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1"/>
  </p:sldMasterIdLst>
  <p:notesMasterIdLst>
    <p:notesMasterId r:id="rId52"/>
  </p:notesMasterIdLst>
  <p:handoutMasterIdLst>
    <p:handoutMasterId r:id="rId53"/>
  </p:handoutMasterIdLst>
  <p:sldIdLst>
    <p:sldId id="1390" r:id="rId2"/>
    <p:sldId id="1393" r:id="rId3"/>
    <p:sldId id="1403" r:id="rId4"/>
    <p:sldId id="1394" r:id="rId5"/>
    <p:sldId id="1410" r:id="rId6"/>
    <p:sldId id="1412" r:id="rId7"/>
    <p:sldId id="1395" r:id="rId8"/>
    <p:sldId id="1414" r:id="rId9"/>
    <p:sldId id="1415" r:id="rId10"/>
    <p:sldId id="1417" r:id="rId11"/>
    <p:sldId id="1416" r:id="rId12"/>
    <p:sldId id="1418" r:id="rId13"/>
    <p:sldId id="1421" r:id="rId14"/>
    <p:sldId id="1420" r:id="rId15"/>
    <p:sldId id="1396" r:id="rId16"/>
    <p:sldId id="1422" r:id="rId17"/>
    <p:sldId id="1423" r:id="rId18"/>
    <p:sldId id="1424" r:id="rId19"/>
    <p:sldId id="1425" r:id="rId20"/>
    <p:sldId id="1426" r:id="rId21"/>
    <p:sldId id="1427" r:id="rId22"/>
    <p:sldId id="1428" r:id="rId23"/>
    <p:sldId id="1429" r:id="rId24"/>
    <p:sldId id="1430" r:id="rId25"/>
    <p:sldId id="1431" r:id="rId26"/>
    <p:sldId id="1432" r:id="rId27"/>
    <p:sldId id="1433" r:id="rId28"/>
    <p:sldId id="1434" r:id="rId29"/>
    <p:sldId id="1436" r:id="rId30"/>
    <p:sldId id="1437" r:id="rId31"/>
    <p:sldId id="1438" r:id="rId32"/>
    <p:sldId id="1439" r:id="rId33"/>
    <p:sldId id="1440" r:id="rId34"/>
    <p:sldId id="1441" r:id="rId35"/>
    <p:sldId id="1442" r:id="rId36"/>
    <p:sldId id="1443" r:id="rId37"/>
    <p:sldId id="1444" r:id="rId38"/>
    <p:sldId id="1445" r:id="rId39"/>
    <p:sldId id="1446" r:id="rId40"/>
    <p:sldId id="1447" r:id="rId41"/>
    <p:sldId id="1449" r:id="rId42"/>
    <p:sldId id="1450" r:id="rId43"/>
    <p:sldId id="1448" r:id="rId44"/>
    <p:sldId id="1451" r:id="rId45"/>
    <p:sldId id="1455" r:id="rId46"/>
    <p:sldId id="1456" r:id="rId47"/>
    <p:sldId id="1457" r:id="rId48"/>
    <p:sldId id="1458" r:id="rId49"/>
    <p:sldId id="1459" r:id="rId50"/>
    <p:sldId id="1402" r:id="rId51"/>
  </p:sldIdLst>
  <p:sldSz cx="7775575" cy="10907713"/>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04" userDrawn="1">
          <p15:clr>
            <a:srgbClr val="A4A3A4"/>
          </p15:clr>
        </p15:guide>
        <p15:guide id="4" orient="horz" pos="6213" userDrawn="1">
          <p15:clr>
            <a:srgbClr val="A4A3A4"/>
          </p15:clr>
        </p15:guide>
        <p15:guide id="5" pos="294"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666"/>
    <a:srgbClr val="ED8623"/>
    <a:srgbClr val="CBACDE"/>
    <a:srgbClr val="FADEC2"/>
    <a:srgbClr val="F3B271"/>
    <a:srgbClr val="EFDFF5"/>
    <a:srgbClr val="653795"/>
    <a:srgbClr val="56C2CC"/>
    <a:srgbClr val="59A7B2"/>
    <a:srgbClr val="F8B2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056" autoAdjust="0"/>
    <p:restoredTop sz="95897" autoAdjust="0"/>
  </p:normalViewPr>
  <p:slideViewPr>
    <p:cSldViewPr snapToGrid="0" showGuides="1">
      <p:cViewPr varScale="1">
        <p:scale>
          <a:sx n="52" d="100"/>
          <a:sy n="52" d="100"/>
        </p:scale>
        <p:origin x="2141" y="43"/>
      </p:cViewPr>
      <p:guideLst>
        <p:guide pos="2449"/>
        <p:guide pos="4604"/>
        <p:guide orient="horz" pos="6213"/>
        <p:guide pos="294"/>
        <p:guide orient="horz" pos="802"/>
      </p:guideLst>
    </p:cSldViewPr>
  </p:slideViewPr>
  <p:outlineViewPr>
    <p:cViewPr>
      <p:scale>
        <a:sx n="25" d="100"/>
        <a:sy n="25" d="100"/>
      </p:scale>
      <p:origin x="0" y="-8796"/>
    </p:cViewPr>
  </p:outlineViewPr>
  <p:notesTextViewPr>
    <p:cViewPr>
      <p:scale>
        <a:sx n="3" d="2"/>
        <a:sy n="3" d="2"/>
      </p:scale>
      <p:origin x="0" y="0"/>
    </p:cViewPr>
  </p:notesTextViewPr>
  <p:sorterViewPr>
    <p:cViewPr>
      <p:scale>
        <a:sx n="46" d="100"/>
        <a:sy n="46" d="100"/>
      </p:scale>
      <p:origin x="0" y="0"/>
    </p:cViewPr>
  </p:sorterViewPr>
  <p:notesViewPr>
    <p:cSldViewPr snapToGrid="0" showGuides="1">
      <p:cViewPr varScale="1">
        <p:scale>
          <a:sx n="86" d="100"/>
          <a:sy n="86" d="100"/>
        </p:scale>
        <p:origin x="2720" y="208"/>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FC99EEBC-801D-48ED-B535-298BB7EDD6B9}" type="datetimeFigureOut">
              <a:rPr lang="fr-CA" smtClean="0"/>
              <a:t>2025-09-16</a:t>
            </a:fld>
            <a:endParaRPr lang="fr-CA" dirty="0"/>
          </a:p>
        </p:txBody>
      </p:sp>
      <p:sp>
        <p:nvSpPr>
          <p:cNvPr id="4" name="Footer Placeholder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DBEDE7FE-8B5A-4903-B85A-8040D05696C6}" type="slidenum">
              <a:rPr lang="fr-CA" smtClean="0"/>
              <a:t>‹N°›</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99CC462C-9F76-4357-BB19-A4DE8D8E1FB0}" type="datetimeFigureOut">
              <a:rPr lang="fr-CA" smtClean="0"/>
              <a:t>2025-09-16</a:t>
            </a:fld>
            <a:endParaRPr lang="fr-CA" dirty="0"/>
          </a:p>
        </p:txBody>
      </p:sp>
      <p:sp>
        <p:nvSpPr>
          <p:cNvPr id="4" name="Slide Image Placeholder 3"/>
          <p:cNvSpPr>
            <a:spLocks noGrp="1" noRot="1" noChangeAspect="1"/>
          </p:cNvSpPr>
          <p:nvPr>
            <p:ph type="sldImg" idx="2"/>
          </p:nvPr>
        </p:nvSpPr>
        <p:spPr>
          <a:xfrm>
            <a:off x="2205038" y="1241425"/>
            <a:ext cx="2387600" cy="3351213"/>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Modifier les styles de texte principaux</a:t>
            </a:r>
          </a:p>
          <a:p>
            <a:pPr lvl="1"/>
            <a:r>
              <a:rPr lang="en-US"/>
              <a:t>Deuxième niveau</a:t>
            </a:r>
          </a:p>
          <a:p>
            <a:pPr lvl="2"/>
            <a:r>
              <a:rPr lang="en-US"/>
              <a:t>Troisième niveau</a:t>
            </a:r>
          </a:p>
          <a:p>
            <a:pPr lvl="3"/>
            <a:r>
              <a:rPr lang="en-US"/>
              <a:t>Quatrième niveau</a:t>
            </a:r>
          </a:p>
          <a:p>
            <a:pPr lvl="4"/>
            <a:r>
              <a:rPr lang="en-US"/>
              <a:t>Cinquième niveau</a:t>
            </a:r>
            <a:endParaRPr lang="fr-CA"/>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32EF6E3F-7229-435D-9B4A-E0ABCDF45996}" type="slidenum">
              <a:rPr lang="fr-CA" smtClean="0"/>
              <a:t>‹N°›</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hf hdr="0" ftr="0" dt="0"/>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s://creativecommons.org/licenses/by-sa/4.0/"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F56253B9-64E7-8880-328E-A6F63544ABC7}"/>
              </a:ext>
            </a:extLst>
          </p:cNvPr>
          <p:cNvSpPr/>
          <p:nvPr userDrawn="1"/>
        </p:nvSpPr>
        <p:spPr>
          <a:xfrm>
            <a:off x="2953949" y="6280567"/>
            <a:ext cx="4809492" cy="4627146"/>
          </a:xfrm>
          <a:custGeom>
            <a:avLst/>
            <a:gdLst>
              <a:gd name="connsiteX0" fmla="*/ 0 w 4809492"/>
              <a:gd name="connsiteY0" fmla="*/ 0 h 4627146"/>
              <a:gd name="connsiteX1" fmla="*/ 3903804 w 4809492"/>
              <a:gd name="connsiteY1" fmla="*/ 0 h 4627146"/>
              <a:gd name="connsiteX2" fmla="*/ 4809492 w 4809492"/>
              <a:gd name="connsiteY2" fmla="*/ 0 h 4627146"/>
              <a:gd name="connsiteX3" fmla="*/ 4809492 w 4809492"/>
              <a:gd name="connsiteY3" fmla="*/ 4627146 h 4627146"/>
              <a:gd name="connsiteX4" fmla="*/ 3903804 w 4809492"/>
              <a:gd name="connsiteY4" fmla="*/ 4627146 h 4627146"/>
              <a:gd name="connsiteX5" fmla="*/ 1555862 w 4809492"/>
              <a:gd name="connsiteY5" fmla="*/ 4627146 h 4627146"/>
              <a:gd name="connsiteX6" fmla="*/ 1252303 w 4809492"/>
              <a:gd name="connsiteY6" fmla="*/ 4386117 h 4627146"/>
              <a:gd name="connsiteX7" fmla="*/ 18219 w 4809492"/>
              <a:gd name="connsiteY7" fmla="*/ 2192949 h 4627146"/>
              <a:gd name="connsiteX8" fmla="*/ 7276 w 4809492"/>
              <a:gd name="connsiteY8" fmla="*/ 2077598 h 4627146"/>
              <a:gd name="connsiteX9" fmla="*/ 0 w 4809492"/>
              <a:gd name="connsiteY9" fmla="*/ 2077598 h 4627146"/>
              <a:gd name="connsiteX10" fmla="*/ 0 w 4809492"/>
              <a:gd name="connsiteY10" fmla="*/ 1250680 h 4627146"/>
              <a:gd name="connsiteX11" fmla="*/ 0 w 4809492"/>
              <a:gd name="connsiteY11" fmla="*/ 826918 h 462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09492" h="4627146">
                <a:moveTo>
                  <a:pt x="0" y="0"/>
                </a:moveTo>
                <a:lnTo>
                  <a:pt x="3903804" y="0"/>
                </a:lnTo>
                <a:lnTo>
                  <a:pt x="4809492" y="0"/>
                </a:lnTo>
                <a:lnTo>
                  <a:pt x="4809492" y="4627146"/>
                </a:lnTo>
                <a:lnTo>
                  <a:pt x="3903804" y="4627146"/>
                </a:lnTo>
                <a:lnTo>
                  <a:pt x="1555862" y="4627146"/>
                </a:lnTo>
                <a:lnTo>
                  <a:pt x="1252303" y="4386117"/>
                </a:lnTo>
                <a:cubicBezTo>
                  <a:pt x="573781" y="3796787"/>
                  <a:pt x="125032" y="3035867"/>
                  <a:pt x="18219" y="2192949"/>
                </a:cubicBezTo>
                <a:lnTo>
                  <a:pt x="7276" y="2077598"/>
                </a:lnTo>
                <a:lnTo>
                  <a:pt x="0" y="2077598"/>
                </a:lnTo>
                <a:lnTo>
                  <a:pt x="0" y="1250680"/>
                </a:lnTo>
                <a:lnTo>
                  <a:pt x="0" y="826918"/>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16">
            <a:extLst>
              <a:ext uri="{FF2B5EF4-FFF2-40B4-BE49-F238E27FC236}">
                <a16:creationId xmlns:a16="http://schemas.microsoft.com/office/drawing/2014/main" id="{D5D607DB-C6B6-C50A-20DA-0DA64BAF05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318373" y="2457861"/>
            <a:ext cx="5356772" cy="1403844"/>
          </a:xfrm>
          <a:prstGeom prst="rect">
            <a:avLst/>
          </a:prstGeom>
        </p:spPr>
      </p:pic>
      <p:sp>
        <p:nvSpPr>
          <p:cNvPr id="20" name="Freeform 19">
            <a:extLst>
              <a:ext uri="{FF2B5EF4-FFF2-40B4-BE49-F238E27FC236}">
                <a16:creationId xmlns:a16="http://schemas.microsoft.com/office/drawing/2014/main" id="{E0932DDC-09CB-C4DF-4705-814E968C790D}"/>
              </a:ext>
            </a:extLst>
          </p:cNvPr>
          <p:cNvSpPr>
            <a:spLocks noGrp="1"/>
          </p:cNvSpPr>
          <p:nvPr>
            <p:ph type="pic" sz="quarter" idx="17"/>
          </p:nvPr>
        </p:nvSpPr>
        <p:spPr>
          <a:xfrm>
            <a:off x="2946401" y="-1"/>
            <a:ext cx="4817040" cy="6357480"/>
          </a:xfrm>
          <a:custGeom>
            <a:avLst/>
            <a:gdLst>
              <a:gd name="connsiteX0" fmla="*/ 0 w 4817040"/>
              <a:gd name="connsiteY0" fmla="*/ 0 h 6357480"/>
              <a:gd name="connsiteX1" fmla="*/ 4817040 w 4817040"/>
              <a:gd name="connsiteY1" fmla="*/ 0 h 6357480"/>
              <a:gd name="connsiteX2" fmla="*/ 4817040 w 4817040"/>
              <a:gd name="connsiteY2" fmla="*/ 6357480 h 6357480"/>
              <a:gd name="connsiteX3" fmla="*/ 0 w 4817040"/>
              <a:gd name="connsiteY3" fmla="*/ 6357480 h 6357480"/>
            </a:gdLst>
            <a:ahLst/>
            <a:cxnLst>
              <a:cxn ang="0">
                <a:pos x="connsiteX0" y="connsiteY0"/>
              </a:cxn>
              <a:cxn ang="0">
                <a:pos x="connsiteX1" y="connsiteY1"/>
              </a:cxn>
              <a:cxn ang="0">
                <a:pos x="connsiteX2" y="connsiteY2"/>
              </a:cxn>
              <a:cxn ang="0">
                <a:pos x="connsiteX3" y="connsiteY3"/>
              </a:cxn>
            </a:cxnLst>
            <a:rect l="l" t="t" r="r" b="b"/>
            <a:pathLst>
              <a:path w="4817040" h="6357480">
                <a:moveTo>
                  <a:pt x="0" y="0"/>
                </a:moveTo>
                <a:lnTo>
                  <a:pt x="4817040" y="0"/>
                </a:lnTo>
                <a:lnTo>
                  <a:pt x="4817040" y="6357480"/>
                </a:lnTo>
                <a:lnTo>
                  <a:pt x="0" y="635748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21" name="Text Placeholder 32">
            <a:extLst>
              <a:ext uri="{FF2B5EF4-FFF2-40B4-BE49-F238E27FC236}">
                <a16:creationId xmlns:a16="http://schemas.microsoft.com/office/drawing/2014/main" id="{09408B9C-EF24-39FD-9FD9-A3DC9846B65B}"/>
              </a:ext>
            </a:extLst>
          </p:cNvPr>
          <p:cNvSpPr>
            <a:spLocks noGrp="1"/>
          </p:cNvSpPr>
          <p:nvPr>
            <p:ph type="body" sz="quarter" idx="11" hasCustomPrompt="1"/>
          </p:nvPr>
        </p:nvSpPr>
        <p:spPr>
          <a:xfrm>
            <a:off x="3624811" y="7873135"/>
            <a:ext cx="2951698"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err="1"/>
              <a:t>HeadStart</a:t>
            </a:r>
            <a:endParaRPr lang="en-US" dirty="0"/>
          </a:p>
        </p:txBody>
      </p:sp>
      <p:sp>
        <p:nvSpPr>
          <p:cNvPr id="22" name="Text Placeholder 32">
            <a:extLst>
              <a:ext uri="{FF2B5EF4-FFF2-40B4-BE49-F238E27FC236}">
                <a16:creationId xmlns:a16="http://schemas.microsoft.com/office/drawing/2014/main" id="{8944AA1C-DA24-9CD3-2368-A9EC7847B511}"/>
              </a:ext>
            </a:extLst>
          </p:cNvPr>
          <p:cNvSpPr>
            <a:spLocks noGrp="1"/>
          </p:cNvSpPr>
          <p:nvPr>
            <p:ph type="body" sz="quarter" idx="16" hasCustomPrompt="1"/>
          </p:nvPr>
        </p:nvSpPr>
        <p:spPr>
          <a:xfrm>
            <a:off x="3624811" y="7306510"/>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a:t>
            </a:r>
            <a:endParaRPr lang="en-US" dirty="0"/>
          </a:p>
        </p:txBody>
      </p:sp>
      <p:sp>
        <p:nvSpPr>
          <p:cNvPr id="29" name="Freeform 28">
            <a:extLst>
              <a:ext uri="{FF2B5EF4-FFF2-40B4-BE49-F238E27FC236}">
                <a16:creationId xmlns:a16="http://schemas.microsoft.com/office/drawing/2014/main" id="{0336D514-7727-3261-555E-812AB88727C2}"/>
              </a:ext>
            </a:extLst>
          </p:cNvPr>
          <p:cNvSpPr/>
          <p:nvPr userDrawn="1"/>
        </p:nvSpPr>
        <p:spPr>
          <a:xfrm rot="16200000">
            <a:off x="1625476" y="7349773"/>
            <a:ext cx="665954" cy="3995159"/>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D8623"/>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0" name="Text Placeholder 23">
            <a:extLst>
              <a:ext uri="{FF2B5EF4-FFF2-40B4-BE49-F238E27FC236}">
                <a16:creationId xmlns:a16="http://schemas.microsoft.com/office/drawing/2014/main" id="{6A120AE5-ED7D-8590-E2E2-B71BBD9794F0}"/>
              </a:ext>
            </a:extLst>
          </p:cNvPr>
          <p:cNvSpPr>
            <a:spLocks noGrp="1"/>
          </p:cNvSpPr>
          <p:nvPr>
            <p:ph type="body" sz="quarter" idx="44" hasCustomPrompt="1"/>
          </p:nvPr>
        </p:nvSpPr>
        <p:spPr>
          <a:xfrm>
            <a:off x="447856" y="9135418"/>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3" name="Picture 2">
            <a:extLst>
              <a:ext uri="{FF2B5EF4-FFF2-40B4-BE49-F238E27FC236}">
                <a16:creationId xmlns:a16="http://schemas.microsoft.com/office/drawing/2014/main" id="{C177CA71-F044-F0CB-4807-646DFA336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6949" y="10149593"/>
            <a:ext cx="2326332" cy="486907"/>
          </a:xfrm>
          <a:prstGeom prst="rect">
            <a:avLst/>
          </a:prstGeom>
        </p:spPr>
      </p:pic>
    </p:spTree>
    <p:extLst>
      <p:ext uri="{BB962C8B-B14F-4D97-AF65-F5344CB8AC3E}">
        <p14:creationId xmlns:p14="http://schemas.microsoft.com/office/powerpoint/2010/main" val="1258135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Photo 04">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F5A78936-4317-7AB7-723E-240F42B140CA}"/>
              </a:ext>
            </a:extLst>
          </p:cNvPr>
          <p:cNvSpPr/>
          <p:nvPr userDrawn="1"/>
        </p:nvSpPr>
        <p:spPr>
          <a:xfrm rot="16200000">
            <a:off x="635737" y="2901513"/>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D8623"/>
          </a:solidFill>
          <a:ln w="15768" cap="flat">
            <a:noFill/>
            <a:prstDash val="solid"/>
            <a:miter/>
          </a:ln>
        </p:spPr>
        <p:txBody>
          <a:bodyPr wrap="square" rtlCol="0" anchor="ctr">
            <a:noAutofit/>
          </a:bodyPr>
          <a:lstStyle/>
          <a:p>
            <a:endParaRPr lang="en-US" dirty="0"/>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178723"/>
            <a:ext cx="6541269" cy="27872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180414" y="4787604"/>
            <a:ext cx="2960682" cy="2229228"/>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9" name="Freeform 18">
            <a:extLst>
              <a:ext uri="{FF2B5EF4-FFF2-40B4-BE49-F238E27FC236}">
                <a16:creationId xmlns:a16="http://schemas.microsoft.com/office/drawing/2014/main" id="{A25B1137-57D1-1705-C574-6620BD5A2E0F}"/>
              </a:ext>
            </a:extLst>
          </p:cNvPr>
          <p:cNvSpPr>
            <a:spLocks noGrp="1"/>
          </p:cNvSpPr>
          <p:nvPr>
            <p:ph type="pic" sz="quarter" idx="34"/>
          </p:nvPr>
        </p:nvSpPr>
        <p:spPr>
          <a:xfrm>
            <a:off x="0" y="428135"/>
            <a:ext cx="7001712" cy="4003099"/>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15" name="Straight Connector 14">
            <a:extLst>
              <a:ext uri="{FF2B5EF4-FFF2-40B4-BE49-F238E27FC236}">
                <a16:creationId xmlns:a16="http://schemas.microsoft.com/office/drawing/2014/main" id="{A7893BD6-7932-FDFC-35EF-CA5917370D8A}"/>
              </a:ext>
            </a:extLst>
          </p:cNvPr>
          <p:cNvCxnSpPr>
            <a:cxnSpLocks/>
          </p:cNvCxnSpPr>
          <p:nvPr userDrawn="1"/>
        </p:nvCxnSpPr>
        <p:spPr>
          <a:xfrm>
            <a:off x="373220" y="4670778"/>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2">
            <a:extLst>
              <a:ext uri="{FF2B5EF4-FFF2-40B4-BE49-F238E27FC236}">
                <a16:creationId xmlns:a16="http://schemas.microsoft.com/office/drawing/2014/main" id="{3536D499-1CBE-0494-0F72-BD1F2E6C9513}"/>
              </a:ext>
            </a:extLst>
          </p:cNvPr>
          <p:cNvSpPr>
            <a:spLocks noGrp="1"/>
          </p:cNvSpPr>
          <p:nvPr>
            <p:ph type="body" sz="quarter" idx="35" hasCustomPrompt="1"/>
          </p:nvPr>
        </p:nvSpPr>
        <p:spPr>
          <a:xfrm>
            <a:off x="492464" y="4832670"/>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7" name="Text Placeholder 32">
            <a:extLst>
              <a:ext uri="{FF2B5EF4-FFF2-40B4-BE49-F238E27FC236}">
                <a16:creationId xmlns:a16="http://schemas.microsoft.com/office/drawing/2014/main" id="{8D11F6A3-10B6-0E00-1A00-C75A5D53A487}"/>
              </a:ext>
            </a:extLst>
          </p:cNvPr>
          <p:cNvSpPr>
            <a:spLocks noGrp="1"/>
          </p:cNvSpPr>
          <p:nvPr>
            <p:ph type="body" sz="quarter" idx="36" hasCustomPrompt="1"/>
          </p:nvPr>
        </p:nvSpPr>
        <p:spPr>
          <a:xfrm>
            <a:off x="509263" y="3897751"/>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32688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hoto 05">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58287971-DC25-63B6-35EC-034DEE2024EE}"/>
              </a:ext>
            </a:extLst>
          </p:cNvPr>
          <p:cNvSpPr/>
          <p:nvPr userDrawn="1"/>
        </p:nvSpPr>
        <p:spPr>
          <a:xfrm rot="5400000">
            <a:off x="4150390" y="-99194"/>
            <a:ext cx="3104742" cy="4145628"/>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543323"/>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69131" y="5980347"/>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cxnSp>
        <p:nvCxnSpPr>
          <p:cNvPr id="10" name="Straight Connector 9">
            <a:extLst>
              <a:ext uri="{FF2B5EF4-FFF2-40B4-BE49-F238E27FC236}">
                <a16:creationId xmlns:a16="http://schemas.microsoft.com/office/drawing/2014/main" id="{C964AD74-349F-142B-CCF4-260690EA0978}"/>
              </a:ext>
            </a:extLst>
          </p:cNvPr>
          <p:cNvCxnSpPr>
            <a:cxnSpLocks/>
          </p:cNvCxnSpPr>
          <p:nvPr userDrawn="1"/>
        </p:nvCxnSpPr>
        <p:spPr>
          <a:xfrm>
            <a:off x="4372663" y="17613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F79496DE-4B29-EA0E-3A9E-D0C6385042EC}"/>
              </a:ext>
            </a:extLst>
          </p:cNvPr>
          <p:cNvSpPr>
            <a:spLocks noGrp="1"/>
          </p:cNvSpPr>
          <p:nvPr>
            <p:ph type="body" sz="quarter" idx="35" hasCustomPrompt="1"/>
          </p:nvPr>
        </p:nvSpPr>
        <p:spPr>
          <a:xfrm>
            <a:off x="5805055" y="1969168"/>
            <a:ext cx="1532272" cy="1049221"/>
          </a:xfrm>
          <a:prstGeom prst="rect">
            <a:avLst/>
          </a:prstGeom>
        </p:spPr>
        <p:txBody>
          <a:bodyPr anchor="t">
            <a:noAutofit/>
          </a:bodyPr>
          <a:lstStyle>
            <a:lvl1pPr marL="0" indent="0" algn="r">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F622CEB8-CFD8-56AA-A89A-379F281F3EC5}"/>
              </a:ext>
            </a:extLst>
          </p:cNvPr>
          <p:cNvSpPr>
            <a:spLocks noGrp="1"/>
          </p:cNvSpPr>
          <p:nvPr>
            <p:ph type="body" sz="quarter" idx="36" hasCustomPrompt="1"/>
          </p:nvPr>
        </p:nvSpPr>
        <p:spPr>
          <a:xfrm>
            <a:off x="6140024" y="1034249"/>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3" name="Freeform 22">
            <a:extLst>
              <a:ext uri="{FF2B5EF4-FFF2-40B4-BE49-F238E27FC236}">
                <a16:creationId xmlns:a16="http://schemas.microsoft.com/office/drawing/2014/main" id="{9FDDACBF-BC5C-D7C3-EEC4-C46ED3EFA6D2}"/>
              </a:ext>
            </a:extLst>
          </p:cNvPr>
          <p:cNvSpPr>
            <a:spLocks noGrp="1"/>
          </p:cNvSpPr>
          <p:nvPr>
            <p:ph type="pic" sz="quarter" idx="37"/>
          </p:nvPr>
        </p:nvSpPr>
        <p:spPr>
          <a:xfrm>
            <a:off x="-22548" y="637595"/>
            <a:ext cx="5587827" cy="4095259"/>
          </a:xfrm>
          <a:custGeom>
            <a:avLst/>
            <a:gdLst>
              <a:gd name="connsiteX0" fmla="*/ 0 w 5587827"/>
              <a:gd name="connsiteY0" fmla="*/ 0 h 4095259"/>
              <a:gd name="connsiteX1" fmla="*/ 2976992 w 5587827"/>
              <a:gd name="connsiteY1" fmla="*/ 0 h 4095259"/>
              <a:gd name="connsiteX2" fmla="*/ 2976992 w 5587827"/>
              <a:gd name="connsiteY2" fmla="*/ 4273 h 4095259"/>
              <a:gd name="connsiteX3" fmla="*/ 3129100 w 5587827"/>
              <a:gd name="connsiteY3" fmla="*/ 0 h 4095259"/>
              <a:gd name="connsiteX4" fmla="*/ 4180563 w 5587827"/>
              <a:gd name="connsiteY4" fmla="*/ 160639 h 4095259"/>
              <a:gd name="connsiteX5" fmla="*/ 4218542 w 5587827"/>
              <a:gd name="connsiteY5" fmla="*/ 174499 h 4095259"/>
              <a:gd name="connsiteX6" fmla="*/ 4143375 w 5587827"/>
              <a:gd name="connsiteY6" fmla="*/ 237780 h 4095259"/>
              <a:gd name="connsiteX7" fmla="*/ 3652495 w 5587827"/>
              <a:gd name="connsiteY7" fmla="*/ 1336025 h 4095259"/>
              <a:gd name="connsiteX8" fmla="*/ 5326027 w 5587827"/>
              <a:gd name="connsiteY8" fmla="*/ 2888396 h 4095259"/>
              <a:gd name="connsiteX9" fmla="*/ 5420361 w 5587827"/>
              <a:gd name="connsiteY9" fmla="*/ 2885156 h 4095259"/>
              <a:gd name="connsiteX10" fmla="*/ 5420361 w 5587827"/>
              <a:gd name="connsiteY10" fmla="*/ 2888396 h 4095259"/>
              <a:gd name="connsiteX11" fmla="*/ 5587827 w 5587827"/>
              <a:gd name="connsiteY11" fmla="*/ 2888396 h 4095259"/>
              <a:gd name="connsiteX12" fmla="*/ 5501291 w 5587827"/>
              <a:gd name="connsiteY12" fmla="*/ 3024514 h 4095259"/>
              <a:gd name="connsiteX13" fmla="*/ 3129100 w 5587827"/>
              <a:gd name="connsiteY13" fmla="*/ 4095259 h 4095259"/>
              <a:gd name="connsiteX14" fmla="*/ 2976992 w 5587827"/>
              <a:gd name="connsiteY14" fmla="*/ 4090985 h 4095259"/>
              <a:gd name="connsiteX15" fmla="*/ 2976992 w 5587827"/>
              <a:gd name="connsiteY15" fmla="*/ 4095259 h 4095259"/>
              <a:gd name="connsiteX16" fmla="*/ 0 w 5587827"/>
              <a:gd name="connsiteY16" fmla="*/ 4095259 h 409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87827" h="4095259">
                <a:moveTo>
                  <a:pt x="0" y="0"/>
                </a:moveTo>
                <a:lnTo>
                  <a:pt x="2976992" y="0"/>
                </a:lnTo>
                <a:lnTo>
                  <a:pt x="2976992" y="4273"/>
                </a:lnTo>
                <a:cubicBezTo>
                  <a:pt x="3027694" y="0"/>
                  <a:pt x="3078399" y="0"/>
                  <a:pt x="3129100" y="0"/>
                </a:cubicBezTo>
                <a:cubicBezTo>
                  <a:pt x="3502328" y="0"/>
                  <a:pt x="3857598" y="57175"/>
                  <a:pt x="4180563" y="160639"/>
                </a:cubicBezTo>
                <a:lnTo>
                  <a:pt x="4218542" y="174499"/>
                </a:lnTo>
                <a:lnTo>
                  <a:pt x="4143375" y="237780"/>
                </a:lnTo>
                <a:cubicBezTo>
                  <a:pt x="3840287" y="518519"/>
                  <a:pt x="3652495" y="906612"/>
                  <a:pt x="3652495" y="1336025"/>
                </a:cubicBezTo>
                <a:cubicBezTo>
                  <a:pt x="3652495" y="2194853"/>
                  <a:pt x="4400168" y="2888396"/>
                  <a:pt x="5326027" y="2888396"/>
                </a:cubicBezTo>
                <a:cubicBezTo>
                  <a:pt x="5357471" y="2888396"/>
                  <a:pt x="5388916" y="2888396"/>
                  <a:pt x="5420361" y="2885156"/>
                </a:cubicBezTo>
                <a:lnTo>
                  <a:pt x="5420361" y="2888396"/>
                </a:lnTo>
                <a:lnTo>
                  <a:pt x="5587827" y="2888396"/>
                </a:lnTo>
                <a:lnTo>
                  <a:pt x="5501291" y="3024514"/>
                </a:lnTo>
                <a:cubicBezTo>
                  <a:pt x="5043628" y="3662870"/>
                  <a:pt x="4151601" y="4095259"/>
                  <a:pt x="3129100" y="4095259"/>
                </a:cubicBezTo>
                <a:cubicBezTo>
                  <a:pt x="3078399" y="4095259"/>
                  <a:pt x="3022061" y="4095259"/>
                  <a:pt x="2976992" y="4090985"/>
                </a:cubicBezTo>
                <a:lnTo>
                  <a:pt x="2976992" y="4095259"/>
                </a:lnTo>
                <a:lnTo>
                  <a:pt x="0" y="4095259"/>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5" name="Text Placeholder 32">
            <a:extLst>
              <a:ext uri="{FF2B5EF4-FFF2-40B4-BE49-F238E27FC236}">
                <a16:creationId xmlns:a16="http://schemas.microsoft.com/office/drawing/2014/main" id="{48CE2BD2-9439-AAEA-9883-CE094F1317B5}"/>
              </a:ext>
            </a:extLst>
          </p:cNvPr>
          <p:cNvSpPr>
            <a:spLocks noGrp="1"/>
          </p:cNvSpPr>
          <p:nvPr>
            <p:ph type="body" sz="quarter" idx="38" hasCustomPrompt="1"/>
          </p:nvPr>
        </p:nvSpPr>
        <p:spPr>
          <a:xfrm>
            <a:off x="669131" y="5414092"/>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Tree>
    <p:extLst>
      <p:ext uri="{BB962C8B-B14F-4D97-AF65-F5344CB8AC3E}">
        <p14:creationId xmlns:p14="http://schemas.microsoft.com/office/powerpoint/2010/main" val="600321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Photo 06">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3870461" y="2898394"/>
            <a:ext cx="3270634" cy="4069540"/>
          </a:xfrm>
          <a:prstGeom prst="rect">
            <a:avLst/>
          </a:prstGeom>
        </p:spPr>
        <p:txBody>
          <a:bodyPr numCol="1"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3887787" y="1335418"/>
            <a:ext cx="3253308"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5" name="Freeform 4">
            <a:extLst>
              <a:ext uri="{FF2B5EF4-FFF2-40B4-BE49-F238E27FC236}">
                <a16:creationId xmlns:a16="http://schemas.microsoft.com/office/drawing/2014/main" id="{6CF0B612-7944-31D2-C2D2-15449A849754}"/>
              </a:ext>
            </a:extLst>
          </p:cNvPr>
          <p:cNvSpPr/>
          <p:nvPr userDrawn="1"/>
        </p:nvSpPr>
        <p:spPr>
          <a:xfrm rot="16200000">
            <a:off x="3595284" y="7545020"/>
            <a:ext cx="3478883" cy="3296655"/>
          </a:xfrm>
          <a:custGeom>
            <a:avLst/>
            <a:gdLst>
              <a:gd name="connsiteX0" fmla="*/ 3478883 w 3478883"/>
              <a:gd name="connsiteY0" fmla="*/ 1648328 h 3296655"/>
              <a:gd name="connsiteX1" fmla="*/ 1830937 w 3478883"/>
              <a:gd name="connsiteY1" fmla="*/ 3296655 h 3296655"/>
              <a:gd name="connsiteX2" fmla="*/ 1738047 w 3478883"/>
              <a:gd name="connsiteY2" fmla="*/ 3293215 h 3296655"/>
              <a:gd name="connsiteX3" fmla="*/ 1738047 w 3478883"/>
              <a:gd name="connsiteY3" fmla="*/ 3296655 h 3296655"/>
              <a:gd name="connsiteX4" fmla="*/ 0 w 3478883"/>
              <a:gd name="connsiteY4" fmla="*/ 3296655 h 3296655"/>
              <a:gd name="connsiteX5" fmla="*/ 0 w 3478883"/>
              <a:gd name="connsiteY5" fmla="*/ 0 h 3296655"/>
              <a:gd name="connsiteX6" fmla="*/ 1738047 w 3478883"/>
              <a:gd name="connsiteY6" fmla="*/ 0 h 3296655"/>
              <a:gd name="connsiteX7" fmla="*/ 1738047 w 3478883"/>
              <a:gd name="connsiteY7" fmla="*/ 3440 h 3296655"/>
              <a:gd name="connsiteX8" fmla="*/ 1830937 w 3478883"/>
              <a:gd name="connsiteY8" fmla="*/ 0 h 3296655"/>
              <a:gd name="connsiteX9" fmla="*/ 3478883 w 3478883"/>
              <a:gd name="connsiteY9" fmla="*/ 1648328 h 329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883" h="3296655">
                <a:moveTo>
                  <a:pt x="3478883" y="1648328"/>
                </a:moveTo>
                <a:cubicBezTo>
                  <a:pt x="3478883" y="2560241"/>
                  <a:pt x="2739199" y="3296655"/>
                  <a:pt x="1830937" y="3296655"/>
                </a:cubicBezTo>
                <a:cubicBezTo>
                  <a:pt x="1799975" y="3296655"/>
                  <a:pt x="1765569" y="3296655"/>
                  <a:pt x="1738047" y="3293215"/>
                </a:cubicBezTo>
                <a:lnTo>
                  <a:pt x="1738047" y="3296655"/>
                </a:lnTo>
                <a:lnTo>
                  <a:pt x="0" y="3296655"/>
                </a:lnTo>
                <a:lnTo>
                  <a:pt x="0" y="0"/>
                </a:lnTo>
                <a:lnTo>
                  <a:pt x="1738047" y="0"/>
                </a:lnTo>
                <a:lnTo>
                  <a:pt x="1738047" y="3440"/>
                </a:lnTo>
                <a:cubicBezTo>
                  <a:pt x="1769009" y="0"/>
                  <a:pt x="1799975" y="0"/>
                  <a:pt x="1830937" y="0"/>
                </a:cubicBezTo>
                <a:cubicBezTo>
                  <a:pt x="2742641" y="0"/>
                  <a:pt x="3478883" y="736412"/>
                  <a:pt x="3478883" y="1648328"/>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9" name="Rectangle 8">
            <a:extLst>
              <a:ext uri="{FF2B5EF4-FFF2-40B4-BE49-F238E27FC236}">
                <a16:creationId xmlns:a16="http://schemas.microsoft.com/office/drawing/2014/main" id="{40EC5326-99ED-9FEC-5426-9D375A39326F}"/>
              </a:ext>
            </a:extLst>
          </p:cNvPr>
          <p:cNvSpPr/>
          <p:nvPr userDrawn="1"/>
        </p:nvSpPr>
        <p:spPr>
          <a:xfrm>
            <a:off x="-2" y="0"/>
            <a:ext cx="3686400" cy="5619750"/>
          </a:xfrm>
          <a:prstGeom prst="rect">
            <a:avLst/>
          </a:prstGeom>
          <a:solidFill>
            <a:srgbClr val="6537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5BDC489-7E0D-B7EC-BF04-74C10B7E069C}"/>
              </a:ext>
            </a:extLst>
          </p:cNvPr>
          <p:cNvCxnSpPr>
            <a:cxnSpLocks/>
          </p:cNvCxnSpPr>
          <p:nvPr userDrawn="1"/>
        </p:nvCxnSpPr>
        <p:spPr>
          <a:xfrm>
            <a:off x="408890" y="16730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35B99F51-1643-250F-0E33-D5DEF30A56E8}"/>
              </a:ext>
            </a:extLst>
          </p:cNvPr>
          <p:cNvSpPr>
            <a:spLocks noGrp="1"/>
          </p:cNvSpPr>
          <p:nvPr>
            <p:ph type="body" sz="quarter" idx="35" hasCustomPrompt="1"/>
          </p:nvPr>
        </p:nvSpPr>
        <p:spPr>
          <a:xfrm>
            <a:off x="528134" y="1834926"/>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5" name="Text Placeholder 32">
            <a:extLst>
              <a:ext uri="{FF2B5EF4-FFF2-40B4-BE49-F238E27FC236}">
                <a16:creationId xmlns:a16="http://schemas.microsoft.com/office/drawing/2014/main" id="{364F4567-3D9E-1CE9-9A18-4006559F82D3}"/>
              </a:ext>
            </a:extLst>
          </p:cNvPr>
          <p:cNvSpPr>
            <a:spLocks noGrp="1"/>
          </p:cNvSpPr>
          <p:nvPr>
            <p:ph type="body" sz="quarter" idx="36" hasCustomPrompt="1"/>
          </p:nvPr>
        </p:nvSpPr>
        <p:spPr>
          <a:xfrm>
            <a:off x="544933" y="9000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8" name="Freeform 17">
            <a:extLst>
              <a:ext uri="{FF2B5EF4-FFF2-40B4-BE49-F238E27FC236}">
                <a16:creationId xmlns:a16="http://schemas.microsoft.com/office/drawing/2014/main" id="{098094BF-EAED-6C82-FADB-AA50DD10A01C}"/>
              </a:ext>
            </a:extLst>
          </p:cNvPr>
          <p:cNvSpPr>
            <a:spLocks noGrp="1"/>
          </p:cNvSpPr>
          <p:nvPr>
            <p:ph type="pic" sz="quarter" idx="39"/>
          </p:nvPr>
        </p:nvSpPr>
        <p:spPr>
          <a:xfrm>
            <a:off x="-2" y="4538612"/>
            <a:ext cx="3686400" cy="5486854"/>
          </a:xfrm>
          <a:custGeom>
            <a:avLst/>
            <a:gdLst>
              <a:gd name="connsiteX0" fmla="*/ 0 w 3686400"/>
              <a:gd name="connsiteY0" fmla="*/ 0 h 5486854"/>
              <a:gd name="connsiteX1" fmla="*/ 1464982 w 3686400"/>
              <a:gd name="connsiteY1" fmla="*/ 0 h 5486854"/>
              <a:gd name="connsiteX2" fmla="*/ 1465012 w 3686400"/>
              <a:gd name="connsiteY2" fmla="*/ 2 h 5486854"/>
              <a:gd name="connsiteX3" fmla="*/ 1465055 w 3686400"/>
              <a:gd name="connsiteY3" fmla="*/ 0 h 5486854"/>
              <a:gd name="connsiteX4" fmla="*/ 1578280 w 3686400"/>
              <a:gd name="connsiteY4" fmla="*/ 0 h 5486854"/>
              <a:gd name="connsiteX5" fmla="*/ 1578280 w 3686400"/>
              <a:gd name="connsiteY5" fmla="*/ 2 h 5486854"/>
              <a:gd name="connsiteX6" fmla="*/ 3686400 w 3686400"/>
              <a:gd name="connsiteY6" fmla="*/ 2 h 5486854"/>
              <a:gd name="connsiteX7" fmla="*/ 3686400 w 3686400"/>
              <a:gd name="connsiteY7" fmla="*/ 1246825 h 5486854"/>
              <a:gd name="connsiteX8" fmla="*/ 3686398 w 3686400"/>
              <a:gd name="connsiteY8" fmla="*/ 1246825 h 5486854"/>
              <a:gd name="connsiteX9" fmla="*/ 3686398 w 3686400"/>
              <a:gd name="connsiteY9" fmla="*/ 1359959 h 5486854"/>
              <a:gd name="connsiteX10" fmla="*/ 3686400 w 3686400"/>
              <a:gd name="connsiteY10" fmla="*/ 1360002 h 5486854"/>
              <a:gd name="connsiteX11" fmla="*/ 3686398 w 3686400"/>
              <a:gd name="connsiteY11" fmla="*/ 1360033 h 5486854"/>
              <a:gd name="connsiteX12" fmla="*/ 3686398 w 3686400"/>
              <a:gd name="connsiteY12" fmla="*/ 2980844 h 5486854"/>
              <a:gd name="connsiteX13" fmla="*/ 3681442 w 3686400"/>
              <a:gd name="connsiteY13" fmla="*/ 2980844 h 5486854"/>
              <a:gd name="connsiteX14" fmla="*/ 3686398 w 3686400"/>
              <a:gd name="connsiteY14" fmla="*/ 3114563 h 5486854"/>
              <a:gd name="connsiteX15" fmla="*/ 1311675 w 3686400"/>
              <a:gd name="connsiteY15" fmla="*/ 5486854 h 5486854"/>
              <a:gd name="connsiteX16" fmla="*/ 178742 w 3686400"/>
              <a:gd name="connsiteY16" fmla="*/ 5199988 h 5486854"/>
              <a:gd name="connsiteX17" fmla="*/ 0 w 3686400"/>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6400" h="5486854">
                <a:moveTo>
                  <a:pt x="0" y="0"/>
                </a:moveTo>
                <a:lnTo>
                  <a:pt x="1464982" y="0"/>
                </a:lnTo>
                <a:lnTo>
                  <a:pt x="1465012" y="2"/>
                </a:lnTo>
                <a:lnTo>
                  <a:pt x="1465055" y="0"/>
                </a:lnTo>
                <a:lnTo>
                  <a:pt x="1578280" y="0"/>
                </a:lnTo>
                <a:lnTo>
                  <a:pt x="1578280" y="2"/>
                </a:lnTo>
                <a:lnTo>
                  <a:pt x="3686400" y="2"/>
                </a:lnTo>
                <a:lnTo>
                  <a:pt x="3686400" y="1246825"/>
                </a:lnTo>
                <a:lnTo>
                  <a:pt x="3686398" y="1246825"/>
                </a:lnTo>
                <a:lnTo>
                  <a:pt x="3686398" y="1359959"/>
                </a:lnTo>
                <a:lnTo>
                  <a:pt x="3686400" y="1360002"/>
                </a:lnTo>
                <a:lnTo>
                  <a:pt x="3686398" y="1360033"/>
                </a:lnTo>
                <a:lnTo>
                  <a:pt x="3686398" y="2980844"/>
                </a:lnTo>
                <a:lnTo>
                  <a:pt x="3681442" y="2980844"/>
                </a:lnTo>
                <a:cubicBezTo>
                  <a:pt x="3686398" y="3025416"/>
                  <a:pt x="3686398" y="3069990"/>
                  <a:pt x="3686398" y="3114563"/>
                </a:cubicBezTo>
                <a:cubicBezTo>
                  <a:pt x="3686398" y="4427000"/>
                  <a:pt x="2625458" y="5486854"/>
                  <a:pt x="1311675" y="5486854"/>
                </a:cubicBezTo>
                <a:cubicBezTo>
                  <a:pt x="901119" y="5486854"/>
                  <a:pt x="515253" y="5382868"/>
                  <a:pt x="178742" y="5199988"/>
                </a:cubicBezTo>
                <a:lnTo>
                  <a:pt x="0" y="509135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9" name="Text Placeholder 32">
            <a:extLst>
              <a:ext uri="{FF2B5EF4-FFF2-40B4-BE49-F238E27FC236}">
                <a16:creationId xmlns:a16="http://schemas.microsoft.com/office/drawing/2014/main" id="{3992C6A8-FD65-15C4-DC93-AD2AAB0F6688}"/>
              </a:ext>
            </a:extLst>
          </p:cNvPr>
          <p:cNvSpPr>
            <a:spLocks noGrp="1"/>
          </p:cNvSpPr>
          <p:nvPr>
            <p:ph type="body" sz="quarter" idx="40" hasCustomPrompt="1"/>
          </p:nvPr>
        </p:nvSpPr>
        <p:spPr>
          <a:xfrm>
            <a:off x="3729746" y="9096800"/>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Tree>
    <p:extLst>
      <p:ext uri="{BB962C8B-B14F-4D97-AF65-F5344CB8AC3E}">
        <p14:creationId xmlns:p14="http://schemas.microsoft.com/office/powerpoint/2010/main" val="230897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Photo 07">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25" name="Freeform 24">
            <a:extLst>
              <a:ext uri="{FF2B5EF4-FFF2-40B4-BE49-F238E27FC236}">
                <a16:creationId xmlns:a16="http://schemas.microsoft.com/office/drawing/2014/main" id="{A83804CE-BBFF-254B-E9B6-492A3BA3DD1D}"/>
              </a:ext>
            </a:extLst>
          </p:cNvPr>
          <p:cNvSpPr/>
          <p:nvPr userDrawn="1"/>
        </p:nvSpPr>
        <p:spPr>
          <a:xfrm>
            <a:off x="1118564" y="9604495"/>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DA0AF51-56E3-7064-A893-9C5E41415390}"/>
              </a:ext>
            </a:extLst>
          </p:cNvPr>
          <p:cNvSpPr>
            <a:spLocks noGrp="1"/>
          </p:cNvSpPr>
          <p:nvPr>
            <p:ph type="pic" sz="quarter" idx="10"/>
          </p:nvPr>
        </p:nvSpPr>
        <p:spPr>
          <a:xfrm>
            <a:off x="1118564" y="6416826"/>
            <a:ext cx="2894389" cy="3179221"/>
          </a:xfrm>
          <a:custGeom>
            <a:avLst/>
            <a:gdLst>
              <a:gd name="connsiteX0" fmla="*/ 1447195 w 2894389"/>
              <a:gd name="connsiteY0" fmla="*/ 0 h 3179221"/>
              <a:gd name="connsiteX1" fmla="*/ 2894389 w 2894389"/>
              <a:gd name="connsiteY1" fmla="*/ 1446859 h 3179221"/>
              <a:gd name="connsiteX2" fmla="*/ 2891369 w 2894389"/>
              <a:gd name="connsiteY2" fmla="*/ 1528415 h 3179221"/>
              <a:gd name="connsiteX3" fmla="*/ 2894389 w 2894389"/>
              <a:gd name="connsiteY3" fmla="*/ 1528415 h 3179221"/>
              <a:gd name="connsiteX4" fmla="*/ 2894389 w 2894389"/>
              <a:gd name="connsiteY4" fmla="*/ 3179221 h 3179221"/>
              <a:gd name="connsiteX5" fmla="*/ 0 w 2894389"/>
              <a:gd name="connsiteY5" fmla="*/ 3179221 h 3179221"/>
              <a:gd name="connsiteX6" fmla="*/ 0 w 2894389"/>
              <a:gd name="connsiteY6" fmla="*/ 1528415 h 3179221"/>
              <a:gd name="connsiteX7" fmla="*/ 3020 w 2894389"/>
              <a:gd name="connsiteY7" fmla="*/ 1528415 h 3179221"/>
              <a:gd name="connsiteX8" fmla="*/ 0 w 2894389"/>
              <a:gd name="connsiteY8" fmla="*/ 1446859 h 3179221"/>
              <a:gd name="connsiteX9" fmla="*/ 1447195 w 2894389"/>
              <a:gd name="connsiteY9" fmla="*/ 0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3179221">
                <a:moveTo>
                  <a:pt x="1447195" y="0"/>
                </a:moveTo>
                <a:cubicBezTo>
                  <a:pt x="2247834" y="0"/>
                  <a:pt x="2894389" y="649427"/>
                  <a:pt x="2894389" y="1446859"/>
                </a:cubicBezTo>
                <a:cubicBezTo>
                  <a:pt x="2894389" y="1474044"/>
                  <a:pt x="2894389" y="1504251"/>
                  <a:pt x="2891369" y="1528415"/>
                </a:cubicBezTo>
                <a:lnTo>
                  <a:pt x="2894389" y="1528415"/>
                </a:lnTo>
                <a:lnTo>
                  <a:pt x="2894389" y="3179221"/>
                </a:lnTo>
                <a:lnTo>
                  <a:pt x="0" y="3179221"/>
                </a:lnTo>
                <a:lnTo>
                  <a:pt x="0" y="1528415"/>
                </a:lnTo>
                <a:lnTo>
                  <a:pt x="3020" y="1528415"/>
                </a:lnTo>
                <a:cubicBezTo>
                  <a:pt x="0" y="1501231"/>
                  <a:pt x="0" y="1474044"/>
                  <a:pt x="0" y="1446859"/>
                </a:cubicBezTo>
                <a:cubicBezTo>
                  <a:pt x="0" y="646404"/>
                  <a:pt x="646554" y="0"/>
                  <a:pt x="144719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4" name="Freeform 33">
            <a:extLst>
              <a:ext uri="{FF2B5EF4-FFF2-40B4-BE49-F238E27FC236}">
                <a16:creationId xmlns:a16="http://schemas.microsoft.com/office/drawing/2014/main" id="{ECFFF524-0B68-FAF5-E283-68E7005AC07C}"/>
              </a:ext>
            </a:extLst>
          </p:cNvPr>
          <p:cNvSpPr/>
          <p:nvPr userDrawn="1"/>
        </p:nvSpPr>
        <p:spPr>
          <a:xfrm>
            <a:off x="4375880" y="0"/>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AAA1DFF-C160-9886-AD21-B455E7A9F9C2}"/>
              </a:ext>
            </a:extLst>
          </p:cNvPr>
          <p:cNvSpPr>
            <a:spLocks noGrp="1"/>
          </p:cNvSpPr>
          <p:nvPr>
            <p:ph type="pic" sz="quarter" idx="12"/>
          </p:nvPr>
        </p:nvSpPr>
        <p:spPr>
          <a:xfrm>
            <a:off x="4375880" y="1290364"/>
            <a:ext cx="2894389" cy="3179221"/>
          </a:xfrm>
          <a:custGeom>
            <a:avLst/>
            <a:gdLst>
              <a:gd name="connsiteX0" fmla="*/ 0 w 2894389"/>
              <a:gd name="connsiteY0" fmla="*/ 0 h 3179221"/>
              <a:gd name="connsiteX1" fmla="*/ 2894389 w 2894389"/>
              <a:gd name="connsiteY1" fmla="*/ 0 h 3179221"/>
              <a:gd name="connsiteX2" fmla="*/ 2894389 w 2894389"/>
              <a:gd name="connsiteY2" fmla="*/ 1650806 h 3179221"/>
              <a:gd name="connsiteX3" fmla="*/ 2891369 w 2894389"/>
              <a:gd name="connsiteY3" fmla="*/ 1650806 h 3179221"/>
              <a:gd name="connsiteX4" fmla="*/ 2894389 w 2894389"/>
              <a:gd name="connsiteY4" fmla="*/ 1732362 h 3179221"/>
              <a:gd name="connsiteX5" fmla="*/ 1447194 w 2894389"/>
              <a:gd name="connsiteY5" fmla="*/ 3179221 h 3179221"/>
              <a:gd name="connsiteX6" fmla="*/ 0 w 2894389"/>
              <a:gd name="connsiteY6" fmla="*/ 1732362 h 3179221"/>
              <a:gd name="connsiteX7" fmla="*/ 3020 w 2894389"/>
              <a:gd name="connsiteY7" fmla="*/ 1650806 h 3179221"/>
              <a:gd name="connsiteX8" fmla="*/ 0 w 2894389"/>
              <a:gd name="connsiteY8" fmla="*/ 1650806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4389" h="3179221">
                <a:moveTo>
                  <a:pt x="0" y="0"/>
                </a:moveTo>
                <a:lnTo>
                  <a:pt x="2894389" y="0"/>
                </a:lnTo>
                <a:lnTo>
                  <a:pt x="2894389" y="1650806"/>
                </a:lnTo>
                <a:lnTo>
                  <a:pt x="2891369" y="1650806"/>
                </a:lnTo>
                <a:cubicBezTo>
                  <a:pt x="2894389" y="1677990"/>
                  <a:pt x="2894389" y="1705177"/>
                  <a:pt x="2894389" y="1732362"/>
                </a:cubicBezTo>
                <a:cubicBezTo>
                  <a:pt x="2894389" y="2532817"/>
                  <a:pt x="2247835" y="3179221"/>
                  <a:pt x="1447194" y="3179221"/>
                </a:cubicBezTo>
                <a:cubicBezTo>
                  <a:pt x="646555" y="3179221"/>
                  <a:pt x="0" y="2529794"/>
                  <a:pt x="0" y="1732362"/>
                </a:cubicBezTo>
                <a:cubicBezTo>
                  <a:pt x="0" y="1705177"/>
                  <a:pt x="0" y="1674970"/>
                  <a:pt x="3020" y="1650806"/>
                </a:cubicBezTo>
                <a:lnTo>
                  <a:pt x="0" y="165080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9" name="Text Placeholder 32">
            <a:extLst>
              <a:ext uri="{FF2B5EF4-FFF2-40B4-BE49-F238E27FC236}">
                <a16:creationId xmlns:a16="http://schemas.microsoft.com/office/drawing/2014/main" id="{0F76A22E-5963-F71D-0558-EF1AD87999AF}"/>
              </a:ext>
            </a:extLst>
          </p:cNvPr>
          <p:cNvSpPr>
            <a:spLocks noGrp="1"/>
          </p:cNvSpPr>
          <p:nvPr>
            <p:ph type="body" sz="quarter" idx="38" hasCustomPrompt="1"/>
          </p:nvPr>
        </p:nvSpPr>
        <p:spPr>
          <a:xfrm>
            <a:off x="1129188" y="1003088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Text</a:t>
            </a:r>
            <a:endParaRPr lang="en-US" dirty="0"/>
          </a:p>
        </p:txBody>
      </p:sp>
      <p:sp>
        <p:nvSpPr>
          <p:cNvPr id="41" name="Text Placeholder 32">
            <a:extLst>
              <a:ext uri="{FF2B5EF4-FFF2-40B4-BE49-F238E27FC236}">
                <a16:creationId xmlns:a16="http://schemas.microsoft.com/office/drawing/2014/main" id="{217F336E-83EA-D049-F98F-87B501E11643}"/>
              </a:ext>
            </a:extLst>
          </p:cNvPr>
          <p:cNvSpPr>
            <a:spLocks noGrp="1"/>
          </p:cNvSpPr>
          <p:nvPr>
            <p:ph type="body" sz="quarter" idx="39" hasCustomPrompt="1"/>
          </p:nvPr>
        </p:nvSpPr>
        <p:spPr>
          <a:xfrm>
            <a:off x="4386503" y="54016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Text</a:t>
            </a:r>
            <a:endParaRPr lang="en-US" dirty="0"/>
          </a:p>
        </p:txBody>
      </p:sp>
      <p:sp>
        <p:nvSpPr>
          <p:cNvPr id="45" name="Text Placeholder 32">
            <a:extLst>
              <a:ext uri="{FF2B5EF4-FFF2-40B4-BE49-F238E27FC236}">
                <a16:creationId xmlns:a16="http://schemas.microsoft.com/office/drawing/2014/main" id="{EB847D3C-49FB-E59F-9885-0C15C0143CA5}"/>
              </a:ext>
            </a:extLst>
          </p:cNvPr>
          <p:cNvSpPr>
            <a:spLocks noGrp="1"/>
          </p:cNvSpPr>
          <p:nvPr>
            <p:ph type="body" sz="quarter" idx="32" hasCustomPrompt="1"/>
          </p:nvPr>
        </p:nvSpPr>
        <p:spPr>
          <a:xfrm>
            <a:off x="1284182" y="1601643"/>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46" name="Text Placeholder 32">
            <a:extLst>
              <a:ext uri="{FF2B5EF4-FFF2-40B4-BE49-F238E27FC236}">
                <a16:creationId xmlns:a16="http://schemas.microsoft.com/office/drawing/2014/main" id="{31C7C7A6-699B-4A47-26D7-5A082DF51F62}"/>
              </a:ext>
            </a:extLst>
          </p:cNvPr>
          <p:cNvSpPr>
            <a:spLocks noGrp="1"/>
          </p:cNvSpPr>
          <p:nvPr>
            <p:ph type="body" sz="quarter" idx="40" hasCustomPrompt="1"/>
          </p:nvPr>
        </p:nvSpPr>
        <p:spPr>
          <a:xfrm rot="16200000">
            <a:off x="-1224595" y="3626472"/>
            <a:ext cx="4455133" cy="381311"/>
          </a:xfrm>
          <a:prstGeom prst="rect">
            <a:avLst/>
          </a:prstGeom>
        </p:spPr>
        <p:txBody>
          <a:bodyPr>
            <a:noAutofit/>
          </a:bodyPr>
          <a:lstStyle>
            <a:lvl1pPr marL="0" indent="0" algn="r">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48" name="Text Placeholder 32">
            <a:extLst>
              <a:ext uri="{FF2B5EF4-FFF2-40B4-BE49-F238E27FC236}">
                <a16:creationId xmlns:a16="http://schemas.microsoft.com/office/drawing/2014/main" id="{918E006B-9386-5303-880F-06AA178B656C}"/>
              </a:ext>
            </a:extLst>
          </p:cNvPr>
          <p:cNvSpPr>
            <a:spLocks noGrp="1"/>
          </p:cNvSpPr>
          <p:nvPr>
            <p:ph type="body" sz="quarter" idx="36" hasCustomPrompt="1"/>
          </p:nvPr>
        </p:nvSpPr>
        <p:spPr>
          <a:xfrm>
            <a:off x="3262733" y="865324"/>
            <a:ext cx="750220" cy="385564"/>
          </a:xfrm>
          <a:prstGeom prst="rect">
            <a:avLst/>
          </a:prstGeom>
        </p:spPr>
        <p:txBody>
          <a:bodyPr anchor="t">
            <a:noAutofit/>
          </a:bodyPr>
          <a:lstStyle>
            <a:lvl1pPr marL="0" indent="0" algn="r">
              <a:lnSpc>
                <a:spcPct val="100000"/>
              </a:lnSpc>
              <a:spcBef>
                <a:spcPts val="0"/>
              </a:spcBef>
              <a:buNone/>
              <a:defRPr sz="4400" b="1" i="0">
                <a:solidFill>
                  <a:srgbClr val="ED8623"/>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52" name="Text Placeholder 32">
            <a:extLst>
              <a:ext uri="{FF2B5EF4-FFF2-40B4-BE49-F238E27FC236}">
                <a16:creationId xmlns:a16="http://schemas.microsoft.com/office/drawing/2014/main" id="{F35D8E59-20A6-0329-F667-4309842C2136}"/>
              </a:ext>
            </a:extLst>
          </p:cNvPr>
          <p:cNvSpPr>
            <a:spLocks noGrp="1"/>
          </p:cNvSpPr>
          <p:nvPr>
            <p:ph type="body" sz="quarter" idx="41" hasCustomPrompt="1"/>
          </p:nvPr>
        </p:nvSpPr>
        <p:spPr>
          <a:xfrm>
            <a:off x="4622523" y="5234379"/>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53" name="Text Placeholder 32">
            <a:extLst>
              <a:ext uri="{FF2B5EF4-FFF2-40B4-BE49-F238E27FC236}">
                <a16:creationId xmlns:a16="http://schemas.microsoft.com/office/drawing/2014/main" id="{125FB217-FC34-E0F1-61FF-58C0F665D75D}"/>
              </a:ext>
            </a:extLst>
          </p:cNvPr>
          <p:cNvSpPr>
            <a:spLocks noGrp="1"/>
          </p:cNvSpPr>
          <p:nvPr>
            <p:ph type="body" sz="quarter" idx="42" hasCustomPrompt="1"/>
          </p:nvPr>
        </p:nvSpPr>
        <p:spPr>
          <a:xfrm rot="16200000">
            <a:off x="2113746" y="7259208"/>
            <a:ext cx="4455133" cy="381311"/>
          </a:xfrm>
          <a:prstGeom prst="rect">
            <a:avLst/>
          </a:prstGeom>
        </p:spPr>
        <p:txBody>
          <a:bodyPr>
            <a:noAutofit/>
          </a:bodyPr>
          <a:lstStyle>
            <a:lvl1pPr marL="0" indent="0" algn="r">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54" name="Text Placeholder 32">
            <a:extLst>
              <a:ext uri="{FF2B5EF4-FFF2-40B4-BE49-F238E27FC236}">
                <a16:creationId xmlns:a16="http://schemas.microsoft.com/office/drawing/2014/main" id="{1CC99271-8852-9DDB-95BC-FF68EC18B10E}"/>
              </a:ext>
            </a:extLst>
          </p:cNvPr>
          <p:cNvSpPr>
            <a:spLocks noGrp="1"/>
          </p:cNvSpPr>
          <p:nvPr>
            <p:ph type="body" sz="quarter" idx="43" hasCustomPrompt="1"/>
          </p:nvPr>
        </p:nvSpPr>
        <p:spPr>
          <a:xfrm>
            <a:off x="6601074" y="4498060"/>
            <a:ext cx="750220" cy="385564"/>
          </a:xfrm>
          <a:prstGeom prst="rect">
            <a:avLst/>
          </a:prstGeom>
        </p:spPr>
        <p:txBody>
          <a:bodyPr anchor="t">
            <a:noAutofit/>
          </a:bodyPr>
          <a:lstStyle>
            <a:lvl1pPr marL="0" indent="0" algn="r">
              <a:lnSpc>
                <a:spcPct val="100000"/>
              </a:lnSpc>
              <a:spcBef>
                <a:spcPts val="0"/>
              </a:spcBef>
              <a:buNone/>
              <a:defRPr sz="4400" b="1" i="0">
                <a:solidFill>
                  <a:srgbClr val="ED8623"/>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Tree>
    <p:extLst>
      <p:ext uri="{BB962C8B-B14F-4D97-AF65-F5344CB8AC3E}">
        <p14:creationId xmlns:p14="http://schemas.microsoft.com/office/powerpoint/2010/main" val="1442893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08">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Freeform 9">
            <a:extLst>
              <a:ext uri="{FF2B5EF4-FFF2-40B4-BE49-F238E27FC236}">
                <a16:creationId xmlns:a16="http://schemas.microsoft.com/office/drawing/2014/main" id="{497E7C3B-AC9B-B8BE-3ECC-20ED72F72B7D}"/>
              </a:ext>
            </a:extLst>
          </p:cNvPr>
          <p:cNvSpPr>
            <a:spLocks noGrp="1"/>
          </p:cNvSpPr>
          <p:nvPr>
            <p:ph type="pic" sz="quarter" idx="10"/>
          </p:nvPr>
        </p:nvSpPr>
        <p:spPr>
          <a:xfrm>
            <a:off x="-4726" y="-1"/>
            <a:ext cx="3530710" cy="10525408"/>
          </a:xfrm>
          <a:custGeom>
            <a:avLst/>
            <a:gdLst>
              <a:gd name="connsiteX0" fmla="*/ 0 w 3530710"/>
              <a:gd name="connsiteY0" fmla="*/ 0 h 10525408"/>
              <a:gd name="connsiteX1" fmla="*/ 3530710 w 3530710"/>
              <a:gd name="connsiteY1" fmla="*/ 0 h 10525408"/>
              <a:gd name="connsiteX2" fmla="*/ 3530710 w 3530710"/>
              <a:gd name="connsiteY2" fmla="*/ 6827579 h 10525408"/>
              <a:gd name="connsiteX3" fmla="*/ 3523404 w 3530710"/>
              <a:gd name="connsiteY3" fmla="*/ 6827579 h 10525408"/>
              <a:gd name="connsiteX4" fmla="*/ 3530710 w 3530710"/>
              <a:gd name="connsiteY4" fmla="*/ 7024895 h 10525408"/>
              <a:gd name="connsiteX5" fmla="*/ 29384 w 3530710"/>
              <a:gd name="connsiteY5" fmla="*/ 10525408 h 10525408"/>
              <a:gd name="connsiteX6" fmla="*/ 4726 w 3530710"/>
              <a:gd name="connsiteY6" fmla="*/ 10524784 h 10525408"/>
              <a:gd name="connsiteX7" fmla="*/ 4726 w 3530710"/>
              <a:gd name="connsiteY7" fmla="*/ 233083 h 10525408"/>
              <a:gd name="connsiteX8" fmla="*/ 0 w 3530710"/>
              <a:gd name="connsiteY8" fmla="*/ 233083 h 1052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0710" h="10525408">
                <a:moveTo>
                  <a:pt x="0" y="0"/>
                </a:moveTo>
                <a:lnTo>
                  <a:pt x="3530710" y="0"/>
                </a:lnTo>
                <a:lnTo>
                  <a:pt x="3530710" y="6827579"/>
                </a:lnTo>
                <a:lnTo>
                  <a:pt x="3523404" y="6827579"/>
                </a:lnTo>
                <a:cubicBezTo>
                  <a:pt x="3530710" y="6893348"/>
                  <a:pt x="3530710" y="6959123"/>
                  <a:pt x="3530710" y="7024895"/>
                </a:cubicBezTo>
                <a:cubicBezTo>
                  <a:pt x="3530710" y="8961506"/>
                  <a:pt x="1966445" y="10525408"/>
                  <a:pt x="29384" y="10525408"/>
                </a:cubicBezTo>
                <a:lnTo>
                  <a:pt x="4726" y="10524784"/>
                </a:lnTo>
                <a:lnTo>
                  <a:pt x="4726" y="233083"/>
                </a:lnTo>
                <a:lnTo>
                  <a:pt x="0" y="233083"/>
                </a:lnTo>
                <a:close/>
              </a:path>
            </a:pathLst>
          </a:custGeom>
          <a:solidFill>
            <a:schemeClr val="bg1">
              <a:lumMod val="95000"/>
            </a:schemeClr>
          </a:solidFill>
        </p:spPr>
        <p:txBody>
          <a:bodyPr wrap="square">
            <a:noAutofit/>
          </a:bodyPr>
          <a:lstStyle>
            <a:lvl1pPr>
              <a:defRPr>
                <a:solidFill>
                  <a:schemeClr val="bg1"/>
                </a:solidFill>
              </a:defRPr>
            </a:lvl1pPr>
          </a:lstStyle>
          <a:p>
            <a:endParaRPr lang="en-US"/>
          </a:p>
        </p:txBody>
      </p:sp>
      <p:sp>
        <p:nvSpPr>
          <p:cNvPr id="11" name="Text Placeholder 32">
            <a:extLst>
              <a:ext uri="{FF2B5EF4-FFF2-40B4-BE49-F238E27FC236}">
                <a16:creationId xmlns:a16="http://schemas.microsoft.com/office/drawing/2014/main" id="{512C4735-852B-F950-237E-99488D513BC9}"/>
              </a:ext>
            </a:extLst>
          </p:cNvPr>
          <p:cNvSpPr>
            <a:spLocks noGrp="1"/>
          </p:cNvSpPr>
          <p:nvPr>
            <p:ph type="body" sz="quarter" idx="32" hasCustomPrompt="1"/>
          </p:nvPr>
        </p:nvSpPr>
        <p:spPr>
          <a:xfrm>
            <a:off x="3922440" y="3577701"/>
            <a:ext cx="3270634" cy="5797371"/>
          </a:xfrm>
          <a:prstGeom prst="rect">
            <a:avLst/>
          </a:prstGeom>
        </p:spPr>
        <p:txBody>
          <a:bodyPr numCol="1" spcCol="288000" anchor="t">
            <a:noAutofit/>
          </a:bodyPr>
          <a:lstStyle>
            <a:lvl1pPr marL="0" indent="0" algn="just">
              <a:lnSpc>
                <a:spcPct val="10000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12" name="Text Placeholder 32">
            <a:extLst>
              <a:ext uri="{FF2B5EF4-FFF2-40B4-BE49-F238E27FC236}">
                <a16:creationId xmlns:a16="http://schemas.microsoft.com/office/drawing/2014/main" id="{29E435BF-0C8B-AA36-D85F-E2E10757D786}"/>
              </a:ext>
            </a:extLst>
          </p:cNvPr>
          <p:cNvSpPr>
            <a:spLocks noGrp="1"/>
          </p:cNvSpPr>
          <p:nvPr>
            <p:ph type="body" sz="quarter" idx="33" hasCustomPrompt="1"/>
          </p:nvPr>
        </p:nvSpPr>
        <p:spPr>
          <a:xfrm>
            <a:off x="3922440" y="1532641"/>
            <a:ext cx="3253308"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13" name="Text Placeholder 32">
            <a:extLst>
              <a:ext uri="{FF2B5EF4-FFF2-40B4-BE49-F238E27FC236}">
                <a16:creationId xmlns:a16="http://schemas.microsoft.com/office/drawing/2014/main" id="{BD1E4AC5-9BC4-46F4-BF8C-5807EC00A4AD}"/>
              </a:ext>
            </a:extLst>
          </p:cNvPr>
          <p:cNvSpPr>
            <a:spLocks noGrp="1"/>
          </p:cNvSpPr>
          <p:nvPr>
            <p:ph type="body" sz="quarter" idx="38" hasCustomPrompt="1"/>
          </p:nvPr>
        </p:nvSpPr>
        <p:spPr>
          <a:xfrm>
            <a:off x="3887787" y="769163"/>
            <a:ext cx="3253308"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Tree>
    <p:extLst>
      <p:ext uri="{BB962C8B-B14F-4D97-AF65-F5344CB8AC3E}">
        <p14:creationId xmlns:p14="http://schemas.microsoft.com/office/powerpoint/2010/main" val="1969502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Photo 09">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17" name="Freeform 16">
            <a:extLst>
              <a:ext uri="{FF2B5EF4-FFF2-40B4-BE49-F238E27FC236}">
                <a16:creationId xmlns:a16="http://schemas.microsoft.com/office/drawing/2014/main" id="{6E2FD33A-B836-509E-C63F-A1B7BC607DFC}"/>
              </a:ext>
            </a:extLst>
          </p:cNvPr>
          <p:cNvSpPr/>
          <p:nvPr userDrawn="1"/>
        </p:nvSpPr>
        <p:spPr>
          <a:xfrm rot="16200000">
            <a:off x="4172694" y="4364431"/>
            <a:ext cx="2878781" cy="4326981"/>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653795"/>
          </a:solidFill>
          <a:ln w="15768" cap="flat">
            <a:noFill/>
            <a:prstDash val="solid"/>
            <a:miter/>
          </a:ln>
        </p:spPr>
        <p:txBody>
          <a:bodyPr wrap="square" rtlCol="0" anchor="ctr">
            <a:noAutofit/>
          </a:bodyPr>
          <a:lstStyle/>
          <a:p>
            <a:endParaRPr lang="en-US" dirty="0"/>
          </a:p>
        </p:txBody>
      </p:sp>
      <p:sp>
        <p:nvSpPr>
          <p:cNvPr id="20" name="Freeform 19">
            <a:extLst>
              <a:ext uri="{FF2B5EF4-FFF2-40B4-BE49-F238E27FC236}">
                <a16:creationId xmlns:a16="http://schemas.microsoft.com/office/drawing/2014/main" id="{69D8D45D-E5A9-17A1-786A-B99DA36CD084}"/>
              </a:ext>
            </a:extLst>
          </p:cNvPr>
          <p:cNvSpPr>
            <a:spLocks noGrp="1"/>
          </p:cNvSpPr>
          <p:nvPr>
            <p:ph type="pic" sz="quarter" idx="39"/>
          </p:nvPr>
        </p:nvSpPr>
        <p:spPr>
          <a:xfrm>
            <a:off x="-12269" y="5282739"/>
            <a:ext cx="4895192" cy="5164078"/>
          </a:xfrm>
          <a:custGeom>
            <a:avLst/>
            <a:gdLst>
              <a:gd name="connsiteX0" fmla="*/ 0 w 4895192"/>
              <a:gd name="connsiteY0" fmla="*/ 0 h 5164078"/>
              <a:gd name="connsiteX1" fmla="*/ 2173411 w 4895192"/>
              <a:gd name="connsiteY1" fmla="*/ 0 h 5164078"/>
              <a:gd name="connsiteX2" fmla="*/ 2173411 w 4895192"/>
              <a:gd name="connsiteY2" fmla="*/ 5388 h 5164078"/>
              <a:gd name="connsiteX3" fmla="*/ 2318921 w 4895192"/>
              <a:gd name="connsiteY3" fmla="*/ 0 h 5164078"/>
              <a:gd name="connsiteX4" fmla="*/ 3550477 w 4895192"/>
              <a:gd name="connsiteY4" fmla="*/ 311144 h 5164078"/>
              <a:gd name="connsiteX5" fmla="*/ 3724369 w 4895192"/>
              <a:gd name="connsiteY5" fmla="*/ 416690 h 5164078"/>
              <a:gd name="connsiteX6" fmla="*/ 3707063 w 4895192"/>
              <a:gd name="connsiteY6" fmla="*/ 439804 h 5164078"/>
              <a:gd name="connsiteX7" fmla="*/ 3460863 w 4895192"/>
              <a:gd name="connsiteY7" fmla="*/ 1245182 h 5164078"/>
              <a:gd name="connsiteX8" fmla="*/ 4752559 w 4895192"/>
              <a:gd name="connsiteY8" fmla="*/ 2677157 h 5164078"/>
              <a:gd name="connsiteX9" fmla="*/ 4895192 w 4895192"/>
              <a:gd name="connsiteY9" fmla="*/ 2684335 h 5164078"/>
              <a:gd name="connsiteX10" fmla="*/ 4887001 w 4895192"/>
              <a:gd name="connsiteY10" fmla="*/ 2846443 h 5164078"/>
              <a:gd name="connsiteX11" fmla="*/ 2318921 w 4895192"/>
              <a:gd name="connsiteY11" fmla="*/ 5164078 h 5164078"/>
              <a:gd name="connsiteX12" fmla="*/ 2173411 w 4895192"/>
              <a:gd name="connsiteY12" fmla="*/ 5158690 h 5164078"/>
              <a:gd name="connsiteX13" fmla="*/ 2173411 w 4895192"/>
              <a:gd name="connsiteY13" fmla="*/ 5164078 h 5164078"/>
              <a:gd name="connsiteX14" fmla="*/ 12268 w 4895192"/>
              <a:gd name="connsiteY14" fmla="*/ 5164078 h 5164078"/>
              <a:gd name="connsiteX15" fmla="*/ 12268 w 4895192"/>
              <a:gd name="connsiteY15" fmla="*/ 472277 h 5164078"/>
              <a:gd name="connsiteX16" fmla="*/ 8768 w 4895192"/>
              <a:gd name="connsiteY16" fmla="*/ 472277 h 5164078"/>
              <a:gd name="connsiteX17" fmla="*/ 12268 w 4895192"/>
              <a:gd name="connsiteY17" fmla="*/ 318047 h 5164078"/>
              <a:gd name="connsiteX18" fmla="*/ 3628 w 4895192"/>
              <a:gd name="connsiteY18" fmla="*/ 38804 h 51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95192" h="5164078">
                <a:moveTo>
                  <a:pt x="0" y="0"/>
                </a:moveTo>
                <a:lnTo>
                  <a:pt x="2173411" y="0"/>
                </a:lnTo>
                <a:lnTo>
                  <a:pt x="2173411" y="5388"/>
                </a:lnTo>
                <a:cubicBezTo>
                  <a:pt x="2221912" y="0"/>
                  <a:pt x="2270418" y="0"/>
                  <a:pt x="2318921" y="0"/>
                </a:cubicBezTo>
                <a:cubicBezTo>
                  <a:pt x="2765217" y="0"/>
                  <a:pt x="3184671" y="112653"/>
                  <a:pt x="3550477" y="311144"/>
                </a:cubicBezTo>
                <a:lnTo>
                  <a:pt x="3724369" y="416690"/>
                </a:lnTo>
                <a:lnTo>
                  <a:pt x="3707063" y="439804"/>
                </a:lnTo>
                <a:cubicBezTo>
                  <a:pt x="3551696" y="669492"/>
                  <a:pt x="3460863" y="946562"/>
                  <a:pt x="3460863" y="1245182"/>
                </a:cubicBezTo>
                <a:cubicBezTo>
                  <a:pt x="3460863" y="1991736"/>
                  <a:pt x="4025928" y="2603591"/>
                  <a:pt x="4752559" y="2677157"/>
                </a:cubicBezTo>
                <a:lnTo>
                  <a:pt x="4895192" y="2684335"/>
                </a:lnTo>
                <a:lnTo>
                  <a:pt x="4887001" y="2846443"/>
                </a:lnTo>
                <a:cubicBezTo>
                  <a:pt x="4754494" y="4150204"/>
                  <a:pt x="3652752" y="5164078"/>
                  <a:pt x="2318921" y="5164078"/>
                </a:cubicBezTo>
                <a:cubicBezTo>
                  <a:pt x="2270418" y="5164078"/>
                  <a:pt x="2216524" y="5164078"/>
                  <a:pt x="2173411" y="5158690"/>
                </a:cubicBezTo>
                <a:lnTo>
                  <a:pt x="2173411" y="5164078"/>
                </a:lnTo>
                <a:lnTo>
                  <a:pt x="12268" y="5164078"/>
                </a:lnTo>
                <a:lnTo>
                  <a:pt x="12268" y="472277"/>
                </a:lnTo>
                <a:lnTo>
                  <a:pt x="8768" y="472277"/>
                </a:lnTo>
                <a:cubicBezTo>
                  <a:pt x="12268" y="426581"/>
                  <a:pt x="12268" y="369456"/>
                  <a:pt x="12268" y="318047"/>
                </a:cubicBezTo>
                <a:cubicBezTo>
                  <a:pt x="12268" y="223796"/>
                  <a:pt x="9341" y="130637"/>
                  <a:pt x="3628" y="38804"/>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1" name="Text Placeholder 32">
            <a:extLst>
              <a:ext uri="{FF2B5EF4-FFF2-40B4-BE49-F238E27FC236}">
                <a16:creationId xmlns:a16="http://schemas.microsoft.com/office/drawing/2014/main" id="{3A02FEBC-177F-3743-3AC8-E72E07841628}"/>
              </a:ext>
            </a:extLst>
          </p:cNvPr>
          <p:cNvSpPr>
            <a:spLocks noGrp="1"/>
          </p:cNvSpPr>
          <p:nvPr>
            <p:ph type="body" sz="quarter" idx="40" hasCustomPrompt="1"/>
          </p:nvPr>
        </p:nvSpPr>
        <p:spPr>
          <a:xfrm>
            <a:off x="4154769" y="5838905"/>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Tree>
    <p:extLst>
      <p:ext uri="{BB962C8B-B14F-4D97-AF65-F5344CB8AC3E}">
        <p14:creationId xmlns:p14="http://schemas.microsoft.com/office/powerpoint/2010/main" val="2132732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 Photo 01">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64E430D-3D81-71F4-C52D-12742B63028D}"/>
              </a:ext>
            </a:extLst>
          </p:cNvPr>
          <p:cNvSpPr/>
          <p:nvPr userDrawn="1"/>
        </p:nvSpPr>
        <p:spPr>
          <a:xfrm rot="16200000">
            <a:off x="178450" y="584653"/>
            <a:ext cx="4487360" cy="484425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Text Placeholder 32">
            <a:extLst>
              <a:ext uri="{FF2B5EF4-FFF2-40B4-BE49-F238E27FC236}">
                <a16:creationId xmlns:a16="http://schemas.microsoft.com/office/drawing/2014/main" id="{D7CF6386-BF86-FC4D-1999-A70FAF736B44}"/>
              </a:ext>
            </a:extLst>
          </p:cNvPr>
          <p:cNvSpPr>
            <a:spLocks noGrp="1"/>
          </p:cNvSpPr>
          <p:nvPr>
            <p:ph type="body" sz="quarter" idx="40" hasCustomPrompt="1"/>
          </p:nvPr>
        </p:nvSpPr>
        <p:spPr>
          <a:xfrm>
            <a:off x="454002" y="1846729"/>
            <a:ext cx="3433786"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
        <p:nvSpPr>
          <p:cNvPr id="24" name="Freeform 23">
            <a:extLst>
              <a:ext uri="{FF2B5EF4-FFF2-40B4-BE49-F238E27FC236}">
                <a16:creationId xmlns:a16="http://schemas.microsoft.com/office/drawing/2014/main" id="{B6D828DE-EF13-37FB-06DA-6AA6DB32C0DE}"/>
              </a:ext>
            </a:extLst>
          </p:cNvPr>
          <p:cNvSpPr>
            <a:spLocks noGrp="1"/>
          </p:cNvSpPr>
          <p:nvPr>
            <p:ph type="pic" sz="quarter" idx="34"/>
          </p:nvPr>
        </p:nvSpPr>
        <p:spPr>
          <a:xfrm>
            <a:off x="1237195" y="4536141"/>
            <a:ext cx="6560930" cy="5477685"/>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3913941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EA79AB5-2380-8963-B70F-68BEE56DA2F4}"/>
              </a:ext>
            </a:extLst>
          </p:cNvPr>
          <p:cNvSpPr/>
          <p:nvPr userDrawn="1"/>
        </p:nvSpPr>
        <p:spPr>
          <a:xfrm>
            <a:off x="540230"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9">
            <a:extLst>
              <a:ext uri="{FF2B5EF4-FFF2-40B4-BE49-F238E27FC236}">
                <a16:creationId xmlns:a16="http://schemas.microsoft.com/office/drawing/2014/main" id="{2538A2FA-344E-4BD5-0586-8DEB7F7EEF59}"/>
              </a:ext>
            </a:extLst>
          </p:cNvPr>
          <p:cNvSpPr>
            <a:spLocks noGrp="1"/>
          </p:cNvSpPr>
          <p:nvPr>
            <p:ph type="pic" sz="quarter" idx="10"/>
          </p:nvPr>
        </p:nvSpPr>
        <p:spPr>
          <a:xfrm>
            <a:off x="1051973" y="4813875"/>
            <a:ext cx="5671628" cy="6093838"/>
          </a:xfrm>
          <a:custGeom>
            <a:avLst/>
            <a:gdLst>
              <a:gd name="connsiteX0" fmla="*/ 2835814 w 5671628"/>
              <a:gd name="connsiteY0" fmla="*/ 0 h 6093838"/>
              <a:gd name="connsiteX1" fmla="*/ 5671628 w 5671628"/>
              <a:gd name="connsiteY1" fmla="*/ 2835158 h 6093838"/>
              <a:gd name="connsiteX2" fmla="*/ 5665710 w 5671628"/>
              <a:gd name="connsiteY2" fmla="*/ 2994969 h 6093838"/>
              <a:gd name="connsiteX3" fmla="*/ 5671628 w 5671628"/>
              <a:gd name="connsiteY3" fmla="*/ 2994969 h 6093838"/>
              <a:gd name="connsiteX4" fmla="*/ 5671628 w 5671628"/>
              <a:gd name="connsiteY4" fmla="*/ 6093838 h 6093838"/>
              <a:gd name="connsiteX5" fmla="*/ 0 w 5671628"/>
              <a:gd name="connsiteY5" fmla="*/ 6093838 h 6093838"/>
              <a:gd name="connsiteX6" fmla="*/ 0 w 5671628"/>
              <a:gd name="connsiteY6" fmla="*/ 2994969 h 6093838"/>
              <a:gd name="connsiteX7" fmla="*/ 5919 w 5671628"/>
              <a:gd name="connsiteY7" fmla="*/ 2994969 h 6093838"/>
              <a:gd name="connsiteX8" fmla="*/ 0 w 5671628"/>
              <a:gd name="connsiteY8" fmla="*/ 2835158 h 6093838"/>
              <a:gd name="connsiteX9" fmla="*/ 2835814 w 5671628"/>
              <a:gd name="connsiteY9" fmla="*/ 0 h 60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1628" h="6093838">
                <a:moveTo>
                  <a:pt x="2835814" y="0"/>
                </a:moveTo>
                <a:cubicBezTo>
                  <a:pt x="4404687" y="0"/>
                  <a:pt x="5671628" y="1272567"/>
                  <a:pt x="5671628" y="2835158"/>
                </a:cubicBezTo>
                <a:cubicBezTo>
                  <a:pt x="5671628" y="2888427"/>
                  <a:pt x="5671628" y="2947618"/>
                  <a:pt x="5665710" y="2994969"/>
                </a:cubicBezTo>
                <a:lnTo>
                  <a:pt x="5671628" y="2994969"/>
                </a:lnTo>
                <a:lnTo>
                  <a:pt x="5671628" y="6093838"/>
                </a:lnTo>
                <a:lnTo>
                  <a:pt x="0" y="6093838"/>
                </a:lnTo>
                <a:lnTo>
                  <a:pt x="0" y="2994969"/>
                </a:lnTo>
                <a:lnTo>
                  <a:pt x="5919" y="2994969"/>
                </a:lnTo>
                <a:cubicBezTo>
                  <a:pt x="0" y="2941700"/>
                  <a:pt x="0" y="2888427"/>
                  <a:pt x="0" y="2835158"/>
                </a:cubicBezTo>
                <a:cubicBezTo>
                  <a:pt x="0" y="1266645"/>
                  <a:pt x="1266938" y="0"/>
                  <a:pt x="2835814"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2">
            <a:extLst>
              <a:ext uri="{FF2B5EF4-FFF2-40B4-BE49-F238E27FC236}">
                <a16:creationId xmlns:a16="http://schemas.microsoft.com/office/drawing/2014/main" id="{62308B66-49FE-F098-6899-4808E6113570}"/>
              </a:ext>
            </a:extLst>
          </p:cNvPr>
          <p:cNvSpPr>
            <a:spLocks noGrp="1"/>
          </p:cNvSpPr>
          <p:nvPr>
            <p:ph type="body" sz="quarter" idx="40" hasCustomPrompt="1"/>
          </p:nvPr>
        </p:nvSpPr>
        <p:spPr>
          <a:xfrm>
            <a:off x="938024" y="1062232"/>
            <a:ext cx="4458657"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Tree>
    <p:extLst>
      <p:ext uri="{BB962C8B-B14F-4D97-AF65-F5344CB8AC3E}">
        <p14:creationId xmlns:p14="http://schemas.microsoft.com/office/powerpoint/2010/main" val="283155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5400000" flipH="1">
            <a:off x="1474999" y="2604208"/>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565D70B5-B6A8-EC73-F42D-DA9CC84B5B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519" y="705914"/>
            <a:ext cx="4480307" cy="1174149"/>
          </a:xfrm>
          <a:prstGeom prst="rect">
            <a:avLst/>
          </a:prstGeom>
        </p:spPr>
      </p:pic>
      <p:sp>
        <p:nvSpPr>
          <p:cNvPr id="15" name="Freeform 14">
            <a:extLst>
              <a:ext uri="{FF2B5EF4-FFF2-40B4-BE49-F238E27FC236}">
                <a16:creationId xmlns:a16="http://schemas.microsoft.com/office/drawing/2014/main" id="{7B149056-6E5E-3096-BE90-4048BA1B5F69}"/>
              </a:ext>
            </a:extLst>
          </p:cNvPr>
          <p:cNvSpPr/>
          <p:nvPr userDrawn="1"/>
        </p:nvSpPr>
        <p:spPr>
          <a:xfrm rot="16200000">
            <a:off x="1519990" y="6458772"/>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D8623"/>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533518" y="809498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12" name="TextBox 11">
            <a:extLst>
              <a:ext uri="{FF2B5EF4-FFF2-40B4-BE49-F238E27FC236}">
                <a16:creationId xmlns:a16="http://schemas.microsoft.com/office/drawing/2014/main" id="{78865466-1C90-1F64-E4B1-2B6E2C5A694C}"/>
              </a:ext>
            </a:extLst>
          </p:cNvPr>
          <p:cNvSpPr txBox="1"/>
          <p:nvPr userDrawn="1"/>
        </p:nvSpPr>
        <p:spPr>
          <a:xfrm>
            <a:off x="458230" y="10017693"/>
            <a:ext cx="2921911" cy="630942"/>
          </a:xfrm>
          <a:prstGeom prst="rect">
            <a:avLst/>
          </a:prstGeom>
          <a:noFill/>
        </p:spPr>
        <p:txBody>
          <a:bodyPr wrap="square">
            <a:spAutoFit/>
          </a:bodyPr>
          <a:lstStyle/>
          <a:p>
            <a:pPr algn="just"/>
            <a:r>
              <a:rPr lang="en-GB" sz="700" dirty="0">
                <a:solidFill>
                  <a:srgbClr val="282666"/>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17" name="Text Placeholder 23">
            <a:extLst>
              <a:ext uri="{FF2B5EF4-FFF2-40B4-BE49-F238E27FC236}">
                <a16:creationId xmlns:a16="http://schemas.microsoft.com/office/drawing/2014/main" id="{3E61F385-1F11-BC54-2E98-825ED8B8C1C3}"/>
              </a:ext>
            </a:extLst>
          </p:cNvPr>
          <p:cNvSpPr>
            <a:spLocks noGrp="1"/>
          </p:cNvSpPr>
          <p:nvPr>
            <p:ph type="body" sz="quarter" idx="17" hasCustomPrompt="1"/>
          </p:nvPr>
        </p:nvSpPr>
        <p:spPr>
          <a:xfrm>
            <a:off x="4083649" y="9197379"/>
            <a:ext cx="3256950" cy="690592"/>
          </a:xfrm>
          <a:prstGeom prst="rect">
            <a:avLst/>
          </a:prstGeom>
        </p:spPr>
        <p:txBody>
          <a:bodyPr>
            <a:normAutofit/>
          </a:bodyPr>
          <a:lstStyle>
            <a:lvl1pPr marL="0" indent="0" algn="r">
              <a:buNone/>
              <a:defRPr sz="2200" b="1" i="0">
                <a:solidFill>
                  <a:srgbClr val="653795"/>
                </a:solidFill>
                <a:latin typeface="Calibri" panose="020F0502020204030204" pitchFamily="34" charset="0"/>
                <a:cs typeface="Calibri" panose="020F0502020204030204" pitchFamily="34" charset="0"/>
              </a:defRPr>
            </a:lvl1pPr>
          </a:lstStyle>
          <a:p>
            <a:pPr lvl="0"/>
            <a:r>
              <a:rPr lang="en-US"/>
              <a:t>follow our journey</a:t>
            </a:r>
            <a:endParaRPr lang="en-US" dirty="0"/>
          </a:p>
        </p:txBody>
      </p:sp>
      <p:sp>
        <p:nvSpPr>
          <p:cNvPr id="20" name="Text Placeholder 32">
            <a:extLst>
              <a:ext uri="{FF2B5EF4-FFF2-40B4-BE49-F238E27FC236}">
                <a16:creationId xmlns:a16="http://schemas.microsoft.com/office/drawing/2014/main" id="{8743C1BB-6FDC-B3E6-26B0-5CB89CCC05B0}"/>
              </a:ext>
            </a:extLst>
          </p:cNvPr>
          <p:cNvSpPr>
            <a:spLocks noGrp="1"/>
          </p:cNvSpPr>
          <p:nvPr>
            <p:ph type="body" sz="quarter" idx="32" hasCustomPrompt="1"/>
          </p:nvPr>
        </p:nvSpPr>
        <p:spPr>
          <a:xfrm>
            <a:off x="2921000" y="3619500"/>
            <a:ext cx="4220095" cy="1834356"/>
          </a:xfrm>
          <a:prstGeom prst="rect">
            <a:avLst/>
          </a:prstGeom>
        </p:spPr>
        <p:txBody>
          <a:bodyPr numCol="1" spcCol="288000" anchor="t">
            <a:noAutofit/>
          </a:bodyPr>
          <a:lstStyle>
            <a:lvl1pPr marL="0" indent="0" algn="r">
              <a:lnSpc>
                <a:spcPts val="122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pic>
        <p:nvPicPr>
          <p:cNvPr id="3" name="Picture 2">
            <a:extLst>
              <a:ext uri="{FF2B5EF4-FFF2-40B4-BE49-F238E27FC236}">
                <a16:creationId xmlns:a16="http://schemas.microsoft.com/office/drawing/2014/main" id="{32091F79-07F0-314C-301F-73A843A88C9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4976" y="9347819"/>
            <a:ext cx="2326332" cy="486907"/>
          </a:xfrm>
          <a:prstGeom prst="rect">
            <a:avLst/>
          </a:prstGeom>
        </p:spPr>
      </p:pic>
    </p:spTree>
    <p:extLst>
      <p:ext uri="{BB962C8B-B14F-4D97-AF65-F5344CB8AC3E}">
        <p14:creationId xmlns:p14="http://schemas.microsoft.com/office/powerpoint/2010/main" val="2715723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ver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19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183081"/>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565D70B5-B6A8-EC73-F42D-DA9CC84B5B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5228" y="705917"/>
            <a:ext cx="4480307" cy="1174149"/>
          </a:xfrm>
          <a:prstGeom prst="rect">
            <a:avLst/>
          </a:prstGeom>
        </p:spPr>
      </p:pic>
      <p:sp>
        <p:nvSpPr>
          <p:cNvPr id="9" name="Text Placeholder 32">
            <a:extLst>
              <a:ext uri="{FF2B5EF4-FFF2-40B4-BE49-F238E27FC236}">
                <a16:creationId xmlns:a16="http://schemas.microsoft.com/office/drawing/2014/main" id="{10F4D74E-162D-E82A-79C4-2A59E2F4B602}"/>
              </a:ext>
            </a:extLst>
          </p:cNvPr>
          <p:cNvSpPr>
            <a:spLocks noGrp="1"/>
          </p:cNvSpPr>
          <p:nvPr>
            <p:ph type="body" sz="quarter" idx="11" hasCustomPrompt="1"/>
          </p:nvPr>
        </p:nvSpPr>
        <p:spPr>
          <a:xfrm>
            <a:off x="658091" y="3603885"/>
            <a:ext cx="2951698"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err="1"/>
              <a:t>HeadStart</a:t>
            </a:r>
            <a:endParaRPr lang="en-US" dirty="0"/>
          </a:p>
        </p:txBody>
      </p:sp>
      <p:sp>
        <p:nvSpPr>
          <p:cNvPr id="10" name="Text Placeholder 32">
            <a:extLst>
              <a:ext uri="{FF2B5EF4-FFF2-40B4-BE49-F238E27FC236}">
                <a16:creationId xmlns:a16="http://schemas.microsoft.com/office/drawing/2014/main" id="{5D65AEE0-D6E2-0407-8A5E-264076D34077}"/>
              </a:ext>
            </a:extLst>
          </p:cNvPr>
          <p:cNvSpPr>
            <a:spLocks noGrp="1"/>
          </p:cNvSpPr>
          <p:nvPr>
            <p:ph type="body" sz="quarter" idx="16" hasCustomPrompt="1"/>
          </p:nvPr>
        </p:nvSpPr>
        <p:spPr>
          <a:xfrm>
            <a:off x="658091" y="3037260"/>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a:t>
            </a:r>
            <a:endParaRPr lang="en-US" dirty="0"/>
          </a:p>
        </p:txBody>
      </p:sp>
      <p:sp>
        <p:nvSpPr>
          <p:cNvPr id="13" name="Picture Placeholder 12">
            <a:extLst>
              <a:ext uri="{FF2B5EF4-FFF2-40B4-BE49-F238E27FC236}">
                <a16:creationId xmlns:a16="http://schemas.microsoft.com/office/drawing/2014/main" id="{646FC037-0C21-C2F8-214B-FC367570A10B}"/>
              </a:ext>
            </a:extLst>
          </p:cNvPr>
          <p:cNvSpPr>
            <a:spLocks noGrp="1"/>
          </p:cNvSpPr>
          <p:nvPr>
            <p:ph type="pic" sz="quarter" idx="17"/>
          </p:nvPr>
        </p:nvSpPr>
        <p:spPr>
          <a:xfrm>
            <a:off x="1539057" y="47106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2543282 w 6236518"/>
              <a:gd name="connsiteY5" fmla="*/ 4816261 h 4816261"/>
              <a:gd name="connsiteX6" fmla="*/ 2543282 w 6236518"/>
              <a:gd name="connsiteY6" fmla="*/ 4811235 h 4816261"/>
              <a:gd name="connsiteX7" fmla="*/ 2407573 w 6236518"/>
              <a:gd name="connsiteY7" fmla="*/ 4816261 h 4816261"/>
              <a:gd name="connsiteX8" fmla="*/ 0 w 6236518"/>
              <a:gd name="connsiteY8" fmla="*/ 2408131 h 4816261"/>
              <a:gd name="connsiteX9" fmla="*/ 2407573 w 6236518"/>
              <a:gd name="connsiteY9"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6518" h="4816261">
                <a:moveTo>
                  <a:pt x="2407573" y="0"/>
                </a:moveTo>
                <a:cubicBezTo>
                  <a:pt x="2452808" y="0"/>
                  <a:pt x="2503073" y="0"/>
                  <a:pt x="2543282" y="5026"/>
                </a:cubicBezTo>
                <a:lnTo>
                  <a:pt x="2543282" y="0"/>
                </a:lnTo>
                <a:lnTo>
                  <a:pt x="6236518" y="0"/>
                </a:lnTo>
                <a:lnTo>
                  <a:pt x="6236518"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grpSp>
        <p:nvGrpSpPr>
          <p:cNvPr id="3" name="Graphic 95">
            <a:extLst>
              <a:ext uri="{FF2B5EF4-FFF2-40B4-BE49-F238E27FC236}">
                <a16:creationId xmlns:a16="http://schemas.microsoft.com/office/drawing/2014/main" id="{68B9E3F9-4BF7-3703-7832-550C80325564}"/>
              </a:ext>
            </a:extLst>
          </p:cNvPr>
          <p:cNvGrpSpPr/>
          <p:nvPr userDrawn="1"/>
        </p:nvGrpSpPr>
        <p:grpSpPr>
          <a:xfrm>
            <a:off x="4398715" y="10026281"/>
            <a:ext cx="1509109" cy="423922"/>
            <a:chOff x="584588" y="9078286"/>
            <a:chExt cx="1509109" cy="423922"/>
          </a:xfrm>
          <a:solidFill>
            <a:srgbClr val="000000"/>
          </a:solidFill>
        </p:grpSpPr>
        <p:sp>
          <p:nvSpPr>
            <p:cNvPr id="4" name="Freeform 3">
              <a:extLst>
                <a:ext uri="{FF2B5EF4-FFF2-40B4-BE49-F238E27FC236}">
                  <a16:creationId xmlns:a16="http://schemas.microsoft.com/office/drawing/2014/main" id="{BFEF2475-5E3F-A431-7189-69057C23ABCA}"/>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D8623"/>
              </a:solid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8EEF71E2-E871-1184-5BA9-B3A424EB5C57}"/>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D8623"/>
              </a:solidFill>
              <a:prstDash val="solid"/>
              <a:miter/>
            </a:ln>
          </p:spPr>
          <p:txBody>
            <a:bodyPr rtlCol="0" anchor="ctr"/>
            <a:lstStyle/>
            <a:p>
              <a:endParaRPr lang="en-US" dirty="0"/>
            </a:p>
          </p:txBody>
        </p:sp>
      </p:grpSp>
      <p:sp>
        <p:nvSpPr>
          <p:cNvPr id="7" name="Text Placeholder 23">
            <a:extLst>
              <a:ext uri="{FF2B5EF4-FFF2-40B4-BE49-F238E27FC236}">
                <a16:creationId xmlns:a16="http://schemas.microsoft.com/office/drawing/2014/main" id="{D9BEFD6E-BB68-AD7F-0B5D-5823E2CA4A89}"/>
              </a:ext>
            </a:extLst>
          </p:cNvPr>
          <p:cNvSpPr>
            <a:spLocks noGrp="1"/>
          </p:cNvSpPr>
          <p:nvPr>
            <p:ph type="body" sz="quarter" idx="18" hasCustomPrompt="1"/>
          </p:nvPr>
        </p:nvSpPr>
        <p:spPr>
          <a:xfrm>
            <a:off x="4443045" y="10065544"/>
            <a:ext cx="1230818" cy="419205"/>
          </a:xfrm>
          <a:prstGeom prst="rect">
            <a:avLst/>
          </a:prstGeom>
        </p:spPr>
        <p:txBody>
          <a:bodyPr>
            <a:noAutofit/>
          </a:bodyPr>
          <a:lstStyle>
            <a:lvl1pPr marL="0" indent="0" algn="l">
              <a:spcBef>
                <a:spcPts val="0"/>
              </a:spcBef>
              <a:buNone/>
              <a:defRPr sz="1000" b="0" i="0">
                <a:solidFill>
                  <a:srgbClr val="282666"/>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8" name="Text Placeholder 23">
            <a:extLst>
              <a:ext uri="{FF2B5EF4-FFF2-40B4-BE49-F238E27FC236}">
                <a16:creationId xmlns:a16="http://schemas.microsoft.com/office/drawing/2014/main" id="{5CB7E932-7E2C-1231-B1BB-81517D5529FB}"/>
              </a:ext>
            </a:extLst>
          </p:cNvPr>
          <p:cNvSpPr>
            <a:spLocks noGrp="1"/>
          </p:cNvSpPr>
          <p:nvPr>
            <p:ph type="body" sz="quarter" idx="19" hasCustomPrompt="1"/>
          </p:nvPr>
        </p:nvSpPr>
        <p:spPr>
          <a:xfrm>
            <a:off x="6007312" y="10059014"/>
            <a:ext cx="1287131" cy="419205"/>
          </a:xfrm>
          <a:prstGeom prst="rect">
            <a:avLst/>
          </a:prstGeom>
        </p:spPr>
        <p:txBody>
          <a:bodyPr>
            <a:noAutofit/>
          </a:bodyPr>
          <a:lstStyle>
            <a:lvl1pPr marL="0" indent="0" algn="l">
              <a:spcBef>
                <a:spcPts val="0"/>
              </a:spcBef>
              <a:buNone/>
              <a:defRPr sz="1000" b="0" i="0">
                <a:solidFill>
                  <a:srgbClr val="28266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15" name="Freeform 14">
            <a:extLst>
              <a:ext uri="{FF2B5EF4-FFF2-40B4-BE49-F238E27FC236}">
                <a16:creationId xmlns:a16="http://schemas.microsoft.com/office/drawing/2014/main" id="{7B149056-6E5E-3096-BE90-4048BA1B5F69}"/>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653795"/>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434647" y="9967005"/>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11" name="Picture 10">
            <a:extLst>
              <a:ext uri="{FF2B5EF4-FFF2-40B4-BE49-F238E27FC236}">
                <a16:creationId xmlns:a16="http://schemas.microsoft.com/office/drawing/2014/main" id="{BA8163D4-EB82-A7DD-35B6-4B27567520E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9049" y="9027644"/>
            <a:ext cx="2326332" cy="486907"/>
          </a:xfrm>
          <a:prstGeom prst="rect">
            <a:avLst/>
          </a:prstGeom>
        </p:spPr>
      </p:pic>
    </p:spTree>
    <p:extLst>
      <p:ext uri="{BB962C8B-B14F-4D97-AF65-F5344CB8AC3E}">
        <p14:creationId xmlns:p14="http://schemas.microsoft.com/office/powerpoint/2010/main" val="3991428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 8 Titles">
    <p:spTree>
      <p:nvGrpSpPr>
        <p:cNvPr id="1" name=""/>
        <p:cNvGrpSpPr/>
        <p:nvPr/>
      </p:nvGrpSpPr>
      <p:grpSpPr>
        <a:xfrm>
          <a:off x="0" y="0"/>
          <a:ext cx="0" cy="0"/>
          <a:chOff x="0" y="0"/>
          <a:chExt cx="0" cy="0"/>
        </a:xfrm>
      </p:grpSpPr>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1508400" cy="264328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6C29A96-4251-E34D-0A0B-ED60A21274AF}"/>
              </a:ext>
            </a:extLst>
          </p:cNvPr>
          <p:cNvSpPr/>
          <p:nvPr/>
        </p:nvSpPr>
        <p:spPr>
          <a:xfrm rot="10800000">
            <a:off x="1841006" y="-3"/>
            <a:ext cx="1512000" cy="19328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8988983-C42C-5E50-7F04-AD72D1EE759B}"/>
              </a:ext>
            </a:extLst>
          </p:cNvPr>
          <p:cNvSpPr/>
          <p:nvPr userDrawn="1"/>
        </p:nvSpPr>
        <p:spPr>
          <a:xfrm>
            <a:off x="3424938" y="2455999"/>
            <a:ext cx="1511252" cy="2643290"/>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B58649AB-2530-6DDA-3131-72D1FFC606B6}"/>
              </a:ext>
            </a:extLst>
          </p:cNvPr>
          <p:cNvSpPr/>
          <p:nvPr/>
        </p:nvSpPr>
        <p:spPr>
          <a:xfrm rot="10800000">
            <a:off x="5003409" y="6001"/>
            <a:ext cx="1512000" cy="234260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1" name="Freeform 130">
            <a:extLst>
              <a:ext uri="{FF2B5EF4-FFF2-40B4-BE49-F238E27FC236}">
                <a16:creationId xmlns:a16="http://schemas.microsoft.com/office/drawing/2014/main" id="{C166D04B-0D9F-82D1-7055-106073E6ED4F}"/>
              </a:ext>
            </a:extLst>
          </p:cNvPr>
          <p:cNvSpPr/>
          <p:nvPr userDrawn="1"/>
        </p:nvSpPr>
        <p:spPr>
          <a:xfrm>
            <a:off x="4164326" y="5425529"/>
            <a:ext cx="1511252" cy="3722054"/>
          </a:xfrm>
          <a:custGeom>
            <a:avLst/>
            <a:gdLst>
              <a:gd name="connsiteX0" fmla="*/ 1511252 w 1511252"/>
              <a:gd name="connsiteY0" fmla="*/ 755451 h 3722054"/>
              <a:gd name="connsiteX1" fmla="*/ 755626 w 1511252"/>
              <a:gd name="connsiteY1" fmla="*/ 0 h 3722054"/>
              <a:gd name="connsiteX2" fmla="*/ 0 w 1511252"/>
              <a:gd name="connsiteY2" fmla="*/ 755451 h 3722054"/>
              <a:gd name="connsiteX3" fmla="*/ 1578 w 1511252"/>
              <a:gd name="connsiteY3" fmla="*/ 798034 h 3722054"/>
              <a:gd name="connsiteX4" fmla="*/ 0 w 1511252"/>
              <a:gd name="connsiteY4" fmla="*/ 798034 h 3722054"/>
              <a:gd name="connsiteX5" fmla="*/ 0 w 1511252"/>
              <a:gd name="connsiteY5" fmla="*/ 3722055 h 3722054"/>
              <a:gd name="connsiteX6" fmla="*/ 1511252 w 1511252"/>
              <a:gd name="connsiteY6" fmla="*/ 3722055 h 3722054"/>
              <a:gd name="connsiteX7" fmla="*/ 1511252 w 1511252"/>
              <a:gd name="connsiteY7" fmla="*/ 798034 h 3722054"/>
              <a:gd name="connsiteX8" fmla="*/ 1509675 w 1511252"/>
              <a:gd name="connsiteY8" fmla="*/ 798034 h 3722054"/>
              <a:gd name="connsiteX9" fmla="*/ 1511252 w 1511252"/>
              <a:gd name="connsiteY9" fmla="*/ 755451 h 372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3722054">
                <a:moveTo>
                  <a:pt x="1511252" y="755451"/>
                </a:moveTo>
                <a:cubicBezTo>
                  <a:pt x="1511252" y="339086"/>
                  <a:pt x="1173666" y="0"/>
                  <a:pt x="755626" y="0"/>
                </a:cubicBezTo>
                <a:cubicBezTo>
                  <a:pt x="339164" y="0"/>
                  <a:pt x="0" y="337508"/>
                  <a:pt x="0" y="755451"/>
                </a:cubicBezTo>
                <a:cubicBezTo>
                  <a:pt x="0" y="769645"/>
                  <a:pt x="0" y="783839"/>
                  <a:pt x="1578" y="798034"/>
                </a:cubicBezTo>
                <a:lnTo>
                  <a:pt x="0" y="798034"/>
                </a:lnTo>
                <a:lnTo>
                  <a:pt x="0" y="3722055"/>
                </a:lnTo>
                <a:lnTo>
                  <a:pt x="1511252" y="3722055"/>
                </a:lnTo>
                <a:lnTo>
                  <a:pt x="1511252" y="798034"/>
                </a:lnTo>
                <a:lnTo>
                  <a:pt x="1509675" y="798034"/>
                </a:lnTo>
                <a:cubicBezTo>
                  <a:pt x="1509675" y="783839"/>
                  <a:pt x="1511252" y="769645"/>
                  <a:pt x="1511252" y="755451"/>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073E045E-0701-FF12-BAFC-3FCCF7DD6679}"/>
              </a:ext>
            </a:extLst>
          </p:cNvPr>
          <p:cNvSpPr/>
          <p:nvPr userDrawn="1"/>
        </p:nvSpPr>
        <p:spPr>
          <a:xfrm>
            <a:off x="5752131" y="8614857"/>
            <a:ext cx="1512000"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ED8623">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0E84306F-4838-7D44-D145-978081BEAF4A}"/>
              </a:ext>
            </a:extLst>
          </p:cNvPr>
          <p:cNvSpPr/>
          <p:nvPr userDrawn="1"/>
        </p:nvSpPr>
        <p:spPr>
          <a:xfrm>
            <a:off x="2573674" y="9182491"/>
            <a:ext cx="1511252" cy="1719222"/>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F55F83CE-FC8D-EF6D-6134-0DC29D4ABEA8}"/>
              </a:ext>
            </a:extLst>
          </p:cNvPr>
          <p:cNvSpPr/>
          <p:nvPr userDrawn="1"/>
        </p:nvSpPr>
        <p:spPr>
          <a:xfrm>
            <a:off x="983779" y="8614857"/>
            <a:ext cx="1511252"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653795">
              <a:alpha val="65447"/>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3C0E343E-5B81-3A69-8F7A-DEF471A42BA9}"/>
              </a:ext>
            </a:extLst>
          </p:cNvPr>
          <p:cNvCxnSpPr>
            <a:cxnSpLocks/>
          </p:cNvCxnSpPr>
          <p:nvPr/>
        </p:nvCxnSpPr>
        <p:spPr>
          <a:xfrm>
            <a:off x="281616" y="3891188"/>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Freeform 85">
            <a:extLst>
              <a:ext uri="{FF2B5EF4-FFF2-40B4-BE49-F238E27FC236}">
                <a16:creationId xmlns:a16="http://schemas.microsoft.com/office/drawing/2014/main" id="{E86C852E-915F-7A02-4646-DEB881FB539A}"/>
              </a:ext>
            </a:extLst>
          </p:cNvPr>
          <p:cNvSpPr>
            <a:spLocks noGrp="1"/>
          </p:cNvSpPr>
          <p:nvPr userDrawn="1">
            <p:ph type="pic" sz="quarter" idx="11"/>
          </p:nvPr>
        </p:nvSpPr>
        <p:spPr>
          <a:xfrm>
            <a:off x="1841005" y="1809550"/>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7" name="Freeform 86">
            <a:extLst>
              <a:ext uri="{FF2B5EF4-FFF2-40B4-BE49-F238E27FC236}">
                <a16:creationId xmlns:a16="http://schemas.microsoft.com/office/drawing/2014/main" id="{AC8CAAFE-C5F3-B1E5-4E75-1A5A87096E44}"/>
              </a:ext>
            </a:extLst>
          </p:cNvPr>
          <p:cNvSpPr>
            <a:spLocks noGrp="1"/>
          </p:cNvSpPr>
          <p:nvPr userDrawn="1">
            <p:ph type="pic" sz="quarter" idx="12"/>
          </p:nvPr>
        </p:nvSpPr>
        <p:spPr>
          <a:xfrm>
            <a:off x="3424938" y="-2"/>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8" name="Freeform 87">
            <a:extLst>
              <a:ext uri="{FF2B5EF4-FFF2-40B4-BE49-F238E27FC236}">
                <a16:creationId xmlns:a16="http://schemas.microsoft.com/office/drawing/2014/main" id="{164AE254-87A2-EDCA-FD00-4F404345D797}"/>
              </a:ext>
            </a:extLst>
          </p:cNvPr>
          <p:cNvSpPr>
            <a:spLocks noGrp="1"/>
          </p:cNvSpPr>
          <p:nvPr userDrawn="1">
            <p:ph type="pic" sz="quarter" idx="13"/>
          </p:nvPr>
        </p:nvSpPr>
        <p:spPr>
          <a:xfrm>
            <a:off x="5003409" y="2092801"/>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94" name="Freeform 93">
            <a:extLst>
              <a:ext uri="{FF2B5EF4-FFF2-40B4-BE49-F238E27FC236}">
                <a16:creationId xmlns:a16="http://schemas.microsoft.com/office/drawing/2014/main" id="{04E014EC-B23E-BCB7-06D5-7EFC284CB1D9}"/>
              </a:ext>
            </a:extLst>
          </p:cNvPr>
          <p:cNvSpPr>
            <a:spLocks noGrp="1"/>
          </p:cNvSpPr>
          <p:nvPr>
            <p:ph type="pic" sz="quarter" idx="14"/>
          </p:nvPr>
        </p:nvSpPr>
        <p:spPr>
          <a:xfrm>
            <a:off x="983779" y="5971566"/>
            <a:ext cx="1511252" cy="2643290"/>
          </a:xfrm>
          <a:custGeom>
            <a:avLst/>
            <a:gdLst>
              <a:gd name="connsiteX0" fmla="*/ 754049 w 1511252"/>
              <a:gd name="connsiteY0" fmla="*/ 0 h 2643290"/>
              <a:gd name="connsiteX1" fmla="*/ 1509675 w 1511252"/>
              <a:gd name="connsiteY1" fmla="*/ 755451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8 w 1511252"/>
              <a:gd name="connsiteY7" fmla="*/ 798034 h 2643290"/>
              <a:gd name="connsiteX8" fmla="*/ 0 w 1511252"/>
              <a:gd name="connsiteY8" fmla="*/ 755451 h 2643290"/>
              <a:gd name="connsiteX9" fmla="*/ 754049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4049" y="0"/>
                </a:moveTo>
                <a:cubicBezTo>
                  <a:pt x="1172088" y="0"/>
                  <a:pt x="1509675" y="339086"/>
                  <a:pt x="1509675" y="755451"/>
                </a:cubicBezTo>
                <a:cubicBezTo>
                  <a:pt x="1509675" y="769645"/>
                  <a:pt x="1509675" y="783839"/>
                  <a:pt x="1509675" y="798034"/>
                </a:cubicBezTo>
                <a:lnTo>
                  <a:pt x="1511252" y="798034"/>
                </a:lnTo>
                <a:lnTo>
                  <a:pt x="1511252" y="2643290"/>
                </a:lnTo>
                <a:lnTo>
                  <a:pt x="0" y="2643290"/>
                </a:lnTo>
                <a:lnTo>
                  <a:pt x="0" y="798034"/>
                </a:lnTo>
                <a:lnTo>
                  <a:pt x="1578" y="798034"/>
                </a:lnTo>
                <a:cubicBezTo>
                  <a:pt x="0" y="783839"/>
                  <a:pt x="0" y="769645"/>
                  <a:pt x="0" y="755451"/>
                </a:cubicBezTo>
                <a:cubicBezTo>
                  <a:pt x="0" y="339086"/>
                  <a:pt x="336009" y="0"/>
                  <a:pt x="754049"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5" name="Freeform 94">
            <a:extLst>
              <a:ext uri="{FF2B5EF4-FFF2-40B4-BE49-F238E27FC236}">
                <a16:creationId xmlns:a16="http://schemas.microsoft.com/office/drawing/2014/main" id="{BA9DAE28-9BCD-B989-BD2E-E281DE85EC03}"/>
              </a:ext>
            </a:extLst>
          </p:cNvPr>
          <p:cNvSpPr>
            <a:spLocks noGrp="1"/>
          </p:cNvSpPr>
          <p:nvPr>
            <p:ph type="pic" sz="quarter" idx="15"/>
          </p:nvPr>
        </p:nvSpPr>
        <p:spPr>
          <a:xfrm>
            <a:off x="2573674" y="6702665"/>
            <a:ext cx="1511252" cy="2643290"/>
          </a:xfrm>
          <a:custGeom>
            <a:avLst/>
            <a:gdLst>
              <a:gd name="connsiteX0" fmla="*/ 755626 w 1511252"/>
              <a:gd name="connsiteY0" fmla="*/ 0 h 2643290"/>
              <a:gd name="connsiteX1" fmla="*/ 1511252 w 1511252"/>
              <a:gd name="connsiteY1" fmla="*/ 755450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7 w 1511252"/>
              <a:gd name="connsiteY7" fmla="*/ 798034 h 2643290"/>
              <a:gd name="connsiteX8" fmla="*/ 0 w 1511252"/>
              <a:gd name="connsiteY8" fmla="*/ 755450 h 2643290"/>
              <a:gd name="connsiteX9" fmla="*/ 755626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5626" y="0"/>
                </a:moveTo>
                <a:cubicBezTo>
                  <a:pt x="1173666" y="0"/>
                  <a:pt x="1511252" y="339086"/>
                  <a:pt x="1511252" y="755450"/>
                </a:cubicBezTo>
                <a:cubicBezTo>
                  <a:pt x="1511252" y="769645"/>
                  <a:pt x="1511252" y="783840"/>
                  <a:pt x="1509675" y="798034"/>
                </a:cubicBezTo>
                <a:lnTo>
                  <a:pt x="1511252" y="798034"/>
                </a:lnTo>
                <a:lnTo>
                  <a:pt x="1511252" y="2643290"/>
                </a:lnTo>
                <a:lnTo>
                  <a:pt x="0" y="2643290"/>
                </a:lnTo>
                <a:lnTo>
                  <a:pt x="0" y="798034"/>
                </a:lnTo>
                <a:lnTo>
                  <a:pt x="1577" y="798034"/>
                </a:lnTo>
                <a:cubicBezTo>
                  <a:pt x="0" y="783840"/>
                  <a:pt x="0" y="769645"/>
                  <a:pt x="0" y="755450"/>
                </a:cubicBezTo>
                <a:cubicBezTo>
                  <a:pt x="0" y="337508"/>
                  <a:pt x="339164" y="0"/>
                  <a:pt x="755626"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8" name="Freeform 97">
            <a:extLst>
              <a:ext uri="{FF2B5EF4-FFF2-40B4-BE49-F238E27FC236}">
                <a16:creationId xmlns:a16="http://schemas.microsoft.com/office/drawing/2014/main" id="{8461D256-BF3B-C0B4-10C3-97CCBF2277E1}"/>
              </a:ext>
            </a:extLst>
          </p:cNvPr>
          <p:cNvSpPr>
            <a:spLocks noGrp="1" noChangeAspect="1"/>
          </p:cNvSpPr>
          <p:nvPr>
            <p:ph type="pic" sz="quarter" idx="17"/>
          </p:nvPr>
        </p:nvSpPr>
        <p:spPr>
          <a:xfrm>
            <a:off x="5752131" y="6141689"/>
            <a:ext cx="1512000" cy="2558466"/>
          </a:xfrm>
          <a:custGeom>
            <a:avLst/>
            <a:gdLst>
              <a:gd name="connsiteX0" fmla="*/ 781064 w 1562129"/>
              <a:gd name="connsiteY0" fmla="*/ 0 h 2643290"/>
              <a:gd name="connsiteX1" fmla="*/ 1562129 w 1562129"/>
              <a:gd name="connsiteY1" fmla="*/ 755451 h 2643290"/>
              <a:gd name="connsiteX2" fmla="*/ 1560498 w 1562129"/>
              <a:gd name="connsiteY2" fmla="*/ 798034 h 2643290"/>
              <a:gd name="connsiteX3" fmla="*/ 1562129 w 1562129"/>
              <a:gd name="connsiteY3" fmla="*/ 798034 h 2643290"/>
              <a:gd name="connsiteX4" fmla="*/ 1562129 w 1562129"/>
              <a:gd name="connsiteY4" fmla="*/ 2643290 h 2643290"/>
              <a:gd name="connsiteX5" fmla="*/ 0 w 1562129"/>
              <a:gd name="connsiteY5" fmla="*/ 2643290 h 2643290"/>
              <a:gd name="connsiteX6" fmla="*/ 0 w 1562129"/>
              <a:gd name="connsiteY6" fmla="*/ 798034 h 2643290"/>
              <a:gd name="connsiteX7" fmla="*/ 1631 w 1562129"/>
              <a:gd name="connsiteY7" fmla="*/ 798034 h 2643290"/>
              <a:gd name="connsiteX8" fmla="*/ 0 w 1562129"/>
              <a:gd name="connsiteY8" fmla="*/ 755451 h 2643290"/>
              <a:gd name="connsiteX9" fmla="*/ 781064 w 1562129"/>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129" h="2643290">
                <a:moveTo>
                  <a:pt x="781064" y="0"/>
                </a:moveTo>
                <a:cubicBezTo>
                  <a:pt x="1213177" y="0"/>
                  <a:pt x="1562129" y="339086"/>
                  <a:pt x="1562129" y="755451"/>
                </a:cubicBezTo>
                <a:cubicBezTo>
                  <a:pt x="1562129" y="769645"/>
                  <a:pt x="1562129" y="783839"/>
                  <a:pt x="1560498" y="798034"/>
                </a:cubicBezTo>
                <a:lnTo>
                  <a:pt x="1562129" y="798034"/>
                </a:lnTo>
                <a:lnTo>
                  <a:pt x="1562129" y="2643290"/>
                </a:lnTo>
                <a:lnTo>
                  <a:pt x="0" y="2643290"/>
                </a:lnTo>
                <a:lnTo>
                  <a:pt x="0" y="798034"/>
                </a:lnTo>
                <a:lnTo>
                  <a:pt x="1631" y="798034"/>
                </a:lnTo>
                <a:cubicBezTo>
                  <a:pt x="0" y="783839"/>
                  <a:pt x="0" y="769645"/>
                  <a:pt x="0" y="755451"/>
                </a:cubicBezTo>
                <a:cubicBezTo>
                  <a:pt x="0" y="337508"/>
                  <a:pt x="350582" y="0"/>
                  <a:pt x="781064"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101" name="Freeform 100">
            <a:extLst>
              <a:ext uri="{FF2B5EF4-FFF2-40B4-BE49-F238E27FC236}">
                <a16:creationId xmlns:a16="http://schemas.microsoft.com/office/drawing/2014/main" id="{C2FC5C8C-ADB9-3CE3-F9B4-021329EF0D42}"/>
              </a:ext>
            </a:extLst>
          </p:cNvPr>
          <p:cNvSpPr>
            <a:spLocks noGrp="1"/>
          </p:cNvSpPr>
          <p:nvPr>
            <p:ph type="pic" sz="quarter" idx="10"/>
          </p:nvPr>
        </p:nvSpPr>
        <p:spPr>
          <a:xfrm>
            <a:off x="252084" y="0"/>
            <a:ext cx="1508400" cy="3351974"/>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36053" y="3958712"/>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36053" y="3484619"/>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884052" y="3647458"/>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a:off x="1861149" y="703778"/>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Text Placeholder 32">
            <a:extLst>
              <a:ext uri="{FF2B5EF4-FFF2-40B4-BE49-F238E27FC236}">
                <a16:creationId xmlns:a16="http://schemas.microsoft.com/office/drawing/2014/main" id="{1530F42E-A196-B9AF-6CB6-B3AF11069D9D}"/>
              </a:ext>
            </a:extLst>
          </p:cNvPr>
          <p:cNvSpPr>
            <a:spLocks noGrp="1"/>
          </p:cNvSpPr>
          <p:nvPr>
            <p:ph type="body" sz="quarter" idx="21" hasCustomPrompt="1"/>
          </p:nvPr>
        </p:nvSpPr>
        <p:spPr>
          <a:xfrm>
            <a:off x="1815586" y="771302"/>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0" name="Text Placeholder 32">
            <a:extLst>
              <a:ext uri="{FF2B5EF4-FFF2-40B4-BE49-F238E27FC236}">
                <a16:creationId xmlns:a16="http://schemas.microsoft.com/office/drawing/2014/main" id="{69E516D1-E942-E6F1-303B-8016553937BD}"/>
              </a:ext>
            </a:extLst>
          </p:cNvPr>
          <p:cNvSpPr>
            <a:spLocks noGrp="1"/>
          </p:cNvSpPr>
          <p:nvPr>
            <p:ph type="body" sz="quarter" idx="22" hasCustomPrompt="1"/>
          </p:nvPr>
        </p:nvSpPr>
        <p:spPr>
          <a:xfrm>
            <a:off x="1815586" y="297209"/>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121" name="Text Placeholder 32">
            <a:extLst>
              <a:ext uri="{FF2B5EF4-FFF2-40B4-BE49-F238E27FC236}">
                <a16:creationId xmlns:a16="http://schemas.microsoft.com/office/drawing/2014/main" id="{05FEA25D-257A-DB28-0193-A2E89C0E81DC}"/>
              </a:ext>
            </a:extLst>
          </p:cNvPr>
          <p:cNvSpPr>
            <a:spLocks noGrp="1"/>
          </p:cNvSpPr>
          <p:nvPr>
            <p:ph type="body" sz="quarter" idx="23" hasCustomPrompt="1"/>
          </p:nvPr>
        </p:nvSpPr>
        <p:spPr>
          <a:xfrm>
            <a:off x="2463585" y="460048"/>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2" name="Straight Connector 121">
            <a:extLst>
              <a:ext uri="{FF2B5EF4-FFF2-40B4-BE49-F238E27FC236}">
                <a16:creationId xmlns:a16="http://schemas.microsoft.com/office/drawing/2014/main" id="{E75A0291-EA12-3636-97E6-D2D81356F103}"/>
              </a:ext>
            </a:extLst>
          </p:cNvPr>
          <p:cNvCxnSpPr>
            <a:cxnSpLocks/>
          </p:cNvCxnSpPr>
          <p:nvPr userDrawn="1"/>
        </p:nvCxnSpPr>
        <p:spPr>
          <a:xfrm>
            <a:off x="3469754" y="368764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3" name="Text Placeholder 32">
            <a:extLst>
              <a:ext uri="{FF2B5EF4-FFF2-40B4-BE49-F238E27FC236}">
                <a16:creationId xmlns:a16="http://schemas.microsoft.com/office/drawing/2014/main" id="{4FE356A2-2DB8-7C24-794D-17AE7352C3A6}"/>
              </a:ext>
            </a:extLst>
          </p:cNvPr>
          <p:cNvSpPr>
            <a:spLocks noGrp="1"/>
          </p:cNvSpPr>
          <p:nvPr>
            <p:ph type="body" sz="quarter" idx="24" hasCustomPrompt="1"/>
          </p:nvPr>
        </p:nvSpPr>
        <p:spPr>
          <a:xfrm>
            <a:off x="3424191" y="375517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4" name="Text Placeholder 32">
            <a:extLst>
              <a:ext uri="{FF2B5EF4-FFF2-40B4-BE49-F238E27FC236}">
                <a16:creationId xmlns:a16="http://schemas.microsoft.com/office/drawing/2014/main" id="{7F1B5E65-86EA-B32F-F5EA-642125D849FC}"/>
              </a:ext>
            </a:extLst>
          </p:cNvPr>
          <p:cNvSpPr>
            <a:spLocks noGrp="1"/>
          </p:cNvSpPr>
          <p:nvPr>
            <p:ph type="body" sz="quarter" idx="25" hasCustomPrompt="1"/>
          </p:nvPr>
        </p:nvSpPr>
        <p:spPr>
          <a:xfrm>
            <a:off x="3424191" y="328107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25" name="Text Placeholder 32">
            <a:extLst>
              <a:ext uri="{FF2B5EF4-FFF2-40B4-BE49-F238E27FC236}">
                <a16:creationId xmlns:a16="http://schemas.microsoft.com/office/drawing/2014/main" id="{D1D4C85A-E7FA-16F2-B339-592822CD3899}"/>
              </a:ext>
            </a:extLst>
          </p:cNvPr>
          <p:cNvSpPr>
            <a:spLocks noGrp="1"/>
          </p:cNvSpPr>
          <p:nvPr>
            <p:ph type="body" sz="quarter" idx="26" hasCustomPrompt="1"/>
          </p:nvPr>
        </p:nvSpPr>
        <p:spPr>
          <a:xfrm>
            <a:off x="4072190" y="344391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6" name="Straight Connector 125">
            <a:extLst>
              <a:ext uri="{FF2B5EF4-FFF2-40B4-BE49-F238E27FC236}">
                <a16:creationId xmlns:a16="http://schemas.microsoft.com/office/drawing/2014/main" id="{D13A6486-B622-7380-6C6D-388C85B68B02}"/>
              </a:ext>
            </a:extLst>
          </p:cNvPr>
          <p:cNvCxnSpPr>
            <a:cxnSpLocks/>
          </p:cNvCxnSpPr>
          <p:nvPr userDrawn="1"/>
        </p:nvCxnSpPr>
        <p:spPr>
          <a:xfrm>
            <a:off x="5021422" y="87525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7" name="Text Placeholder 32">
            <a:extLst>
              <a:ext uri="{FF2B5EF4-FFF2-40B4-BE49-F238E27FC236}">
                <a16:creationId xmlns:a16="http://schemas.microsoft.com/office/drawing/2014/main" id="{F87389A0-87B7-2850-BE6E-18811A3D3514}"/>
              </a:ext>
            </a:extLst>
          </p:cNvPr>
          <p:cNvSpPr>
            <a:spLocks noGrp="1"/>
          </p:cNvSpPr>
          <p:nvPr>
            <p:ph type="body" sz="quarter" idx="27" hasCustomPrompt="1"/>
          </p:nvPr>
        </p:nvSpPr>
        <p:spPr>
          <a:xfrm>
            <a:off x="4975859" y="94277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8" name="Text Placeholder 32">
            <a:extLst>
              <a:ext uri="{FF2B5EF4-FFF2-40B4-BE49-F238E27FC236}">
                <a16:creationId xmlns:a16="http://schemas.microsoft.com/office/drawing/2014/main" id="{41DAF6BB-58D6-6E7C-9C33-6EEBCDEEE4D6}"/>
              </a:ext>
            </a:extLst>
          </p:cNvPr>
          <p:cNvSpPr>
            <a:spLocks noGrp="1"/>
          </p:cNvSpPr>
          <p:nvPr>
            <p:ph type="body" sz="quarter" idx="28" hasCustomPrompt="1"/>
          </p:nvPr>
        </p:nvSpPr>
        <p:spPr>
          <a:xfrm>
            <a:off x="4975859" y="46868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29" name="Text Placeholder 32">
            <a:extLst>
              <a:ext uri="{FF2B5EF4-FFF2-40B4-BE49-F238E27FC236}">
                <a16:creationId xmlns:a16="http://schemas.microsoft.com/office/drawing/2014/main" id="{3F4DBFCD-A5DC-6AE2-7056-222772F7BC4C}"/>
              </a:ext>
            </a:extLst>
          </p:cNvPr>
          <p:cNvSpPr>
            <a:spLocks noGrp="1"/>
          </p:cNvSpPr>
          <p:nvPr>
            <p:ph type="body" sz="quarter" idx="29" hasCustomPrompt="1"/>
          </p:nvPr>
        </p:nvSpPr>
        <p:spPr>
          <a:xfrm>
            <a:off x="5623858" y="63152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0" name="Slide Number Placeholder 5">
            <a:extLst>
              <a:ext uri="{FF2B5EF4-FFF2-40B4-BE49-F238E27FC236}">
                <a16:creationId xmlns:a16="http://schemas.microsoft.com/office/drawing/2014/main" id="{B7634368-1C3A-521F-0D4D-E9145B296D6E}"/>
              </a:ext>
            </a:extLst>
          </p:cNvPr>
          <p:cNvSpPr>
            <a:spLocks noGrp="1"/>
          </p:cNvSpPr>
          <p:nvPr>
            <p:ph type="sldNum" sz="quarter" idx="4"/>
          </p:nvPr>
        </p:nvSpPr>
        <p:spPr>
          <a:xfrm>
            <a:off x="5565760" y="10446817"/>
            <a:ext cx="2074648"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32" name="Freeform 131">
            <a:extLst>
              <a:ext uri="{FF2B5EF4-FFF2-40B4-BE49-F238E27FC236}">
                <a16:creationId xmlns:a16="http://schemas.microsoft.com/office/drawing/2014/main" id="{FE8D3182-0484-C216-1C29-D16A8AC738D8}"/>
              </a:ext>
            </a:extLst>
          </p:cNvPr>
          <p:cNvSpPr>
            <a:spLocks noGrp="1"/>
          </p:cNvSpPr>
          <p:nvPr>
            <p:ph type="pic" sz="quarter" idx="16"/>
          </p:nvPr>
        </p:nvSpPr>
        <p:spPr>
          <a:xfrm>
            <a:off x="4164326" y="7744274"/>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cxnSp>
        <p:nvCxnSpPr>
          <p:cNvPr id="133" name="Straight Connector 132">
            <a:extLst>
              <a:ext uri="{FF2B5EF4-FFF2-40B4-BE49-F238E27FC236}">
                <a16:creationId xmlns:a16="http://schemas.microsoft.com/office/drawing/2014/main" id="{FF7669FF-340D-FD39-FCAA-39BF638A7AE3}"/>
              </a:ext>
            </a:extLst>
          </p:cNvPr>
          <p:cNvCxnSpPr>
            <a:cxnSpLocks/>
          </p:cNvCxnSpPr>
          <p:nvPr userDrawn="1"/>
        </p:nvCxnSpPr>
        <p:spPr>
          <a:xfrm>
            <a:off x="1020016" y="918702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4" name="Text Placeholder 32">
            <a:extLst>
              <a:ext uri="{FF2B5EF4-FFF2-40B4-BE49-F238E27FC236}">
                <a16:creationId xmlns:a16="http://schemas.microsoft.com/office/drawing/2014/main" id="{05F6C076-7257-69E2-4FC3-A0D081EBE36F}"/>
              </a:ext>
            </a:extLst>
          </p:cNvPr>
          <p:cNvSpPr>
            <a:spLocks noGrp="1"/>
          </p:cNvSpPr>
          <p:nvPr>
            <p:ph type="body" sz="quarter" idx="30" hasCustomPrompt="1"/>
          </p:nvPr>
        </p:nvSpPr>
        <p:spPr>
          <a:xfrm>
            <a:off x="974453" y="925454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5" name="Text Placeholder 32">
            <a:extLst>
              <a:ext uri="{FF2B5EF4-FFF2-40B4-BE49-F238E27FC236}">
                <a16:creationId xmlns:a16="http://schemas.microsoft.com/office/drawing/2014/main" id="{9B5B044A-FBFA-B925-AA66-ED1D5E2EC9FF}"/>
              </a:ext>
            </a:extLst>
          </p:cNvPr>
          <p:cNvSpPr>
            <a:spLocks noGrp="1"/>
          </p:cNvSpPr>
          <p:nvPr>
            <p:ph type="body" sz="quarter" idx="31" hasCustomPrompt="1"/>
          </p:nvPr>
        </p:nvSpPr>
        <p:spPr>
          <a:xfrm>
            <a:off x="974453" y="878045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136" name="Text Placeholder 32">
            <a:extLst>
              <a:ext uri="{FF2B5EF4-FFF2-40B4-BE49-F238E27FC236}">
                <a16:creationId xmlns:a16="http://schemas.microsoft.com/office/drawing/2014/main" id="{0671F75E-8DAC-F78D-307C-8B0E4057B6E8}"/>
              </a:ext>
            </a:extLst>
          </p:cNvPr>
          <p:cNvSpPr>
            <a:spLocks noGrp="1"/>
          </p:cNvSpPr>
          <p:nvPr>
            <p:ph type="body" sz="quarter" idx="32" hasCustomPrompt="1"/>
          </p:nvPr>
        </p:nvSpPr>
        <p:spPr>
          <a:xfrm>
            <a:off x="1622452" y="894329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2" name="Straight Connector 141">
            <a:extLst>
              <a:ext uri="{FF2B5EF4-FFF2-40B4-BE49-F238E27FC236}">
                <a16:creationId xmlns:a16="http://schemas.microsoft.com/office/drawing/2014/main" id="{95136AB1-862B-AEC5-0877-608BA3B9E508}"/>
              </a:ext>
            </a:extLst>
          </p:cNvPr>
          <p:cNvCxnSpPr>
            <a:cxnSpLocks/>
          </p:cNvCxnSpPr>
          <p:nvPr userDrawn="1"/>
        </p:nvCxnSpPr>
        <p:spPr>
          <a:xfrm>
            <a:off x="2599548" y="9854682"/>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3" name="Text Placeholder 32">
            <a:extLst>
              <a:ext uri="{FF2B5EF4-FFF2-40B4-BE49-F238E27FC236}">
                <a16:creationId xmlns:a16="http://schemas.microsoft.com/office/drawing/2014/main" id="{1078D1BD-4B64-E891-2B05-465665D8F72F}"/>
              </a:ext>
            </a:extLst>
          </p:cNvPr>
          <p:cNvSpPr>
            <a:spLocks noGrp="1"/>
          </p:cNvSpPr>
          <p:nvPr>
            <p:ph type="body" sz="quarter" idx="33" hasCustomPrompt="1"/>
          </p:nvPr>
        </p:nvSpPr>
        <p:spPr>
          <a:xfrm>
            <a:off x="2553985" y="9922206"/>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4" name="Text Placeholder 32">
            <a:extLst>
              <a:ext uri="{FF2B5EF4-FFF2-40B4-BE49-F238E27FC236}">
                <a16:creationId xmlns:a16="http://schemas.microsoft.com/office/drawing/2014/main" id="{930A56B9-2EB4-D22C-CF0B-06EBCAE20C8B}"/>
              </a:ext>
            </a:extLst>
          </p:cNvPr>
          <p:cNvSpPr>
            <a:spLocks noGrp="1"/>
          </p:cNvSpPr>
          <p:nvPr>
            <p:ph type="body" sz="quarter" idx="34" hasCustomPrompt="1"/>
          </p:nvPr>
        </p:nvSpPr>
        <p:spPr>
          <a:xfrm>
            <a:off x="2553985" y="9448113"/>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145" name="Text Placeholder 32">
            <a:extLst>
              <a:ext uri="{FF2B5EF4-FFF2-40B4-BE49-F238E27FC236}">
                <a16:creationId xmlns:a16="http://schemas.microsoft.com/office/drawing/2014/main" id="{498A23E4-E2B7-8D9D-3015-47F8573490AF}"/>
              </a:ext>
            </a:extLst>
          </p:cNvPr>
          <p:cNvSpPr>
            <a:spLocks noGrp="1"/>
          </p:cNvSpPr>
          <p:nvPr>
            <p:ph type="body" sz="quarter" idx="35" hasCustomPrompt="1"/>
          </p:nvPr>
        </p:nvSpPr>
        <p:spPr>
          <a:xfrm>
            <a:off x="3201984" y="9610952"/>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7" name="Straight Connector 146">
            <a:extLst>
              <a:ext uri="{FF2B5EF4-FFF2-40B4-BE49-F238E27FC236}">
                <a16:creationId xmlns:a16="http://schemas.microsoft.com/office/drawing/2014/main" id="{6166056D-4624-D808-ABE2-0ACAF9800131}"/>
              </a:ext>
            </a:extLst>
          </p:cNvPr>
          <p:cNvCxnSpPr>
            <a:cxnSpLocks/>
          </p:cNvCxnSpPr>
          <p:nvPr userDrawn="1"/>
        </p:nvCxnSpPr>
        <p:spPr>
          <a:xfrm>
            <a:off x="4198043" y="6697359"/>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8" name="Text Placeholder 32">
            <a:extLst>
              <a:ext uri="{FF2B5EF4-FFF2-40B4-BE49-F238E27FC236}">
                <a16:creationId xmlns:a16="http://schemas.microsoft.com/office/drawing/2014/main" id="{192491D9-DA70-341D-91F9-338724EDC92B}"/>
              </a:ext>
            </a:extLst>
          </p:cNvPr>
          <p:cNvSpPr>
            <a:spLocks noGrp="1"/>
          </p:cNvSpPr>
          <p:nvPr>
            <p:ph type="body" sz="quarter" idx="36" hasCustomPrompt="1"/>
          </p:nvPr>
        </p:nvSpPr>
        <p:spPr>
          <a:xfrm>
            <a:off x="4152480" y="6764883"/>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9" name="Text Placeholder 32">
            <a:extLst>
              <a:ext uri="{FF2B5EF4-FFF2-40B4-BE49-F238E27FC236}">
                <a16:creationId xmlns:a16="http://schemas.microsoft.com/office/drawing/2014/main" id="{BBB00BE2-C993-9AF0-8209-934EF15A0097}"/>
              </a:ext>
            </a:extLst>
          </p:cNvPr>
          <p:cNvSpPr>
            <a:spLocks noGrp="1"/>
          </p:cNvSpPr>
          <p:nvPr>
            <p:ph type="body" sz="quarter" idx="37" hasCustomPrompt="1"/>
          </p:nvPr>
        </p:nvSpPr>
        <p:spPr>
          <a:xfrm>
            <a:off x="4152480" y="6290790"/>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50" name="Text Placeholder 32">
            <a:extLst>
              <a:ext uri="{FF2B5EF4-FFF2-40B4-BE49-F238E27FC236}">
                <a16:creationId xmlns:a16="http://schemas.microsoft.com/office/drawing/2014/main" id="{6327342E-D106-84F9-943B-7411793441CC}"/>
              </a:ext>
            </a:extLst>
          </p:cNvPr>
          <p:cNvSpPr>
            <a:spLocks noGrp="1"/>
          </p:cNvSpPr>
          <p:nvPr>
            <p:ph type="body" sz="quarter" idx="38" hasCustomPrompt="1"/>
          </p:nvPr>
        </p:nvSpPr>
        <p:spPr>
          <a:xfrm>
            <a:off x="4800479" y="6453629"/>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6" name="Straight Connector 155">
            <a:extLst>
              <a:ext uri="{FF2B5EF4-FFF2-40B4-BE49-F238E27FC236}">
                <a16:creationId xmlns:a16="http://schemas.microsoft.com/office/drawing/2014/main" id="{045F9117-1F22-7D20-363D-BBF6CEF7A622}"/>
              </a:ext>
            </a:extLst>
          </p:cNvPr>
          <p:cNvCxnSpPr>
            <a:cxnSpLocks/>
          </p:cNvCxnSpPr>
          <p:nvPr userDrawn="1"/>
        </p:nvCxnSpPr>
        <p:spPr>
          <a:xfrm>
            <a:off x="5781771" y="9247602"/>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7" name="Text Placeholder 32">
            <a:extLst>
              <a:ext uri="{FF2B5EF4-FFF2-40B4-BE49-F238E27FC236}">
                <a16:creationId xmlns:a16="http://schemas.microsoft.com/office/drawing/2014/main" id="{E15C0520-5F3E-32F2-1475-856F892674C3}"/>
              </a:ext>
            </a:extLst>
          </p:cNvPr>
          <p:cNvSpPr>
            <a:spLocks noGrp="1"/>
          </p:cNvSpPr>
          <p:nvPr>
            <p:ph type="body" sz="quarter" idx="39" hasCustomPrompt="1"/>
          </p:nvPr>
        </p:nvSpPr>
        <p:spPr>
          <a:xfrm>
            <a:off x="5736208" y="9315126"/>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58" name="Text Placeholder 32">
            <a:extLst>
              <a:ext uri="{FF2B5EF4-FFF2-40B4-BE49-F238E27FC236}">
                <a16:creationId xmlns:a16="http://schemas.microsoft.com/office/drawing/2014/main" id="{39CCC3A8-493B-4B2D-C347-BA85622F5A87}"/>
              </a:ext>
            </a:extLst>
          </p:cNvPr>
          <p:cNvSpPr>
            <a:spLocks noGrp="1"/>
          </p:cNvSpPr>
          <p:nvPr>
            <p:ph type="body" sz="quarter" idx="40" hasCustomPrompt="1"/>
          </p:nvPr>
        </p:nvSpPr>
        <p:spPr>
          <a:xfrm>
            <a:off x="5736208" y="8841033"/>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159" name="Text Placeholder 32">
            <a:extLst>
              <a:ext uri="{FF2B5EF4-FFF2-40B4-BE49-F238E27FC236}">
                <a16:creationId xmlns:a16="http://schemas.microsoft.com/office/drawing/2014/main" id="{461FD2F9-067D-4AB0-5697-FCB065D6AD6B}"/>
              </a:ext>
            </a:extLst>
          </p:cNvPr>
          <p:cNvSpPr>
            <a:spLocks noGrp="1"/>
          </p:cNvSpPr>
          <p:nvPr>
            <p:ph type="body" sz="quarter" idx="41" hasCustomPrompt="1"/>
          </p:nvPr>
        </p:nvSpPr>
        <p:spPr>
          <a:xfrm>
            <a:off x="6384207" y="9003872"/>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3675938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C - 6 Titles">
    <p:spTree>
      <p:nvGrpSpPr>
        <p:cNvPr id="1" name=""/>
        <p:cNvGrpSpPr/>
        <p:nvPr/>
      </p:nvGrpSpPr>
      <p:grpSpPr>
        <a:xfrm>
          <a:off x="0" y="0"/>
          <a:ext cx="0" cy="0"/>
          <a:chOff x="0" y="0"/>
          <a:chExt cx="0" cy="0"/>
        </a:xfrm>
      </p:grpSpPr>
      <p:sp>
        <p:nvSpPr>
          <p:cNvPr id="99" name="Freeform 98">
            <a:extLst>
              <a:ext uri="{FF2B5EF4-FFF2-40B4-BE49-F238E27FC236}">
                <a16:creationId xmlns:a16="http://schemas.microsoft.com/office/drawing/2014/main" id="{4914BEE7-CCF7-21DC-D78D-1AA5C53E0F01}"/>
              </a:ext>
            </a:extLst>
          </p:cNvPr>
          <p:cNvSpPr/>
          <p:nvPr userDrawn="1"/>
        </p:nvSpPr>
        <p:spPr>
          <a:xfrm>
            <a:off x="636397" y="2534420"/>
            <a:ext cx="1508400" cy="264328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6C29A96-4251-E34D-0A0B-ED60A21274AF}"/>
              </a:ext>
            </a:extLst>
          </p:cNvPr>
          <p:cNvSpPr/>
          <p:nvPr/>
        </p:nvSpPr>
        <p:spPr>
          <a:xfrm rot="10800000">
            <a:off x="2225319" y="-5"/>
            <a:ext cx="1512000" cy="19328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8988983-C42C-5E50-7F04-AD72D1EE759B}"/>
              </a:ext>
            </a:extLst>
          </p:cNvPr>
          <p:cNvSpPr/>
          <p:nvPr userDrawn="1"/>
        </p:nvSpPr>
        <p:spPr>
          <a:xfrm>
            <a:off x="3809251" y="2455997"/>
            <a:ext cx="1511252" cy="2643290"/>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1" name="Freeform 130">
            <a:extLst>
              <a:ext uri="{FF2B5EF4-FFF2-40B4-BE49-F238E27FC236}">
                <a16:creationId xmlns:a16="http://schemas.microsoft.com/office/drawing/2014/main" id="{C166D04B-0D9F-82D1-7055-106073E6ED4F}"/>
              </a:ext>
            </a:extLst>
          </p:cNvPr>
          <p:cNvSpPr/>
          <p:nvPr userDrawn="1"/>
        </p:nvSpPr>
        <p:spPr>
          <a:xfrm>
            <a:off x="5122517" y="5436117"/>
            <a:ext cx="1511252" cy="3722054"/>
          </a:xfrm>
          <a:custGeom>
            <a:avLst/>
            <a:gdLst>
              <a:gd name="connsiteX0" fmla="*/ 1511252 w 1511252"/>
              <a:gd name="connsiteY0" fmla="*/ 755451 h 3722054"/>
              <a:gd name="connsiteX1" fmla="*/ 755626 w 1511252"/>
              <a:gd name="connsiteY1" fmla="*/ 0 h 3722054"/>
              <a:gd name="connsiteX2" fmla="*/ 0 w 1511252"/>
              <a:gd name="connsiteY2" fmla="*/ 755451 h 3722054"/>
              <a:gd name="connsiteX3" fmla="*/ 1578 w 1511252"/>
              <a:gd name="connsiteY3" fmla="*/ 798034 h 3722054"/>
              <a:gd name="connsiteX4" fmla="*/ 0 w 1511252"/>
              <a:gd name="connsiteY4" fmla="*/ 798034 h 3722054"/>
              <a:gd name="connsiteX5" fmla="*/ 0 w 1511252"/>
              <a:gd name="connsiteY5" fmla="*/ 3722055 h 3722054"/>
              <a:gd name="connsiteX6" fmla="*/ 1511252 w 1511252"/>
              <a:gd name="connsiteY6" fmla="*/ 3722055 h 3722054"/>
              <a:gd name="connsiteX7" fmla="*/ 1511252 w 1511252"/>
              <a:gd name="connsiteY7" fmla="*/ 798034 h 3722054"/>
              <a:gd name="connsiteX8" fmla="*/ 1509675 w 1511252"/>
              <a:gd name="connsiteY8" fmla="*/ 798034 h 3722054"/>
              <a:gd name="connsiteX9" fmla="*/ 1511252 w 1511252"/>
              <a:gd name="connsiteY9" fmla="*/ 755451 h 372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3722054">
                <a:moveTo>
                  <a:pt x="1511252" y="755451"/>
                </a:moveTo>
                <a:cubicBezTo>
                  <a:pt x="1511252" y="339086"/>
                  <a:pt x="1173666" y="0"/>
                  <a:pt x="755626" y="0"/>
                </a:cubicBezTo>
                <a:cubicBezTo>
                  <a:pt x="339164" y="0"/>
                  <a:pt x="0" y="337508"/>
                  <a:pt x="0" y="755451"/>
                </a:cubicBezTo>
                <a:cubicBezTo>
                  <a:pt x="0" y="769645"/>
                  <a:pt x="0" y="783839"/>
                  <a:pt x="1578" y="798034"/>
                </a:cubicBezTo>
                <a:lnTo>
                  <a:pt x="0" y="798034"/>
                </a:lnTo>
                <a:lnTo>
                  <a:pt x="0" y="3722055"/>
                </a:lnTo>
                <a:lnTo>
                  <a:pt x="1511252" y="3722055"/>
                </a:lnTo>
                <a:lnTo>
                  <a:pt x="1511252" y="798034"/>
                </a:lnTo>
                <a:lnTo>
                  <a:pt x="1509675" y="798034"/>
                </a:lnTo>
                <a:cubicBezTo>
                  <a:pt x="1509675" y="783839"/>
                  <a:pt x="1511252" y="769645"/>
                  <a:pt x="1511252" y="755451"/>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0E84306F-4838-7D44-D145-978081BEAF4A}"/>
              </a:ext>
            </a:extLst>
          </p:cNvPr>
          <p:cNvSpPr/>
          <p:nvPr userDrawn="1"/>
        </p:nvSpPr>
        <p:spPr>
          <a:xfrm>
            <a:off x="3531865" y="9193079"/>
            <a:ext cx="1511252" cy="1719222"/>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F55F83CE-FC8D-EF6D-6134-0DC29D4ABEA8}"/>
              </a:ext>
            </a:extLst>
          </p:cNvPr>
          <p:cNvSpPr/>
          <p:nvPr userDrawn="1"/>
        </p:nvSpPr>
        <p:spPr>
          <a:xfrm>
            <a:off x="1941970" y="8625445"/>
            <a:ext cx="1511252"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653795">
              <a:alpha val="65447"/>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3C0E343E-5B81-3A69-8F7A-DEF471A42BA9}"/>
              </a:ext>
            </a:extLst>
          </p:cNvPr>
          <p:cNvCxnSpPr>
            <a:cxnSpLocks/>
          </p:cNvCxnSpPr>
          <p:nvPr/>
        </p:nvCxnSpPr>
        <p:spPr>
          <a:xfrm>
            <a:off x="665929" y="389118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Picture Placeholder 85">
            <a:extLst>
              <a:ext uri="{FF2B5EF4-FFF2-40B4-BE49-F238E27FC236}">
                <a16:creationId xmlns:a16="http://schemas.microsoft.com/office/drawing/2014/main" id="{E86C852E-915F-7A02-4646-DEB881FB539A}"/>
              </a:ext>
            </a:extLst>
          </p:cNvPr>
          <p:cNvSpPr>
            <a:spLocks noGrp="1"/>
          </p:cNvSpPr>
          <p:nvPr userDrawn="1">
            <p:ph type="pic" sz="quarter" idx="11"/>
          </p:nvPr>
        </p:nvSpPr>
        <p:spPr>
          <a:xfrm>
            <a:off x="2225318" y="1809548"/>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7" name="Picture Placeholder 86">
            <a:extLst>
              <a:ext uri="{FF2B5EF4-FFF2-40B4-BE49-F238E27FC236}">
                <a16:creationId xmlns:a16="http://schemas.microsoft.com/office/drawing/2014/main" id="{AC8CAAFE-C5F3-B1E5-4E75-1A5A87096E44}"/>
              </a:ext>
            </a:extLst>
          </p:cNvPr>
          <p:cNvSpPr>
            <a:spLocks noGrp="1"/>
          </p:cNvSpPr>
          <p:nvPr userDrawn="1">
            <p:ph type="pic" sz="quarter" idx="12"/>
          </p:nvPr>
        </p:nvSpPr>
        <p:spPr>
          <a:xfrm>
            <a:off x="3809251" y="-4"/>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94" name="Picture Placeholder 93">
            <a:extLst>
              <a:ext uri="{FF2B5EF4-FFF2-40B4-BE49-F238E27FC236}">
                <a16:creationId xmlns:a16="http://schemas.microsoft.com/office/drawing/2014/main" id="{04E014EC-B23E-BCB7-06D5-7EFC284CB1D9}"/>
              </a:ext>
            </a:extLst>
          </p:cNvPr>
          <p:cNvSpPr>
            <a:spLocks noGrp="1"/>
          </p:cNvSpPr>
          <p:nvPr>
            <p:ph type="pic" sz="quarter" idx="14"/>
          </p:nvPr>
        </p:nvSpPr>
        <p:spPr>
          <a:xfrm>
            <a:off x="1941970" y="5982154"/>
            <a:ext cx="1511252" cy="2643290"/>
          </a:xfrm>
          <a:custGeom>
            <a:avLst/>
            <a:gdLst>
              <a:gd name="connsiteX0" fmla="*/ 754049 w 1511252"/>
              <a:gd name="connsiteY0" fmla="*/ 0 h 2643290"/>
              <a:gd name="connsiteX1" fmla="*/ 1509675 w 1511252"/>
              <a:gd name="connsiteY1" fmla="*/ 755451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8 w 1511252"/>
              <a:gd name="connsiteY7" fmla="*/ 798034 h 2643290"/>
              <a:gd name="connsiteX8" fmla="*/ 0 w 1511252"/>
              <a:gd name="connsiteY8" fmla="*/ 755451 h 2643290"/>
              <a:gd name="connsiteX9" fmla="*/ 754049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4049" y="0"/>
                </a:moveTo>
                <a:cubicBezTo>
                  <a:pt x="1172088" y="0"/>
                  <a:pt x="1509675" y="339086"/>
                  <a:pt x="1509675" y="755451"/>
                </a:cubicBezTo>
                <a:cubicBezTo>
                  <a:pt x="1509675" y="769645"/>
                  <a:pt x="1509675" y="783839"/>
                  <a:pt x="1509675" y="798034"/>
                </a:cubicBezTo>
                <a:lnTo>
                  <a:pt x="1511252" y="798034"/>
                </a:lnTo>
                <a:lnTo>
                  <a:pt x="1511252" y="2643290"/>
                </a:lnTo>
                <a:lnTo>
                  <a:pt x="0" y="2643290"/>
                </a:lnTo>
                <a:lnTo>
                  <a:pt x="0" y="798034"/>
                </a:lnTo>
                <a:lnTo>
                  <a:pt x="1578" y="798034"/>
                </a:lnTo>
                <a:cubicBezTo>
                  <a:pt x="0" y="783839"/>
                  <a:pt x="0" y="769645"/>
                  <a:pt x="0" y="755451"/>
                </a:cubicBezTo>
                <a:cubicBezTo>
                  <a:pt x="0" y="339086"/>
                  <a:pt x="336009" y="0"/>
                  <a:pt x="754049"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5" name="Picture Placeholder 94">
            <a:extLst>
              <a:ext uri="{FF2B5EF4-FFF2-40B4-BE49-F238E27FC236}">
                <a16:creationId xmlns:a16="http://schemas.microsoft.com/office/drawing/2014/main" id="{BA9DAE28-9BCD-B989-BD2E-E281DE85EC03}"/>
              </a:ext>
            </a:extLst>
          </p:cNvPr>
          <p:cNvSpPr>
            <a:spLocks noGrp="1"/>
          </p:cNvSpPr>
          <p:nvPr>
            <p:ph type="pic" sz="quarter" idx="15"/>
          </p:nvPr>
        </p:nvSpPr>
        <p:spPr>
          <a:xfrm>
            <a:off x="3531865" y="6713253"/>
            <a:ext cx="1511252" cy="2643290"/>
          </a:xfrm>
          <a:custGeom>
            <a:avLst/>
            <a:gdLst>
              <a:gd name="connsiteX0" fmla="*/ 755626 w 1511252"/>
              <a:gd name="connsiteY0" fmla="*/ 0 h 2643290"/>
              <a:gd name="connsiteX1" fmla="*/ 1511252 w 1511252"/>
              <a:gd name="connsiteY1" fmla="*/ 755450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7 w 1511252"/>
              <a:gd name="connsiteY7" fmla="*/ 798034 h 2643290"/>
              <a:gd name="connsiteX8" fmla="*/ 0 w 1511252"/>
              <a:gd name="connsiteY8" fmla="*/ 755450 h 2643290"/>
              <a:gd name="connsiteX9" fmla="*/ 755626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5626" y="0"/>
                </a:moveTo>
                <a:cubicBezTo>
                  <a:pt x="1173666" y="0"/>
                  <a:pt x="1511252" y="339086"/>
                  <a:pt x="1511252" y="755450"/>
                </a:cubicBezTo>
                <a:cubicBezTo>
                  <a:pt x="1511252" y="769645"/>
                  <a:pt x="1511252" y="783840"/>
                  <a:pt x="1509675" y="798034"/>
                </a:cubicBezTo>
                <a:lnTo>
                  <a:pt x="1511252" y="798034"/>
                </a:lnTo>
                <a:lnTo>
                  <a:pt x="1511252" y="2643290"/>
                </a:lnTo>
                <a:lnTo>
                  <a:pt x="0" y="2643290"/>
                </a:lnTo>
                <a:lnTo>
                  <a:pt x="0" y="798034"/>
                </a:lnTo>
                <a:lnTo>
                  <a:pt x="1577" y="798034"/>
                </a:lnTo>
                <a:cubicBezTo>
                  <a:pt x="0" y="783840"/>
                  <a:pt x="0" y="769645"/>
                  <a:pt x="0" y="755450"/>
                </a:cubicBezTo>
                <a:cubicBezTo>
                  <a:pt x="0" y="337508"/>
                  <a:pt x="339164" y="0"/>
                  <a:pt x="755626"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101" name="Picture Placeholder 100">
            <a:extLst>
              <a:ext uri="{FF2B5EF4-FFF2-40B4-BE49-F238E27FC236}">
                <a16:creationId xmlns:a16="http://schemas.microsoft.com/office/drawing/2014/main" id="{C2FC5C8C-ADB9-3CE3-F9B4-021329EF0D42}"/>
              </a:ext>
            </a:extLst>
          </p:cNvPr>
          <p:cNvSpPr>
            <a:spLocks noGrp="1"/>
          </p:cNvSpPr>
          <p:nvPr>
            <p:ph type="pic" sz="quarter" idx="10"/>
          </p:nvPr>
        </p:nvSpPr>
        <p:spPr>
          <a:xfrm>
            <a:off x="636397" y="-2"/>
            <a:ext cx="1508400" cy="3351974"/>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620366" y="395871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620366" y="348461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1268365" y="364745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a:off x="2245462" y="70377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Text Placeholder 32">
            <a:extLst>
              <a:ext uri="{FF2B5EF4-FFF2-40B4-BE49-F238E27FC236}">
                <a16:creationId xmlns:a16="http://schemas.microsoft.com/office/drawing/2014/main" id="{1530F42E-A196-B9AF-6CB6-B3AF11069D9D}"/>
              </a:ext>
            </a:extLst>
          </p:cNvPr>
          <p:cNvSpPr>
            <a:spLocks noGrp="1"/>
          </p:cNvSpPr>
          <p:nvPr>
            <p:ph type="body" sz="quarter" idx="21" hasCustomPrompt="1"/>
          </p:nvPr>
        </p:nvSpPr>
        <p:spPr>
          <a:xfrm>
            <a:off x="2199899" y="77130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0" name="Text Placeholder 32">
            <a:extLst>
              <a:ext uri="{FF2B5EF4-FFF2-40B4-BE49-F238E27FC236}">
                <a16:creationId xmlns:a16="http://schemas.microsoft.com/office/drawing/2014/main" id="{69E516D1-E942-E6F1-303B-8016553937BD}"/>
              </a:ext>
            </a:extLst>
          </p:cNvPr>
          <p:cNvSpPr>
            <a:spLocks noGrp="1"/>
          </p:cNvSpPr>
          <p:nvPr>
            <p:ph type="body" sz="quarter" idx="22" hasCustomPrompt="1"/>
          </p:nvPr>
        </p:nvSpPr>
        <p:spPr>
          <a:xfrm>
            <a:off x="2199899" y="29720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121" name="Text Placeholder 32">
            <a:extLst>
              <a:ext uri="{FF2B5EF4-FFF2-40B4-BE49-F238E27FC236}">
                <a16:creationId xmlns:a16="http://schemas.microsoft.com/office/drawing/2014/main" id="{05FEA25D-257A-DB28-0193-A2E89C0E81DC}"/>
              </a:ext>
            </a:extLst>
          </p:cNvPr>
          <p:cNvSpPr>
            <a:spLocks noGrp="1"/>
          </p:cNvSpPr>
          <p:nvPr>
            <p:ph type="body" sz="quarter" idx="23" hasCustomPrompt="1"/>
          </p:nvPr>
        </p:nvSpPr>
        <p:spPr>
          <a:xfrm>
            <a:off x="2847898" y="46004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2" name="Straight Connector 121">
            <a:extLst>
              <a:ext uri="{FF2B5EF4-FFF2-40B4-BE49-F238E27FC236}">
                <a16:creationId xmlns:a16="http://schemas.microsoft.com/office/drawing/2014/main" id="{E75A0291-EA12-3636-97E6-D2D81356F103}"/>
              </a:ext>
            </a:extLst>
          </p:cNvPr>
          <p:cNvCxnSpPr>
            <a:cxnSpLocks/>
          </p:cNvCxnSpPr>
          <p:nvPr userDrawn="1"/>
        </p:nvCxnSpPr>
        <p:spPr>
          <a:xfrm>
            <a:off x="3854067" y="368764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3" name="Text Placeholder 32">
            <a:extLst>
              <a:ext uri="{FF2B5EF4-FFF2-40B4-BE49-F238E27FC236}">
                <a16:creationId xmlns:a16="http://schemas.microsoft.com/office/drawing/2014/main" id="{4FE356A2-2DB8-7C24-794D-17AE7352C3A6}"/>
              </a:ext>
            </a:extLst>
          </p:cNvPr>
          <p:cNvSpPr>
            <a:spLocks noGrp="1"/>
          </p:cNvSpPr>
          <p:nvPr>
            <p:ph type="body" sz="quarter" idx="24" hasCustomPrompt="1"/>
          </p:nvPr>
        </p:nvSpPr>
        <p:spPr>
          <a:xfrm>
            <a:off x="3808504" y="375516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4" name="Text Placeholder 32">
            <a:extLst>
              <a:ext uri="{FF2B5EF4-FFF2-40B4-BE49-F238E27FC236}">
                <a16:creationId xmlns:a16="http://schemas.microsoft.com/office/drawing/2014/main" id="{7F1B5E65-86EA-B32F-F5EA-642125D849FC}"/>
              </a:ext>
            </a:extLst>
          </p:cNvPr>
          <p:cNvSpPr>
            <a:spLocks noGrp="1"/>
          </p:cNvSpPr>
          <p:nvPr>
            <p:ph type="body" sz="quarter" idx="25" hasCustomPrompt="1"/>
          </p:nvPr>
        </p:nvSpPr>
        <p:spPr>
          <a:xfrm>
            <a:off x="3808504" y="328107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25" name="Text Placeholder 32">
            <a:extLst>
              <a:ext uri="{FF2B5EF4-FFF2-40B4-BE49-F238E27FC236}">
                <a16:creationId xmlns:a16="http://schemas.microsoft.com/office/drawing/2014/main" id="{D1D4C85A-E7FA-16F2-B339-592822CD3899}"/>
              </a:ext>
            </a:extLst>
          </p:cNvPr>
          <p:cNvSpPr>
            <a:spLocks noGrp="1"/>
          </p:cNvSpPr>
          <p:nvPr>
            <p:ph type="body" sz="quarter" idx="26" hasCustomPrompt="1"/>
          </p:nvPr>
        </p:nvSpPr>
        <p:spPr>
          <a:xfrm>
            <a:off x="4456503" y="344391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0" name="Slide Number Placeholder 5">
            <a:extLst>
              <a:ext uri="{FF2B5EF4-FFF2-40B4-BE49-F238E27FC236}">
                <a16:creationId xmlns:a16="http://schemas.microsoft.com/office/drawing/2014/main" id="{B7634368-1C3A-521F-0D4D-E9145B296D6E}"/>
              </a:ext>
            </a:extLst>
          </p:cNvPr>
          <p:cNvSpPr>
            <a:spLocks noGrp="1"/>
          </p:cNvSpPr>
          <p:nvPr>
            <p:ph type="sldNum" sz="quarter" idx="4"/>
          </p:nvPr>
        </p:nvSpPr>
        <p:spPr>
          <a:xfrm>
            <a:off x="7248938" y="10446817"/>
            <a:ext cx="39146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32" name="Picture Placeholder 131">
            <a:extLst>
              <a:ext uri="{FF2B5EF4-FFF2-40B4-BE49-F238E27FC236}">
                <a16:creationId xmlns:a16="http://schemas.microsoft.com/office/drawing/2014/main" id="{FE8D3182-0484-C216-1C29-D16A8AC738D8}"/>
              </a:ext>
            </a:extLst>
          </p:cNvPr>
          <p:cNvSpPr>
            <a:spLocks noGrp="1"/>
          </p:cNvSpPr>
          <p:nvPr>
            <p:ph type="pic" sz="quarter" idx="16"/>
          </p:nvPr>
        </p:nvSpPr>
        <p:spPr>
          <a:xfrm>
            <a:off x="5122517" y="7754862"/>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cxnSp>
        <p:nvCxnSpPr>
          <p:cNvPr id="133" name="Straight Connector 132">
            <a:extLst>
              <a:ext uri="{FF2B5EF4-FFF2-40B4-BE49-F238E27FC236}">
                <a16:creationId xmlns:a16="http://schemas.microsoft.com/office/drawing/2014/main" id="{FF7669FF-340D-FD39-FCAA-39BF638A7AE3}"/>
              </a:ext>
            </a:extLst>
          </p:cNvPr>
          <p:cNvCxnSpPr>
            <a:cxnSpLocks/>
          </p:cNvCxnSpPr>
          <p:nvPr userDrawn="1"/>
        </p:nvCxnSpPr>
        <p:spPr>
          <a:xfrm>
            <a:off x="1978207" y="9197612"/>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4" name="Text Placeholder 32">
            <a:extLst>
              <a:ext uri="{FF2B5EF4-FFF2-40B4-BE49-F238E27FC236}">
                <a16:creationId xmlns:a16="http://schemas.microsoft.com/office/drawing/2014/main" id="{05F6C076-7257-69E2-4FC3-A0D081EBE36F}"/>
              </a:ext>
            </a:extLst>
          </p:cNvPr>
          <p:cNvSpPr>
            <a:spLocks noGrp="1"/>
          </p:cNvSpPr>
          <p:nvPr>
            <p:ph type="body" sz="quarter" idx="30" hasCustomPrompt="1"/>
          </p:nvPr>
        </p:nvSpPr>
        <p:spPr>
          <a:xfrm>
            <a:off x="1932644" y="9265136"/>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5" name="Text Placeholder 32">
            <a:extLst>
              <a:ext uri="{FF2B5EF4-FFF2-40B4-BE49-F238E27FC236}">
                <a16:creationId xmlns:a16="http://schemas.microsoft.com/office/drawing/2014/main" id="{9B5B044A-FBFA-B925-AA66-ED1D5E2EC9FF}"/>
              </a:ext>
            </a:extLst>
          </p:cNvPr>
          <p:cNvSpPr>
            <a:spLocks noGrp="1"/>
          </p:cNvSpPr>
          <p:nvPr>
            <p:ph type="body" sz="quarter" idx="31" hasCustomPrompt="1"/>
          </p:nvPr>
        </p:nvSpPr>
        <p:spPr>
          <a:xfrm>
            <a:off x="1932644" y="8791043"/>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136" name="Text Placeholder 32">
            <a:extLst>
              <a:ext uri="{FF2B5EF4-FFF2-40B4-BE49-F238E27FC236}">
                <a16:creationId xmlns:a16="http://schemas.microsoft.com/office/drawing/2014/main" id="{0671F75E-8DAC-F78D-307C-8B0E4057B6E8}"/>
              </a:ext>
            </a:extLst>
          </p:cNvPr>
          <p:cNvSpPr>
            <a:spLocks noGrp="1"/>
          </p:cNvSpPr>
          <p:nvPr>
            <p:ph type="body" sz="quarter" idx="32" hasCustomPrompt="1"/>
          </p:nvPr>
        </p:nvSpPr>
        <p:spPr>
          <a:xfrm>
            <a:off x="2580643" y="8953882"/>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2" name="Straight Connector 141">
            <a:extLst>
              <a:ext uri="{FF2B5EF4-FFF2-40B4-BE49-F238E27FC236}">
                <a16:creationId xmlns:a16="http://schemas.microsoft.com/office/drawing/2014/main" id="{95136AB1-862B-AEC5-0877-608BA3B9E508}"/>
              </a:ext>
            </a:extLst>
          </p:cNvPr>
          <p:cNvCxnSpPr>
            <a:cxnSpLocks/>
          </p:cNvCxnSpPr>
          <p:nvPr userDrawn="1"/>
        </p:nvCxnSpPr>
        <p:spPr>
          <a:xfrm>
            <a:off x="3557739" y="9865270"/>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3" name="Text Placeholder 32">
            <a:extLst>
              <a:ext uri="{FF2B5EF4-FFF2-40B4-BE49-F238E27FC236}">
                <a16:creationId xmlns:a16="http://schemas.microsoft.com/office/drawing/2014/main" id="{1078D1BD-4B64-E891-2B05-465665D8F72F}"/>
              </a:ext>
            </a:extLst>
          </p:cNvPr>
          <p:cNvSpPr>
            <a:spLocks noGrp="1"/>
          </p:cNvSpPr>
          <p:nvPr>
            <p:ph type="body" sz="quarter" idx="33" hasCustomPrompt="1"/>
          </p:nvPr>
        </p:nvSpPr>
        <p:spPr>
          <a:xfrm>
            <a:off x="3512176" y="9932794"/>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4" name="Text Placeholder 32">
            <a:extLst>
              <a:ext uri="{FF2B5EF4-FFF2-40B4-BE49-F238E27FC236}">
                <a16:creationId xmlns:a16="http://schemas.microsoft.com/office/drawing/2014/main" id="{930A56B9-2EB4-D22C-CF0B-06EBCAE20C8B}"/>
              </a:ext>
            </a:extLst>
          </p:cNvPr>
          <p:cNvSpPr>
            <a:spLocks noGrp="1"/>
          </p:cNvSpPr>
          <p:nvPr>
            <p:ph type="body" sz="quarter" idx="34" hasCustomPrompt="1"/>
          </p:nvPr>
        </p:nvSpPr>
        <p:spPr>
          <a:xfrm>
            <a:off x="3512176" y="9458701"/>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145" name="Text Placeholder 32">
            <a:extLst>
              <a:ext uri="{FF2B5EF4-FFF2-40B4-BE49-F238E27FC236}">
                <a16:creationId xmlns:a16="http://schemas.microsoft.com/office/drawing/2014/main" id="{498A23E4-E2B7-8D9D-3015-47F8573490AF}"/>
              </a:ext>
            </a:extLst>
          </p:cNvPr>
          <p:cNvSpPr>
            <a:spLocks noGrp="1"/>
          </p:cNvSpPr>
          <p:nvPr>
            <p:ph type="body" sz="quarter" idx="35" hasCustomPrompt="1"/>
          </p:nvPr>
        </p:nvSpPr>
        <p:spPr>
          <a:xfrm>
            <a:off x="4160175" y="9621540"/>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7" name="Straight Connector 146">
            <a:extLst>
              <a:ext uri="{FF2B5EF4-FFF2-40B4-BE49-F238E27FC236}">
                <a16:creationId xmlns:a16="http://schemas.microsoft.com/office/drawing/2014/main" id="{6166056D-4624-D808-ABE2-0ACAF9800131}"/>
              </a:ext>
            </a:extLst>
          </p:cNvPr>
          <p:cNvCxnSpPr>
            <a:cxnSpLocks/>
          </p:cNvCxnSpPr>
          <p:nvPr userDrawn="1"/>
        </p:nvCxnSpPr>
        <p:spPr>
          <a:xfrm>
            <a:off x="5156234" y="6707947"/>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8" name="Text Placeholder 32">
            <a:extLst>
              <a:ext uri="{FF2B5EF4-FFF2-40B4-BE49-F238E27FC236}">
                <a16:creationId xmlns:a16="http://schemas.microsoft.com/office/drawing/2014/main" id="{192491D9-DA70-341D-91F9-338724EDC92B}"/>
              </a:ext>
            </a:extLst>
          </p:cNvPr>
          <p:cNvSpPr>
            <a:spLocks noGrp="1"/>
          </p:cNvSpPr>
          <p:nvPr>
            <p:ph type="body" sz="quarter" idx="36" hasCustomPrompt="1"/>
          </p:nvPr>
        </p:nvSpPr>
        <p:spPr>
          <a:xfrm>
            <a:off x="5110671" y="6775471"/>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9" name="Text Placeholder 32">
            <a:extLst>
              <a:ext uri="{FF2B5EF4-FFF2-40B4-BE49-F238E27FC236}">
                <a16:creationId xmlns:a16="http://schemas.microsoft.com/office/drawing/2014/main" id="{BBB00BE2-C993-9AF0-8209-934EF15A0097}"/>
              </a:ext>
            </a:extLst>
          </p:cNvPr>
          <p:cNvSpPr>
            <a:spLocks noGrp="1"/>
          </p:cNvSpPr>
          <p:nvPr>
            <p:ph type="body" sz="quarter" idx="37" hasCustomPrompt="1"/>
          </p:nvPr>
        </p:nvSpPr>
        <p:spPr>
          <a:xfrm>
            <a:off x="5110671" y="6301378"/>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50" name="Text Placeholder 32">
            <a:extLst>
              <a:ext uri="{FF2B5EF4-FFF2-40B4-BE49-F238E27FC236}">
                <a16:creationId xmlns:a16="http://schemas.microsoft.com/office/drawing/2014/main" id="{6327342E-D106-84F9-943B-7411793441CC}"/>
              </a:ext>
            </a:extLst>
          </p:cNvPr>
          <p:cNvSpPr>
            <a:spLocks noGrp="1"/>
          </p:cNvSpPr>
          <p:nvPr>
            <p:ph type="body" sz="quarter" idx="38" hasCustomPrompt="1"/>
          </p:nvPr>
        </p:nvSpPr>
        <p:spPr>
          <a:xfrm>
            <a:off x="5758670" y="6464217"/>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7371E11C-33FD-F3E9-6489-42B9847BDA7B}"/>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pic>
        <p:nvPicPr>
          <p:cNvPr id="4" name="Picture 3">
            <a:extLst>
              <a:ext uri="{FF2B5EF4-FFF2-40B4-BE49-F238E27FC236}">
                <a16:creationId xmlns:a16="http://schemas.microsoft.com/office/drawing/2014/main" id="{6758B6F6-76E5-92BF-0004-9D972E8B26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87546" y="8142984"/>
            <a:ext cx="3681933" cy="964920"/>
          </a:xfrm>
          <a:prstGeom prst="rect">
            <a:avLst/>
          </a:prstGeom>
        </p:spPr>
      </p:pic>
    </p:spTree>
    <p:extLst>
      <p:ext uri="{BB962C8B-B14F-4D97-AF65-F5344CB8AC3E}">
        <p14:creationId xmlns:p14="http://schemas.microsoft.com/office/powerpoint/2010/main" val="192749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Picture Placeholder 12">
            <a:extLst>
              <a:ext uri="{FF2B5EF4-FFF2-40B4-BE49-F238E27FC236}">
                <a16:creationId xmlns:a16="http://schemas.microsoft.com/office/drawing/2014/main" id="{646FC037-0C21-C2F8-214B-FC367570A10B}"/>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2543282 w 6236518"/>
              <a:gd name="connsiteY5" fmla="*/ 4816261 h 4816261"/>
              <a:gd name="connsiteX6" fmla="*/ 2543282 w 6236518"/>
              <a:gd name="connsiteY6" fmla="*/ 4811235 h 4816261"/>
              <a:gd name="connsiteX7" fmla="*/ 2407573 w 6236518"/>
              <a:gd name="connsiteY7" fmla="*/ 4816261 h 4816261"/>
              <a:gd name="connsiteX8" fmla="*/ 0 w 6236518"/>
              <a:gd name="connsiteY8" fmla="*/ 2408131 h 4816261"/>
              <a:gd name="connsiteX9" fmla="*/ 2407573 w 6236518"/>
              <a:gd name="connsiteY9"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6518" h="4816261">
                <a:moveTo>
                  <a:pt x="2407573" y="0"/>
                </a:moveTo>
                <a:cubicBezTo>
                  <a:pt x="2452808" y="0"/>
                  <a:pt x="2503073" y="0"/>
                  <a:pt x="2543282" y="5026"/>
                </a:cubicBezTo>
                <a:lnTo>
                  <a:pt x="2543282" y="0"/>
                </a:lnTo>
                <a:lnTo>
                  <a:pt x="6236518" y="0"/>
                </a:lnTo>
                <a:lnTo>
                  <a:pt x="6236518"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pic>
        <p:nvPicPr>
          <p:cNvPr id="3" name="Picture 2">
            <a:extLst>
              <a:ext uri="{FF2B5EF4-FFF2-40B4-BE49-F238E27FC236}">
                <a16:creationId xmlns:a16="http://schemas.microsoft.com/office/drawing/2014/main" id="{5B5C5CDC-09CB-3E93-C1E7-1301078A4E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7464" y="10079434"/>
            <a:ext cx="1466197" cy="306878"/>
          </a:xfrm>
          <a:prstGeom prst="rect">
            <a:avLst/>
          </a:prstGeom>
        </p:spPr>
      </p:pic>
      <p:sp>
        <p:nvSpPr>
          <p:cNvPr id="4" name="Google Shape;112;p29">
            <a:extLst>
              <a:ext uri="{FF2B5EF4-FFF2-40B4-BE49-F238E27FC236}">
                <a16:creationId xmlns:a16="http://schemas.microsoft.com/office/drawing/2014/main" id="{F8F4CCBE-8AD1-E861-D7A9-639EADEE2AAE}"/>
              </a:ext>
            </a:extLst>
          </p:cNvPr>
          <p:cNvSpPr/>
          <p:nvPr userDrawn="1"/>
        </p:nvSpPr>
        <p:spPr>
          <a:xfrm>
            <a:off x="2084725" y="9898256"/>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dirty="0">
              <a:solidFill>
                <a:srgbClr val="282666"/>
              </a:solidFill>
              <a:latin typeface="Calibri"/>
              <a:ea typeface="Calibri"/>
              <a:cs typeface="Calibri"/>
              <a:sym typeface="Calibri"/>
            </a:endParaRPr>
          </a:p>
        </p:txBody>
      </p:sp>
      <p:pic>
        <p:nvPicPr>
          <p:cNvPr id="5" name="Picture 2">
            <a:extLst>
              <a:ext uri="{FF2B5EF4-FFF2-40B4-BE49-F238E27FC236}">
                <a16:creationId xmlns:a16="http://schemas.microsoft.com/office/drawing/2014/main" id="{4BE14950-D7B8-D8EB-84A7-6043743AB6E9}"/>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57464" y="10498302"/>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2;p29">
            <a:extLst>
              <a:ext uri="{FF2B5EF4-FFF2-40B4-BE49-F238E27FC236}">
                <a16:creationId xmlns:a16="http://schemas.microsoft.com/office/drawing/2014/main" id="{2A66EAC7-8789-CE58-46BD-4ECB082A41AF}"/>
              </a:ext>
            </a:extLst>
          </p:cNvPr>
          <p:cNvSpPr/>
          <p:nvPr userDrawn="1"/>
        </p:nvSpPr>
        <p:spPr>
          <a:xfrm>
            <a:off x="2084725" y="10543955"/>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4"/>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913852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7240156"/>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Tree>
    <p:extLst>
      <p:ext uri="{BB962C8B-B14F-4D97-AF65-F5344CB8AC3E}">
        <p14:creationId xmlns:p14="http://schemas.microsoft.com/office/powerpoint/2010/main" val="3477260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Photo 01">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14" name="Freeform 13">
            <a:extLst>
              <a:ext uri="{FF2B5EF4-FFF2-40B4-BE49-F238E27FC236}">
                <a16:creationId xmlns:a16="http://schemas.microsoft.com/office/drawing/2014/main" id="{F854E13A-217D-ABDB-A90C-E105A0A56382}"/>
              </a:ext>
            </a:extLst>
          </p:cNvPr>
          <p:cNvSpPr>
            <a:spLocks noGrp="1"/>
          </p:cNvSpPr>
          <p:nvPr>
            <p:ph type="pic" sz="quarter" idx="39"/>
          </p:nvPr>
        </p:nvSpPr>
        <p:spPr>
          <a:xfrm>
            <a:off x="1" y="5944794"/>
            <a:ext cx="7001712" cy="4003100"/>
          </a:xfrm>
          <a:custGeom>
            <a:avLst/>
            <a:gdLst>
              <a:gd name="connsiteX0" fmla="*/ 0 w 7001712"/>
              <a:gd name="connsiteY0" fmla="*/ 0 h 4003100"/>
              <a:gd name="connsiteX1" fmla="*/ 4887830 w 7001712"/>
              <a:gd name="connsiteY1" fmla="*/ 0 h 4003100"/>
              <a:gd name="connsiteX2" fmla="*/ 4887830 w 7001712"/>
              <a:gd name="connsiteY2" fmla="*/ 4177 h 4003100"/>
              <a:gd name="connsiteX3" fmla="*/ 5000626 w 7001712"/>
              <a:gd name="connsiteY3" fmla="*/ 0 h 4003100"/>
              <a:gd name="connsiteX4" fmla="*/ 7001712 w 7001712"/>
              <a:gd name="connsiteY4" fmla="*/ 2001550 h 4003100"/>
              <a:gd name="connsiteX5" fmla="*/ 5000626 w 7001712"/>
              <a:gd name="connsiteY5" fmla="*/ 4003100 h 4003100"/>
              <a:gd name="connsiteX6" fmla="*/ 4887830 w 7001712"/>
              <a:gd name="connsiteY6" fmla="*/ 3998922 h 4003100"/>
              <a:gd name="connsiteX7" fmla="*/ 4887830 w 7001712"/>
              <a:gd name="connsiteY7" fmla="*/ 4003100 h 4003100"/>
              <a:gd name="connsiteX8" fmla="*/ 0 w 7001712"/>
              <a:gd name="connsiteY8" fmla="*/ 4003100 h 40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1712" h="4003100">
                <a:moveTo>
                  <a:pt x="0" y="0"/>
                </a:moveTo>
                <a:lnTo>
                  <a:pt x="4887830" y="0"/>
                </a:lnTo>
                <a:lnTo>
                  <a:pt x="4887830" y="4177"/>
                </a:lnTo>
                <a:cubicBezTo>
                  <a:pt x="4925428" y="0"/>
                  <a:pt x="4963028" y="0"/>
                  <a:pt x="5000626" y="0"/>
                </a:cubicBezTo>
                <a:cubicBezTo>
                  <a:pt x="6107700" y="0"/>
                  <a:pt x="7001712" y="894219"/>
                  <a:pt x="7001712" y="2001550"/>
                </a:cubicBezTo>
                <a:cubicBezTo>
                  <a:pt x="7001712" y="3108878"/>
                  <a:pt x="6103520" y="4003099"/>
                  <a:pt x="5000626" y="4003100"/>
                </a:cubicBezTo>
                <a:cubicBezTo>
                  <a:pt x="4963028" y="4003100"/>
                  <a:pt x="4921250" y="4003100"/>
                  <a:pt x="4887830" y="3998922"/>
                </a:cubicBezTo>
                <a:lnTo>
                  <a:pt x="4887830" y="4003100"/>
                </a:lnTo>
                <a:lnTo>
                  <a:pt x="0" y="400310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3269456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Freeform 8">
            <a:extLst>
              <a:ext uri="{FF2B5EF4-FFF2-40B4-BE49-F238E27FC236}">
                <a16:creationId xmlns:a16="http://schemas.microsoft.com/office/drawing/2014/main" id="{A95BA249-CFD1-4763-BB90-0CDACAFBD27A}"/>
              </a:ext>
            </a:extLst>
          </p:cNvPr>
          <p:cNvSpPr>
            <a:spLocks noGrp="1"/>
          </p:cNvSpPr>
          <p:nvPr>
            <p:ph type="pic" sz="quarter" idx="34"/>
          </p:nvPr>
        </p:nvSpPr>
        <p:spPr>
          <a:xfrm>
            <a:off x="3798377" y="7630370"/>
            <a:ext cx="3342717" cy="3277342"/>
          </a:xfrm>
          <a:custGeom>
            <a:avLst/>
            <a:gdLst>
              <a:gd name="connsiteX0" fmla="*/ 1671359 w 3342717"/>
              <a:gd name="connsiteY0" fmla="*/ 0 h 3277342"/>
              <a:gd name="connsiteX1" fmla="*/ 3342717 w 3342717"/>
              <a:gd name="connsiteY1" fmla="*/ 1670971 h 3277342"/>
              <a:gd name="connsiteX2" fmla="*/ 3339229 w 3342717"/>
              <a:gd name="connsiteY2" fmla="*/ 1765160 h 3277342"/>
              <a:gd name="connsiteX3" fmla="*/ 3342717 w 3342717"/>
              <a:gd name="connsiteY3" fmla="*/ 1765160 h 3277342"/>
              <a:gd name="connsiteX4" fmla="*/ 3342717 w 3342717"/>
              <a:gd name="connsiteY4" fmla="*/ 3277342 h 3277342"/>
              <a:gd name="connsiteX5" fmla="*/ 0 w 3342717"/>
              <a:gd name="connsiteY5" fmla="*/ 3277342 h 3277342"/>
              <a:gd name="connsiteX6" fmla="*/ 0 w 3342717"/>
              <a:gd name="connsiteY6" fmla="*/ 1765160 h 3277342"/>
              <a:gd name="connsiteX7" fmla="*/ 3488 w 3342717"/>
              <a:gd name="connsiteY7" fmla="*/ 1765160 h 3277342"/>
              <a:gd name="connsiteX8" fmla="*/ 0 w 3342717"/>
              <a:gd name="connsiteY8" fmla="*/ 1670971 h 3277342"/>
              <a:gd name="connsiteX9" fmla="*/ 1671359 w 3342717"/>
              <a:gd name="connsiteY9" fmla="*/ 0 h 32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717" h="3277342">
                <a:moveTo>
                  <a:pt x="1671359" y="0"/>
                </a:moveTo>
                <a:cubicBezTo>
                  <a:pt x="2596013" y="0"/>
                  <a:pt x="3342717" y="750020"/>
                  <a:pt x="3342717" y="1670971"/>
                </a:cubicBezTo>
                <a:cubicBezTo>
                  <a:pt x="3342717" y="1702367"/>
                  <a:pt x="3342717" y="1737253"/>
                  <a:pt x="3339229" y="1765160"/>
                </a:cubicBezTo>
                <a:lnTo>
                  <a:pt x="3342717" y="1765160"/>
                </a:lnTo>
                <a:lnTo>
                  <a:pt x="3342717" y="3277342"/>
                </a:lnTo>
                <a:lnTo>
                  <a:pt x="0" y="3277342"/>
                </a:lnTo>
                <a:lnTo>
                  <a:pt x="0" y="1765160"/>
                </a:lnTo>
                <a:lnTo>
                  <a:pt x="3488" y="1765160"/>
                </a:lnTo>
                <a:cubicBezTo>
                  <a:pt x="0" y="1733765"/>
                  <a:pt x="0" y="1702367"/>
                  <a:pt x="0" y="1670971"/>
                </a:cubicBezTo>
                <a:cubicBezTo>
                  <a:pt x="0" y="746529"/>
                  <a:pt x="746702" y="0"/>
                  <a:pt x="1671359"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3410987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D8623"/>
          </a:solidFill>
          <a:ln w="15768" cap="flat">
            <a:noFill/>
            <a:prstDash val="solid"/>
            <a:miter/>
          </a:ln>
        </p:spPr>
        <p:txBody>
          <a:bodyPr wrap="square" rtlCol="0" anchor="ctr">
            <a:noAutofit/>
          </a:bodyPr>
          <a:lstStyle/>
          <a:p>
            <a:endParaRPr lang="en-US" dirty="0"/>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6506405"/>
            <a:ext cx="6541269" cy="3459530"/>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34478" y="3845169"/>
            <a:ext cx="3253309" cy="2229228"/>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Freeform 13">
            <a:extLst>
              <a:ext uri="{FF2B5EF4-FFF2-40B4-BE49-F238E27FC236}">
                <a16:creationId xmlns:a16="http://schemas.microsoft.com/office/drawing/2014/main" id="{793BC0FE-E866-F604-CB98-D1C0DFE0D990}"/>
              </a:ext>
            </a:extLst>
          </p:cNvPr>
          <p:cNvSpPr>
            <a:spLocks noGrp="1"/>
          </p:cNvSpPr>
          <p:nvPr>
            <p:ph type="pic" sz="quarter" idx="34"/>
          </p:nvPr>
        </p:nvSpPr>
        <p:spPr>
          <a:xfrm>
            <a:off x="3865139" y="1714894"/>
            <a:ext cx="3919907" cy="3272709"/>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231796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71" y="580737"/>
            <a:ext cx="6706433" cy="2108320"/>
          </a:xfrm>
          <a:prstGeom prst="rect">
            <a:avLst/>
          </a:prstGeom>
        </p:spPr>
        <p:txBody>
          <a:bodyPr vert="horz" lIns="91440" tIns="45720" rIns="91440" bIns="45720" rtlCol="0" anchor="ctr">
            <a:normAutofit/>
          </a:bodyPr>
          <a:lstStyle/>
          <a:p>
            <a:r>
              <a:rPr lang="en-US"/>
              <a:t>Cliquez pour modifier le style du titre principal</a:t>
            </a:r>
            <a:endParaRPr lang="en-US" dirty="0"/>
          </a:p>
        </p:txBody>
      </p:sp>
      <p:sp>
        <p:nvSpPr>
          <p:cNvPr id="3" name="Text Placeholder 2"/>
          <p:cNvSpPr>
            <a:spLocks noGrp="1"/>
          </p:cNvSpPr>
          <p:nvPr>
            <p:ph type="body" idx="1"/>
          </p:nvPr>
        </p:nvSpPr>
        <p:spPr>
          <a:xfrm>
            <a:off x="534571" y="2903673"/>
            <a:ext cx="6706433" cy="6920844"/>
          </a:xfrm>
          <a:prstGeom prst="rect">
            <a:avLst/>
          </a:prstGeom>
        </p:spPr>
        <p:txBody>
          <a:bodyPr vert="horz" lIns="91440" tIns="45720" rIns="91440" bIns="45720" rtlCol="0">
            <a:normAutofit/>
          </a:bodyPr>
          <a:lstStyle/>
          <a:p>
            <a:pPr lvl="0"/>
            <a:r>
              <a:rPr lang="en-US"/>
              <a:t>Cliquez pour modifier les styles de texte principaux</a:t>
            </a:r>
          </a:p>
          <a:p>
            <a:pPr lvl="1"/>
            <a:r>
              <a:rPr lang="en-US"/>
              <a:t>Deuxième niveau</a:t>
            </a:r>
          </a:p>
          <a:p>
            <a:pPr lvl="2"/>
            <a:r>
              <a:rPr lang="en-US"/>
              <a:t>Troisième niveau</a:t>
            </a:r>
          </a:p>
          <a:p>
            <a:pPr lvl="3"/>
            <a:r>
              <a:rPr lang="en-US"/>
              <a:t>Quatrième niveau</a:t>
            </a:r>
          </a:p>
          <a:p>
            <a:pPr lvl="4"/>
            <a:r>
              <a:rPr lang="en-US"/>
              <a:t>Cinquième niveau</a:t>
            </a:r>
            <a:endParaRPr lang="en-US" dirty="0"/>
          </a:p>
        </p:txBody>
      </p:sp>
      <p:sp>
        <p:nvSpPr>
          <p:cNvPr id="4" name="Date Placeholder 3"/>
          <p:cNvSpPr>
            <a:spLocks noGrp="1"/>
          </p:cNvSpPr>
          <p:nvPr>
            <p:ph type="dt" sz="half" idx="2"/>
          </p:nvPr>
        </p:nvSpPr>
        <p:spPr>
          <a:xfrm>
            <a:off x="534571" y="10109836"/>
            <a:ext cx="1749504" cy="580735"/>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2575659" y="10109836"/>
            <a:ext cx="2624257" cy="580735"/>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fr-CA" dirty="0"/>
          </a:p>
        </p:txBody>
      </p:sp>
      <p:cxnSp>
        <p:nvCxnSpPr>
          <p:cNvPr id="9" name="Straight Connector 8">
            <a:extLst>
              <a:ext uri="{FF2B5EF4-FFF2-40B4-BE49-F238E27FC236}">
                <a16:creationId xmlns:a16="http://schemas.microsoft.com/office/drawing/2014/main" id="{9178CD9D-3F1D-B244-9364-F0BA2A13C798}"/>
              </a:ext>
            </a:extLst>
          </p:cNvPr>
          <p:cNvCxnSpPr/>
          <p:nvPr userDrawn="1"/>
        </p:nvCxnSpPr>
        <p:spPr>
          <a:xfrm>
            <a:off x="7358383" y="10461447"/>
            <a:ext cx="265889" cy="0"/>
          </a:xfrm>
          <a:prstGeom prst="line">
            <a:avLst/>
          </a:prstGeom>
          <a:ln>
            <a:solidFill>
              <a:srgbClr val="ED862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E4CDE50-894C-2ECC-DEFD-891D111D5AE0}"/>
              </a:ext>
            </a:extLst>
          </p:cNvPr>
          <p:cNvSpPr txBox="1"/>
          <p:nvPr userDrawn="1"/>
        </p:nvSpPr>
        <p:spPr>
          <a:xfrm rot="16200000">
            <a:off x="5756127" y="8618525"/>
            <a:ext cx="3470400" cy="215444"/>
          </a:xfrm>
          <a:prstGeom prst="rect">
            <a:avLst/>
          </a:prstGeom>
          <a:noFill/>
        </p:spPr>
        <p:txBody>
          <a:bodyPr wrap="square" rtlCol="0">
            <a:spAutoFit/>
          </a:bodyPr>
          <a:lstStyle/>
          <a:p>
            <a:r>
              <a:rPr lang="en-US" sz="800" b="1" dirty="0">
                <a:solidFill>
                  <a:srgbClr val="282666"/>
                </a:solidFill>
              </a:rPr>
              <a:t>HeadStart </a:t>
            </a:r>
            <a:r>
              <a:rPr lang="en-US" sz="800" dirty="0">
                <a:solidFill>
                  <a:srgbClr val="282666"/>
                </a:solidFill>
              </a:rPr>
              <a:t>  un avenir dans l'IA pour les filles </a:t>
            </a:r>
          </a:p>
        </p:txBody>
      </p:sp>
      <p:sp>
        <p:nvSpPr>
          <p:cNvPr id="12" name="Slide Number Placeholder 5">
            <a:extLst>
              <a:ext uri="{FF2B5EF4-FFF2-40B4-BE49-F238E27FC236}">
                <a16:creationId xmlns:a16="http://schemas.microsoft.com/office/drawing/2014/main" id="{E63D1918-905E-2863-E68B-8D03D7198B18}"/>
              </a:ext>
            </a:extLst>
          </p:cNvPr>
          <p:cNvSpPr>
            <a:spLocks noGrp="1"/>
          </p:cNvSpPr>
          <p:nvPr>
            <p:ph type="sldNum" sz="quarter" idx="4"/>
          </p:nvPr>
        </p:nvSpPr>
        <p:spPr>
          <a:xfrm>
            <a:off x="7166918" y="10446817"/>
            <a:ext cx="47348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dirty="0"/>
          </a:p>
        </p:txBody>
      </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6" r:id="rId4"/>
    <p:sldLayoutId id="2147484010" r:id="rId5"/>
    <p:sldLayoutId id="2147484001" r:id="rId6"/>
    <p:sldLayoutId id="2147484009" r:id="rId7"/>
    <p:sldLayoutId id="2147483997" r:id="rId8"/>
    <p:sldLayoutId id="2147483998" r:id="rId9"/>
    <p:sldLayoutId id="2147483999" r:id="rId10"/>
    <p:sldLayoutId id="2147484000" r:id="rId11"/>
    <p:sldLayoutId id="2147484002" r:id="rId12"/>
    <p:sldLayoutId id="2147484003" r:id="rId13"/>
    <p:sldLayoutId id="2147484004" r:id="rId14"/>
    <p:sldLayoutId id="2147484005" r:id="rId15"/>
    <p:sldLayoutId id="2147484006" r:id="rId16"/>
    <p:sldLayoutId id="2147484007" r:id="rId17"/>
    <p:sldLayoutId id="2147484008" r:id="rId18"/>
    <p:sldLayoutId id="2147483995" r:id="rId19"/>
  </p:sldLayoutIdLst>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8.png"/><Relationship Id="rId4" Type="http://schemas.openxmlformats.org/officeDocument/2006/relationships/image" Target="../media/image58.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0758872-46EE-A52A-7DED-52C3ACD09F51}"/>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p:blipFill>
        <p:spPr>
          <a:xfrm>
            <a:off x="2958535" y="0"/>
            <a:ext cx="4817040" cy="6357480"/>
          </a:xfrm>
        </p:spPr>
      </p:pic>
      <p:sp>
        <p:nvSpPr>
          <p:cNvPr id="5" name="Text Placeholder 4">
            <a:extLst>
              <a:ext uri="{FF2B5EF4-FFF2-40B4-BE49-F238E27FC236}">
                <a16:creationId xmlns:a16="http://schemas.microsoft.com/office/drawing/2014/main" id="{88661B89-4271-31BE-5885-CBBDF6EC68DC}"/>
              </a:ext>
            </a:extLst>
          </p:cNvPr>
          <p:cNvSpPr>
            <a:spLocks noGrp="1"/>
          </p:cNvSpPr>
          <p:nvPr>
            <p:ph type="body" sz="quarter" idx="11"/>
          </p:nvPr>
        </p:nvSpPr>
        <p:spPr>
          <a:xfrm>
            <a:off x="3653718" y="8287334"/>
            <a:ext cx="2951698" cy="574616"/>
          </a:xfrm>
        </p:spPr>
        <p:txBody>
          <a:bodyPr/>
          <a:lstStyle/>
          <a:p>
            <a:r>
              <a:rPr lang="en-US" dirty="0"/>
              <a:t>HeadStart</a:t>
            </a:r>
          </a:p>
        </p:txBody>
      </p:sp>
      <p:sp>
        <p:nvSpPr>
          <p:cNvPr id="6" name="Text Placeholder 5">
            <a:extLst>
              <a:ext uri="{FF2B5EF4-FFF2-40B4-BE49-F238E27FC236}">
                <a16:creationId xmlns:a16="http://schemas.microsoft.com/office/drawing/2014/main" id="{3D2FD396-A42C-655E-9252-2AC6BD5119B8}"/>
              </a:ext>
            </a:extLst>
          </p:cNvPr>
          <p:cNvSpPr>
            <a:spLocks noGrp="1"/>
          </p:cNvSpPr>
          <p:nvPr>
            <p:ph type="body" sz="quarter" idx="16"/>
          </p:nvPr>
        </p:nvSpPr>
        <p:spPr/>
        <p:txBody>
          <a:bodyPr/>
          <a:lstStyle/>
          <a:p>
            <a:r>
              <a:rPr lang="en-US" dirty="0"/>
              <a:t>Guide de </a:t>
            </a:r>
            <a:r>
              <a:rPr lang="en-US" dirty="0" err="1"/>
              <a:t>l'animateur</a:t>
            </a:r>
            <a:r>
              <a:rPr lang="fr-FR" dirty="0"/>
              <a:t>·</a:t>
            </a:r>
            <a:r>
              <a:rPr lang="fr-FR" dirty="0" err="1"/>
              <a:t>rice</a:t>
            </a:r>
            <a:endParaRPr lang="en-US" dirty="0"/>
          </a:p>
        </p:txBody>
      </p:sp>
      <p:sp>
        <p:nvSpPr>
          <p:cNvPr id="11" name="Text Placeholder 10">
            <a:extLst>
              <a:ext uri="{FF2B5EF4-FFF2-40B4-BE49-F238E27FC236}">
                <a16:creationId xmlns:a16="http://schemas.microsoft.com/office/drawing/2014/main" id="{E1EE4464-9871-BF39-1A7F-DB399E78B9C7}"/>
              </a:ext>
            </a:extLst>
          </p:cNvPr>
          <p:cNvSpPr>
            <a:spLocks noGrp="1"/>
          </p:cNvSpPr>
          <p:nvPr>
            <p:ph type="body" sz="quarter" idx="44"/>
          </p:nvPr>
        </p:nvSpPr>
        <p:spPr>
          <a:xfrm>
            <a:off x="0" y="9135417"/>
            <a:ext cx="3971744" cy="751695"/>
          </a:xfrm>
        </p:spPr>
        <p:txBody>
          <a:bodyPr>
            <a:normAutofit/>
          </a:bodyPr>
          <a:lstStyle/>
          <a:p>
            <a:r>
              <a:rPr lang="en-US" sz="2600" spc="300" dirty="0"/>
              <a:t>www.</a:t>
            </a:r>
            <a:r>
              <a:rPr lang="en-US" sz="2600" b="1" spc="300" dirty="0"/>
              <a:t>headstart-ai</a:t>
            </a:r>
            <a:r>
              <a:rPr lang="en-US" sz="2600" spc="300" dirty="0"/>
              <a:t>.eu</a:t>
            </a:r>
          </a:p>
          <a:p>
            <a:endParaRPr lang="en-US" dirty="0"/>
          </a:p>
        </p:txBody>
      </p:sp>
      <p:pic>
        <p:nvPicPr>
          <p:cNvPr id="10" name="Picture 9">
            <a:extLst>
              <a:ext uri="{FF2B5EF4-FFF2-40B4-BE49-F238E27FC236}">
                <a16:creationId xmlns:a16="http://schemas.microsoft.com/office/drawing/2014/main" id="{CDEDB3C9-18A2-42BF-758F-260464A4F1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1700000">
            <a:off x="5412005" y="3491424"/>
            <a:ext cx="5127676" cy="4367161"/>
          </a:xfrm>
          <a:prstGeom prst="rect">
            <a:avLst/>
          </a:prstGeom>
        </p:spPr>
      </p:pic>
      <p:pic>
        <p:nvPicPr>
          <p:cNvPr id="2" name="Picture 2">
            <a:extLst>
              <a:ext uri="{FF2B5EF4-FFF2-40B4-BE49-F238E27FC236}">
                <a16:creationId xmlns:a16="http://schemas.microsoft.com/office/drawing/2014/main" id="{EB172932-CA2B-20CE-FDA3-DC3018434BC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31631" y="10140892"/>
            <a:ext cx="1240113" cy="433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004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3A06A-F8D2-02D6-D30E-F458F9ECA9F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559B9B-738A-0642-80C4-1D6FE129E26D}"/>
              </a:ext>
            </a:extLst>
          </p:cNvPr>
          <p:cNvSpPr>
            <a:spLocks noGrp="1"/>
          </p:cNvSpPr>
          <p:nvPr>
            <p:ph type="sldNum" sz="quarter" idx="4"/>
          </p:nvPr>
        </p:nvSpPr>
        <p:spPr/>
        <p:txBody>
          <a:bodyPr/>
          <a:lstStyle/>
          <a:p>
            <a:fld id="{9C527BFA-2C0E-4CEC-B6A5-913A56FEF4B4}" type="slidenum">
              <a:rPr lang="fr-CA" smtClean="0"/>
              <a:t>10</a:t>
            </a:fld>
            <a:endParaRPr lang="fr-CA" dirty="0"/>
          </a:p>
        </p:txBody>
      </p:sp>
      <p:sp>
        <p:nvSpPr>
          <p:cNvPr id="7" name="Text Placeholder 6">
            <a:extLst>
              <a:ext uri="{FF2B5EF4-FFF2-40B4-BE49-F238E27FC236}">
                <a16:creationId xmlns:a16="http://schemas.microsoft.com/office/drawing/2014/main" id="{F34C3737-216B-1B91-CFAD-403131434134}"/>
              </a:ext>
            </a:extLst>
          </p:cNvPr>
          <p:cNvSpPr>
            <a:spLocks noGrp="1"/>
          </p:cNvSpPr>
          <p:nvPr>
            <p:ph type="body" sz="quarter" idx="32"/>
          </p:nvPr>
        </p:nvSpPr>
        <p:spPr>
          <a:xfrm>
            <a:off x="1046026" y="1699102"/>
            <a:ext cx="6488945" cy="2100539"/>
          </a:xfrm>
        </p:spPr>
        <p:txBody>
          <a:bodyPr numCol="1"/>
          <a:lstStyle/>
          <a:p>
            <a:pPr>
              <a:lnSpc>
                <a:spcPct val="100000"/>
              </a:lnSpc>
            </a:pPr>
            <a:r>
              <a:rPr lang="en-GB" sz="1400" dirty="0"/>
              <a:t> Activez les connaissances préalables et réduisez l'intimidation liée à l'IA.</a:t>
            </a:r>
          </a:p>
          <a:p>
            <a:pPr>
              <a:lnSpc>
                <a:spcPct val="100000"/>
              </a:lnSpc>
            </a:pPr>
            <a:endParaRPr lang="en-GB" sz="1400" dirty="0"/>
          </a:p>
          <a:p>
            <a:pPr>
              <a:lnSpc>
                <a:spcPct val="100000"/>
              </a:lnSpc>
            </a:pPr>
            <a:r>
              <a:rPr lang="en-GB" sz="1400" b="1" dirty="0"/>
              <a:t>Demandez </a:t>
            </a:r>
            <a:r>
              <a:rPr lang="en-GB" sz="1400" i="1" dirty="0"/>
              <a:t>: « Quels mots </a:t>
            </a:r>
            <a:r>
              <a:rPr lang="en-GB" sz="1400" i="1" dirty="0" err="1"/>
              <a:t>ou</a:t>
            </a:r>
            <a:r>
              <a:rPr lang="en-GB" sz="1400" i="1" dirty="0"/>
              <a:t> </a:t>
            </a:r>
            <a:r>
              <a:rPr lang="en-GB" sz="1400" i="1" dirty="0" err="1"/>
              <a:t>quelles</a:t>
            </a:r>
            <a:r>
              <a:rPr lang="en-GB" sz="1400" i="1" dirty="0"/>
              <a:t> </a:t>
            </a:r>
            <a:r>
              <a:rPr lang="en-GB" sz="1400" i="1" dirty="0" err="1"/>
              <a:t>idées</a:t>
            </a:r>
            <a:r>
              <a:rPr lang="en-GB" sz="1400" i="1" dirty="0"/>
              <a:t> vous viennent à l'esprit lorsque vous entendez « intelligence artificielle » ? » </a:t>
            </a:r>
          </a:p>
          <a:p>
            <a:pPr>
              <a:lnSpc>
                <a:spcPct val="100000"/>
              </a:lnSpc>
            </a:pPr>
            <a:r>
              <a:rPr lang="en-GB" sz="1400" i="1" dirty="0"/>
              <a:t>Notez les réponses au tableau.</a:t>
            </a:r>
          </a:p>
          <a:p>
            <a:pPr>
              <a:lnSpc>
                <a:spcPct val="100000"/>
              </a:lnSpc>
            </a:pPr>
            <a:endParaRPr lang="en-GB" sz="1400" i="1" dirty="0"/>
          </a:p>
          <a:p>
            <a:pPr>
              <a:lnSpc>
                <a:spcPct val="100000"/>
              </a:lnSpc>
            </a:pPr>
            <a:r>
              <a:rPr lang="en-GB" sz="1400" b="1" dirty="0"/>
              <a:t>Enchaînez avec </a:t>
            </a:r>
            <a:r>
              <a:rPr lang="en-GB" sz="1400" i="1" dirty="0"/>
              <a:t>« Pouvez-vous penser à un moment où vous avez peut-être utilisé l'IA sans vous en rendre compte ? »</a:t>
            </a:r>
            <a:endParaRPr lang="en-US" sz="1400" i="1" dirty="0"/>
          </a:p>
          <a:p>
            <a:endParaRPr lang="en-US" dirty="0"/>
          </a:p>
          <a:p>
            <a:endParaRPr lang="en-US" dirty="0"/>
          </a:p>
        </p:txBody>
      </p:sp>
      <p:sp>
        <p:nvSpPr>
          <p:cNvPr id="9" name="Text Placeholder 8">
            <a:extLst>
              <a:ext uri="{FF2B5EF4-FFF2-40B4-BE49-F238E27FC236}">
                <a16:creationId xmlns:a16="http://schemas.microsoft.com/office/drawing/2014/main" id="{F6F822D1-9562-5726-C6B6-20F0EECABC47}"/>
              </a:ext>
            </a:extLst>
          </p:cNvPr>
          <p:cNvSpPr>
            <a:spLocks noGrp="1"/>
          </p:cNvSpPr>
          <p:nvPr>
            <p:ph type="body" sz="quarter" idx="38"/>
          </p:nvPr>
        </p:nvSpPr>
        <p:spPr>
          <a:xfrm>
            <a:off x="1619795" y="769163"/>
            <a:ext cx="5521300" cy="381311"/>
          </a:xfrm>
        </p:spPr>
        <p:txBody>
          <a:bodyPr/>
          <a:lstStyle/>
          <a:p>
            <a:r>
              <a:rPr lang="en-GB" sz="1800" b="1" dirty="0"/>
              <a:t>1. Accueil et brise-glace (10 min)</a:t>
            </a:r>
          </a:p>
        </p:txBody>
      </p:sp>
      <p:cxnSp>
        <p:nvCxnSpPr>
          <p:cNvPr id="3" name="Straight Connector 2">
            <a:extLst>
              <a:ext uri="{FF2B5EF4-FFF2-40B4-BE49-F238E27FC236}">
                <a16:creationId xmlns:a16="http://schemas.microsoft.com/office/drawing/2014/main" id="{3827185E-60D7-3470-719D-DD166D2A47E6}"/>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D1C88A1-440C-B6E2-B54F-FACE149F8D8C}"/>
              </a:ext>
            </a:extLst>
          </p:cNvPr>
          <p:cNvCxnSpPr>
            <a:cxnSpLocks/>
          </p:cNvCxnSpPr>
          <p:nvPr/>
        </p:nvCxnSpPr>
        <p:spPr>
          <a:xfrm>
            <a:off x="1115575" y="5349209"/>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0D34525-2C12-4FA7-DFFB-3E70C8F67159}"/>
              </a:ext>
            </a:extLst>
          </p:cNvPr>
          <p:cNvGrpSpPr/>
          <p:nvPr/>
        </p:nvGrpSpPr>
        <p:grpSpPr>
          <a:xfrm>
            <a:off x="419993" y="76916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29F1DF1F-B566-3B83-723E-0380EA1AA39B}"/>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01D731C3-CAC6-8364-7F66-D1C30E12FAD3}"/>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01AA9FCF-315F-0640-66FE-947FF3F3B0B4}"/>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5F76F798-6EDC-6A11-FD08-50B18DDCFF7A}"/>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499A3099-166E-E2F2-E298-D34CC4C041F9}"/>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53C01CFC-737D-AC82-160B-16F0E520A29D}"/>
              </a:ext>
            </a:extLst>
          </p:cNvPr>
          <p:cNvGrpSpPr/>
          <p:nvPr/>
        </p:nvGrpSpPr>
        <p:grpSpPr>
          <a:xfrm>
            <a:off x="496979" y="4798329"/>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CA2070DC-68E2-BAEC-8D4E-92C5A6AE7FFE}"/>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B4424586-CBAA-B65C-DB25-9D750C092ADE}"/>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68F5428F-9A02-D106-9628-035326834125}"/>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09336C55-C9AB-4FAF-8A05-9F799A624D29}"/>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F8CB501A-2057-7222-A66D-1DBB69C3C4D6}"/>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1B3DF5BD-BB4C-1B58-B8FB-ACED4595F18B}"/>
              </a:ext>
            </a:extLst>
          </p:cNvPr>
          <p:cNvSpPr txBox="1">
            <a:spLocks/>
          </p:cNvSpPr>
          <p:nvPr/>
        </p:nvSpPr>
        <p:spPr>
          <a:xfrm>
            <a:off x="1425036" y="4724216"/>
            <a:ext cx="6088957" cy="57949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1800" dirty="0"/>
              <a:t>2. Qu'est-ce que l'IA ? + Technologies de base (15 min)</a:t>
            </a:r>
          </a:p>
        </p:txBody>
      </p:sp>
      <p:sp>
        <p:nvSpPr>
          <p:cNvPr id="25" name="Text Placeholder 6">
            <a:extLst>
              <a:ext uri="{FF2B5EF4-FFF2-40B4-BE49-F238E27FC236}">
                <a16:creationId xmlns:a16="http://schemas.microsoft.com/office/drawing/2014/main" id="{F2C15EC7-6280-30D3-A1B0-B9697B70714A}"/>
              </a:ext>
            </a:extLst>
          </p:cNvPr>
          <p:cNvSpPr txBox="1">
            <a:spLocks/>
          </p:cNvSpPr>
          <p:nvPr/>
        </p:nvSpPr>
        <p:spPr>
          <a:xfrm>
            <a:off x="957636" y="5834205"/>
            <a:ext cx="6556357" cy="223943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dirty="0"/>
              <a:t>Établissez une compréhension de base de l'IA et de ses éléments constitutifs.</a:t>
            </a:r>
          </a:p>
          <a:p>
            <a:pPr>
              <a:lnSpc>
                <a:spcPct val="100000"/>
              </a:lnSpc>
            </a:pPr>
            <a:r>
              <a:rPr lang="en-GB" sz="1400" dirty="0"/>
              <a:t>Utilisez des diapositives pour présenter</a:t>
            </a:r>
          </a:p>
          <a:p>
            <a:pPr marL="342900" indent="-342900">
              <a:lnSpc>
                <a:spcPct val="100000"/>
              </a:lnSpc>
              <a:buFont typeface="Arial" panose="020B0604020202020204" pitchFamily="34" charset="0"/>
              <a:buChar char="•"/>
            </a:pPr>
            <a:r>
              <a:rPr lang="en-GB" sz="1400" dirty="0"/>
              <a:t>IA = technologie qui imite l'intelligence humaine</a:t>
            </a:r>
          </a:p>
          <a:p>
            <a:pPr marL="342900" indent="-342900">
              <a:lnSpc>
                <a:spcPct val="100000"/>
              </a:lnSpc>
              <a:buFont typeface="Arial" panose="020B0604020202020204" pitchFamily="34" charset="0"/>
              <a:buChar char="•"/>
            </a:pPr>
            <a:r>
              <a:rPr lang="en-GB" sz="1400" dirty="0"/>
              <a:t>Technologies de base : apprentissage automatique, apprentissage profond, TALN, robotique, vision par ordinateur</a:t>
            </a:r>
          </a:p>
          <a:p>
            <a:pPr>
              <a:lnSpc>
                <a:spcPct val="100000"/>
              </a:lnSpc>
            </a:pPr>
            <a:endParaRPr lang="en-GB" sz="1400" dirty="0"/>
          </a:p>
          <a:p>
            <a:pPr>
              <a:lnSpc>
                <a:spcPct val="100000"/>
              </a:lnSpc>
            </a:pPr>
            <a:r>
              <a:rPr lang="en-GB" sz="1400" b="1" dirty="0"/>
              <a:t>Activité </a:t>
            </a:r>
            <a:r>
              <a:rPr lang="en-GB" sz="1400" dirty="0"/>
              <a:t>« Expliquez-moi comme si j'avais 5 ans » Après chaque concept (par exemple, apprentissage automatique, TALN), demandez aux </a:t>
            </a:r>
            <a:r>
              <a:rPr lang="en-GB" sz="1400" dirty="0" err="1"/>
              <a:t>participantes</a:t>
            </a:r>
            <a:r>
              <a:rPr lang="en-GB" sz="1400" dirty="0"/>
              <a:t> de l'expliquer avec leurs propres mots en utilisant des exemples concrets (par exemple, « Mon téléphone qui corrige mes SMS, c'est du TALN »).</a:t>
            </a:r>
            <a:endParaRPr lang="en-US" sz="1400" dirty="0"/>
          </a:p>
          <a:p>
            <a:endParaRPr lang="en-US" dirty="0"/>
          </a:p>
        </p:txBody>
      </p:sp>
      <p:sp>
        <p:nvSpPr>
          <p:cNvPr id="26" name="Rectangle: Rounded Corners 25">
            <a:extLst>
              <a:ext uri="{FF2B5EF4-FFF2-40B4-BE49-F238E27FC236}">
                <a16:creationId xmlns:a16="http://schemas.microsoft.com/office/drawing/2014/main" id="{8538BD30-1C9F-5E0C-287F-08ABF3EA1580}"/>
              </a:ext>
            </a:extLst>
          </p:cNvPr>
          <p:cNvSpPr/>
          <p:nvPr/>
        </p:nvSpPr>
        <p:spPr>
          <a:xfrm>
            <a:off x="215556" y="8349432"/>
            <a:ext cx="4458024" cy="2010338"/>
          </a:xfrm>
          <a:prstGeom prst="roundRect">
            <a:avLst/>
          </a:prstGeom>
          <a:solidFill>
            <a:srgbClr val="653795"/>
          </a:solidFill>
          <a:ln w="5715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6">
            <a:extLst>
              <a:ext uri="{FF2B5EF4-FFF2-40B4-BE49-F238E27FC236}">
                <a16:creationId xmlns:a16="http://schemas.microsoft.com/office/drawing/2014/main" id="{7271B404-047C-DD60-FD3B-13760C774D10}"/>
              </a:ext>
            </a:extLst>
          </p:cNvPr>
          <p:cNvSpPr txBox="1">
            <a:spLocks/>
          </p:cNvSpPr>
          <p:nvPr/>
        </p:nvSpPr>
        <p:spPr>
          <a:xfrm>
            <a:off x="496979" y="8465595"/>
            <a:ext cx="3673650"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Conseil pour </a:t>
            </a:r>
            <a:r>
              <a:rPr lang="en-GB" sz="1800" b="1" dirty="0" err="1">
                <a:solidFill>
                  <a:schemeClr val="bg1"/>
                </a:solidFill>
              </a:rPr>
              <a:t>l'animateur</a:t>
            </a:r>
            <a:r>
              <a:rPr lang="fr-LU" sz="1800" b="1" dirty="0">
                <a:solidFill>
                  <a:schemeClr val="bg1"/>
                </a:solidFill>
              </a:rPr>
              <a:t>·</a:t>
            </a:r>
            <a:r>
              <a:rPr lang="fr-LU" sz="1800" b="1" dirty="0" err="1">
                <a:solidFill>
                  <a:schemeClr val="bg1"/>
                </a:solidFill>
              </a:rPr>
              <a:t>rice</a:t>
            </a:r>
            <a:r>
              <a:rPr lang="en-GB" sz="1800" b="1" dirty="0">
                <a:solidFill>
                  <a:schemeClr val="bg1"/>
                </a:solidFill>
              </a:rPr>
              <a:t>... </a:t>
            </a:r>
            <a:r>
              <a:rPr lang="en-GB" sz="1800" dirty="0">
                <a:solidFill>
                  <a:schemeClr val="bg1"/>
                </a:solidFill>
              </a:rPr>
              <a:t>Utilisez des métaphores ou posez la question suivante : « Où avez-vous déjà vu cela ? » pour souligner la pertinence (par exemple, « Siri qui vous répond = NLP »).</a:t>
            </a:r>
            <a:endParaRPr lang="en-US" sz="1000" dirty="0">
              <a:solidFill>
                <a:schemeClr val="bg1"/>
              </a:solidFill>
            </a:endParaRPr>
          </a:p>
        </p:txBody>
      </p:sp>
    </p:spTree>
    <p:extLst>
      <p:ext uri="{BB962C8B-B14F-4D97-AF65-F5344CB8AC3E}">
        <p14:creationId xmlns:p14="http://schemas.microsoft.com/office/powerpoint/2010/main" val="2709914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702EF-CD77-C7F9-C625-F1D62B22DF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75D632-6722-71F2-41C0-190B653C72A4}"/>
              </a:ext>
            </a:extLst>
          </p:cNvPr>
          <p:cNvSpPr>
            <a:spLocks noGrp="1"/>
          </p:cNvSpPr>
          <p:nvPr>
            <p:ph type="sldNum" sz="quarter" idx="4"/>
          </p:nvPr>
        </p:nvSpPr>
        <p:spPr/>
        <p:txBody>
          <a:bodyPr/>
          <a:lstStyle/>
          <a:p>
            <a:fld id="{9C527BFA-2C0E-4CEC-B6A5-913A56FEF4B4}" type="slidenum">
              <a:rPr lang="fr-CA" smtClean="0"/>
              <a:t>11</a:t>
            </a:fld>
            <a:endParaRPr lang="fr-CA" dirty="0"/>
          </a:p>
        </p:txBody>
      </p:sp>
      <p:sp>
        <p:nvSpPr>
          <p:cNvPr id="8" name="Text Placeholder 7">
            <a:extLst>
              <a:ext uri="{FF2B5EF4-FFF2-40B4-BE49-F238E27FC236}">
                <a16:creationId xmlns:a16="http://schemas.microsoft.com/office/drawing/2014/main" id="{D7A89AA7-E4BC-8148-0E75-3FC964C3EC14}"/>
              </a:ext>
            </a:extLst>
          </p:cNvPr>
          <p:cNvSpPr>
            <a:spLocks noGrp="1"/>
          </p:cNvSpPr>
          <p:nvPr>
            <p:ph type="body" sz="quarter" idx="32"/>
          </p:nvPr>
        </p:nvSpPr>
        <p:spPr>
          <a:xfrm>
            <a:off x="449948" y="1431312"/>
            <a:ext cx="7190459" cy="5857304"/>
          </a:xfrm>
        </p:spPr>
        <p:txBody>
          <a:bodyPr numCol="1"/>
          <a:lstStyle/>
          <a:p>
            <a:pPr>
              <a:lnSpc>
                <a:spcPct val="100000"/>
              </a:lnSpc>
            </a:pPr>
            <a:r>
              <a:rPr lang="en-GB" sz="1400" dirty="0" err="1"/>
              <a:t>Présentez</a:t>
            </a:r>
            <a:r>
              <a:rPr lang="en-GB" sz="1400" dirty="0"/>
              <a:t> la GenAI, montrez sa puissance et démystifiez son fonctionnement.</a:t>
            </a:r>
          </a:p>
          <a:p>
            <a:pPr>
              <a:lnSpc>
                <a:spcPct val="100000"/>
              </a:lnSpc>
            </a:pPr>
            <a:r>
              <a:rPr lang="en-GB" sz="1400" dirty="0"/>
              <a:t>Expliquez la différence entre l'IA traditionnelle et la GenAI :</a:t>
            </a:r>
          </a:p>
          <a:p>
            <a:pPr>
              <a:lnSpc>
                <a:spcPct val="100000"/>
              </a:lnSpc>
            </a:pPr>
            <a:r>
              <a:rPr lang="en-GB" sz="1400" dirty="0"/>
              <a:t>L'IA traditionnelle prédit, organise, analyse</a:t>
            </a:r>
          </a:p>
          <a:p>
            <a:pPr>
              <a:lnSpc>
                <a:spcPct val="100000"/>
              </a:lnSpc>
            </a:pPr>
            <a:r>
              <a:rPr lang="en-GB" sz="1400" dirty="0"/>
              <a:t>La GenAI crée (texte, art, vidéo, musique)</a:t>
            </a:r>
          </a:p>
          <a:p>
            <a:pPr>
              <a:lnSpc>
                <a:spcPct val="100000"/>
              </a:lnSpc>
            </a:pPr>
            <a:endParaRPr lang="en-GB" sz="1400" dirty="0"/>
          </a:p>
          <a:p>
            <a:pPr>
              <a:lnSpc>
                <a:spcPct val="100000"/>
              </a:lnSpc>
            </a:pPr>
            <a:r>
              <a:rPr lang="en-GB" sz="1400" dirty="0"/>
              <a:t>Montrer des </a:t>
            </a:r>
            <a:r>
              <a:rPr lang="en-GB" sz="1400" dirty="0" err="1"/>
              <a:t>exemples</a:t>
            </a:r>
            <a:r>
              <a:rPr lang="en-GB" sz="1400" dirty="0"/>
              <a:t> de :</a:t>
            </a:r>
          </a:p>
          <a:p>
            <a:pPr>
              <a:lnSpc>
                <a:spcPct val="100000"/>
              </a:lnSpc>
            </a:pPr>
            <a:r>
              <a:rPr lang="en-GB" sz="1400" dirty="0"/>
              <a:t>GAN = art visuel ou deepfakes</a:t>
            </a:r>
          </a:p>
          <a:p>
            <a:pPr>
              <a:lnSpc>
                <a:spcPct val="100000"/>
              </a:lnSpc>
            </a:pPr>
            <a:r>
              <a:rPr lang="en-GB" sz="1400" dirty="0" err="1"/>
              <a:t>Modèles</a:t>
            </a:r>
            <a:r>
              <a:rPr lang="en-GB" sz="1400" dirty="0"/>
              <a:t> Transformers (par exemple ChatGPT, Snapchat AI)</a:t>
            </a:r>
          </a:p>
          <a:p>
            <a:pPr>
              <a:lnSpc>
                <a:spcPct val="100000"/>
              </a:lnSpc>
            </a:pPr>
            <a:endParaRPr lang="en-GB" sz="1400" dirty="0"/>
          </a:p>
          <a:p>
            <a:pPr>
              <a:lnSpc>
                <a:spcPct val="100000"/>
              </a:lnSpc>
            </a:pPr>
            <a:r>
              <a:rPr lang="en-GB" sz="1400" b="1" dirty="0"/>
              <a:t>Mini-activité - </a:t>
            </a:r>
            <a:r>
              <a:rPr lang="en-GB" sz="1400" dirty="0"/>
              <a:t>GAN Réflexion visuelle (5 min) Montrez l'image du robot en cours de formation avec des livres et des bulles de dialogue (à partir des diapositives).</a:t>
            </a:r>
          </a:p>
          <a:p>
            <a:pPr>
              <a:lnSpc>
                <a:spcPct val="100000"/>
              </a:lnSpc>
            </a:pPr>
            <a:r>
              <a:rPr lang="en-GB" sz="1400" dirty="0" err="1"/>
              <a:t>Posez</a:t>
            </a:r>
            <a:r>
              <a:rPr lang="en-GB" sz="1400" dirty="0"/>
              <a:t> les questions suivantes : «Que se passe-t-il dans cette image ? Qui sont les </a:t>
            </a:r>
            <a:r>
              <a:rPr lang="en-GB" sz="1400" dirty="0" err="1"/>
              <a:t>formateurs</a:t>
            </a:r>
            <a:r>
              <a:rPr lang="fr-LU" sz="1400" dirty="0"/>
              <a:t>·</a:t>
            </a:r>
            <a:r>
              <a:rPr lang="fr-LU" sz="1400" dirty="0" err="1"/>
              <a:t>ices</a:t>
            </a:r>
            <a:r>
              <a:rPr lang="en-GB" sz="1400" dirty="0"/>
              <a:t> et que représentent-ils ? Comment l'IA s'améliore-t-elle au fil du temps ? »</a:t>
            </a:r>
            <a:endParaRPr lang="en-US" sz="1400" b="1" dirty="0"/>
          </a:p>
        </p:txBody>
      </p:sp>
      <p:sp>
        <p:nvSpPr>
          <p:cNvPr id="10" name="Text Placeholder 9">
            <a:extLst>
              <a:ext uri="{FF2B5EF4-FFF2-40B4-BE49-F238E27FC236}">
                <a16:creationId xmlns:a16="http://schemas.microsoft.com/office/drawing/2014/main" id="{AD062037-F29F-440F-7B8E-27A983BF91B4}"/>
              </a:ext>
            </a:extLst>
          </p:cNvPr>
          <p:cNvSpPr>
            <a:spLocks noGrp="1"/>
          </p:cNvSpPr>
          <p:nvPr>
            <p:ph type="body" sz="quarter" idx="38"/>
          </p:nvPr>
        </p:nvSpPr>
        <p:spPr>
          <a:xfrm>
            <a:off x="1271036" y="825414"/>
            <a:ext cx="6821719" cy="488883"/>
          </a:xfrm>
        </p:spPr>
        <p:txBody>
          <a:bodyPr/>
          <a:lstStyle/>
          <a:p>
            <a:r>
              <a:rPr lang="en-GB" sz="1800" b="1" dirty="0"/>
              <a:t>3. Zoom sur l'IA générative (20 min)</a:t>
            </a:r>
          </a:p>
        </p:txBody>
      </p:sp>
      <p:pic>
        <p:nvPicPr>
          <p:cNvPr id="13" name="Picture Placeholder 12">
            <a:extLst>
              <a:ext uri="{FF2B5EF4-FFF2-40B4-BE49-F238E27FC236}">
                <a16:creationId xmlns:a16="http://schemas.microsoft.com/office/drawing/2014/main" id="{4BA0B199-ADD8-FE99-7748-D6AD22850EC2}"/>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a:fillRect/>
          </a:stretch>
        </p:blipFill>
        <p:spPr>
          <a:xfrm>
            <a:off x="-1573" y="7030233"/>
            <a:ext cx="5775960" cy="3302299"/>
          </a:xfrm>
        </p:spPr>
      </p:pic>
      <p:cxnSp>
        <p:nvCxnSpPr>
          <p:cNvPr id="14" name="Straight Connector 13">
            <a:extLst>
              <a:ext uri="{FF2B5EF4-FFF2-40B4-BE49-F238E27FC236}">
                <a16:creationId xmlns:a16="http://schemas.microsoft.com/office/drawing/2014/main" id="{5D596AEC-8FF2-3A93-E2EC-CCE06025D003}"/>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0DC1B7F-52DA-88A9-BB68-15284DBFE1DC}"/>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BCEE7997-80C8-C1C2-BC5D-D3589616E2ED}"/>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7E3EB55F-C5E9-F6D7-F9FF-524CF9CA7AEE}"/>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6B0DBF56-54C9-9556-F37F-306BEA8FF8DB}"/>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70C26D1D-6284-7714-C58F-1F3106AAEA82}"/>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8C1EEE5E-0AC3-2C8B-CCF5-D84BF6762C75}"/>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2489E8BC-058D-C78E-4B90-284B7354AC81}"/>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70084210-7F72-ABAB-643F-87F568417D15}"/>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5" name="Rectangle: Rounded Corners 4">
            <a:extLst>
              <a:ext uri="{FF2B5EF4-FFF2-40B4-BE49-F238E27FC236}">
                <a16:creationId xmlns:a16="http://schemas.microsoft.com/office/drawing/2014/main" id="{155B074A-1583-AD13-771E-A04EA5E1B584}"/>
              </a:ext>
            </a:extLst>
          </p:cNvPr>
          <p:cNvSpPr/>
          <p:nvPr/>
        </p:nvSpPr>
        <p:spPr>
          <a:xfrm>
            <a:off x="2534317" y="4592022"/>
            <a:ext cx="4641431" cy="1983686"/>
          </a:xfrm>
          <a:prstGeom prst="roundRect">
            <a:avLst/>
          </a:prstGeom>
          <a:solidFill>
            <a:srgbClr val="653795"/>
          </a:solidFill>
          <a:ln w="5715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6">
            <a:extLst>
              <a:ext uri="{FF2B5EF4-FFF2-40B4-BE49-F238E27FC236}">
                <a16:creationId xmlns:a16="http://schemas.microsoft.com/office/drawing/2014/main" id="{CDB2FB3E-4A58-B503-CEC1-3AD54C8F0F9A}"/>
              </a:ext>
            </a:extLst>
          </p:cNvPr>
          <p:cNvSpPr txBox="1">
            <a:spLocks/>
          </p:cNvSpPr>
          <p:nvPr/>
        </p:nvSpPr>
        <p:spPr>
          <a:xfrm>
            <a:off x="2971724" y="4869379"/>
            <a:ext cx="4204024"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Conseil pour </a:t>
            </a:r>
            <a:r>
              <a:rPr lang="en-GB" sz="1800" b="1" dirty="0" err="1">
                <a:solidFill>
                  <a:schemeClr val="bg1"/>
                </a:solidFill>
              </a:rPr>
              <a:t>l'animateur</a:t>
            </a:r>
            <a:r>
              <a:rPr lang="fr-LU" sz="1800" b="1" dirty="0">
                <a:solidFill>
                  <a:schemeClr val="bg1"/>
                </a:solidFill>
              </a:rPr>
              <a:t>·</a:t>
            </a:r>
            <a:r>
              <a:rPr lang="fr-LU" sz="1800" b="1" dirty="0" err="1">
                <a:solidFill>
                  <a:schemeClr val="bg1"/>
                </a:solidFill>
              </a:rPr>
              <a:t>rice</a:t>
            </a:r>
            <a:r>
              <a:rPr lang="fr-LU" sz="1800" b="1" dirty="0">
                <a:solidFill>
                  <a:schemeClr val="bg1"/>
                </a:solidFill>
              </a:rPr>
              <a:t>…</a:t>
            </a:r>
            <a:endParaRPr lang="en-GB" sz="1800" b="1" dirty="0">
              <a:solidFill>
                <a:schemeClr val="bg1"/>
              </a:solidFill>
            </a:endParaRPr>
          </a:p>
          <a:p>
            <a:pPr algn="l">
              <a:lnSpc>
                <a:spcPct val="100000"/>
              </a:lnSpc>
            </a:pPr>
            <a:r>
              <a:rPr lang="en-GB" sz="1800" dirty="0">
                <a:solidFill>
                  <a:schemeClr val="bg1"/>
                </a:solidFill>
              </a:rPr>
              <a:t>Insistez sur le fait que les GAN et les transformateurs apprennent à partir de données humaines : si ces données sont biaisées, l'IA le sera également.</a:t>
            </a:r>
            <a:endParaRPr lang="en-US" sz="1000" dirty="0">
              <a:solidFill>
                <a:schemeClr val="bg1"/>
              </a:solidFill>
            </a:endParaRPr>
          </a:p>
        </p:txBody>
      </p:sp>
    </p:spTree>
    <p:extLst>
      <p:ext uri="{BB962C8B-B14F-4D97-AF65-F5344CB8AC3E}">
        <p14:creationId xmlns:p14="http://schemas.microsoft.com/office/powerpoint/2010/main" val="3914115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EFA13-39BF-A0E4-888B-98DB4C6D35C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6DDC61-7329-9FAF-F823-011D1B6B01FE}"/>
              </a:ext>
            </a:extLst>
          </p:cNvPr>
          <p:cNvSpPr>
            <a:spLocks noGrp="1"/>
          </p:cNvSpPr>
          <p:nvPr>
            <p:ph type="sldNum" sz="quarter" idx="4"/>
          </p:nvPr>
        </p:nvSpPr>
        <p:spPr/>
        <p:txBody>
          <a:bodyPr/>
          <a:lstStyle/>
          <a:p>
            <a:fld id="{9C527BFA-2C0E-4CEC-B6A5-913A56FEF4B4}" type="slidenum">
              <a:rPr lang="fr-CA" smtClean="0"/>
              <a:t>12</a:t>
            </a:fld>
            <a:endParaRPr lang="fr-CA" dirty="0"/>
          </a:p>
        </p:txBody>
      </p:sp>
      <p:sp>
        <p:nvSpPr>
          <p:cNvPr id="7" name="Text Placeholder 6">
            <a:extLst>
              <a:ext uri="{FF2B5EF4-FFF2-40B4-BE49-F238E27FC236}">
                <a16:creationId xmlns:a16="http://schemas.microsoft.com/office/drawing/2014/main" id="{B401C130-39EF-D2DC-E92A-027572E7BEB1}"/>
              </a:ext>
            </a:extLst>
          </p:cNvPr>
          <p:cNvSpPr>
            <a:spLocks noGrp="1"/>
          </p:cNvSpPr>
          <p:nvPr>
            <p:ph type="body" sz="quarter" idx="32"/>
          </p:nvPr>
        </p:nvSpPr>
        <p:spPr>
          <a:xfrm>
            <a:off x="723621" y="1307935"/>
            <a:ext cx="6452127" cy="2645870"/>
          </a:xfrm>
        </p:spPr>
        <p:txBody>
          <a:bodyPr numCol="1"/>
          <a:lstStyle/>
          <a:p>
            <a:pPr>
              <a:lnSpc>
                <a:spcPct val="100000"/>
              </a:lnSpc>
            </a:pPr>
            <a:r>
              <a:rPr lang="en-GB" sz="1400" dirty="0"/>
              <a:t>Aidez les </a:t>
            </a:r>
            <a:r>
              <a:rPr lang="en-GB" sz="1400" dirty="0" err="1"/>
              <a:t>apprenantes</a:t>
            </a:r>
            <a:r>
              <a:rPr lang="en-GB" sz="1400" dirty="0"/>
              <a:t> à prendre conscience que l'IA fait partie intégrante de leur vie et éveillez leur curiosité. Explorez 4 domaines courants de l'IA dans la vie quotidienne</a:t>
            </a:r>
          </a:p>
          <a:p>
            <a:pPr>
              <a:lnSpc>
                <a:spcPct val="100000"/>
              </a:lnSpc>
            </a:pPr>
            <a:endParaRPr lang="en-GB" sz="1400" dirty="0"/>
          </a:p>
          <a:p>
            <a:pPr marL="457200" indent="-457200">
              <a:lnSpc>
                <a:spcPct val="100000"/>
              </a:lnSpc>
              <a:buFont typeface="+mj-lt"/>
              <a:buAutoNum type="arabicPeriod"/>
            </a:pPr>
            <a:r>
              <a:rPr lang="en-GB" sz="1400" dirty="0"/>
              <a:t>Réseaux sociaux (TikTok, Instagram)</a:t>
            </a:r>
          </a:p>
          <a:p>
            <a:pPr marL="457200" indent="-457200">
              <a:lnSpc>
                <a:spcPct val="100000"/>
              </a:lnSpc>
              <a:buFont typeface="+mj-lt"/>
              <a:buAutoNum type="arabicPeriod"/>
            </a:pPr>
            <a:r>
              <a:rPr lang="en-GB" sz="1400" dirty="0"/>
              <a:t>Achats (Amazon, ASOS)</a:t>
            </a:r>
          </a:p>
          <a:p>
            <a:pPr marL="457200" indent="-457200">
              <a:lnSpc>
                <a:spcPct val="100000"/>
              </a:lnSpc>
              <a:buFont typeface="+mj-lt"/>
              <a:buAutoNum type="arabicPeriod"/>
            </a:pPr>
            <a:r>
              <a:rPr lang="en-GB" sz="1400" dirty="0"/>
              <a:t>Divertissement (Spotify, Netflix)</a:t>
            </a:r>
          </a:p>
          <a:p>
            <a:pPr marL="457200" indent="-457200">
              <a:lnSpc>
                <a:spcPct val="100000"/>
              </a:lnSpc>
              <a:buFont typeface="+mj-lt"/>
              <a:buAutoNum type="arabicPeriod"/>
            </a:pPr>
            <a:r>
              <a:rPr lang="en-GB" sz="1400" dirty="0"/>
              <a:t>Applications d'apprentissage (Quizlet, Duolingo)</a:t>
            </a:r>
          </a:p>
          <a:p>
            <a:pPr>
              <a:lnSpc>
                <a:spcPct val="100000"/>
              </a:lnSpc>
            </a:pPr>
            <a:endParaRPr lang="en-GB" sz="1400" dirty="0"/>
          </a:p>
          <a:p>
            <a:pPr>
              <a:lnSpc>
                <a:spcPct val="100000"/>
              </a:lnSpc>
            </a:pPr>
            <a:r>
              <a:rPr lang="en-GB" sz="1400" b="1" dirty="0"/>
              <a:t>Activité - </a:t>
            </a:r>
            <a:r>
              <a:rPr lang="en-GB" sz="1400" dirty="0"/>
              <a:t>Sur leur téléphone ou par deux, demandez aux </a:t>
            </a:r>
            <a:r>
              <a:rPr lang="en-GB" sz="1400" dirty="0" err="1"/>
              <a:t>apprenantes</a:t>
            </a:r>
            <a:r>
              <a:rPr lang="en-GB" sz="1400" dirty="0"/>
              <a:t> d'ouvrir une ou deux de leurs applications préférées. Demandez-leur d'explorer :</a:t>
            </a:r>
          </a:p>
          <a:p>
            <a:pPr>
              <a:lnSpc>
                <a:spcPct val="100000"/>
              </a:lnSpc>
            </a:pPr>
            <a:r>
              <a:rPr lang="en-GB" sz="1400" i="1" dirty="0"/>
              <a:t>« </a:t>
            </a:r>
            <a:r>
              <a:rPr lang="en-GB" sz="1400" i="1" dirty="0" err="1"/>
              <a:t>Pouvez-vous</a:t>
            </a:r>
            <a:r>
              <a:rPr lang="en-GB" sz="1400" i="1" dirty="0"/>
              <a:t> repérer une fonctionnalité qui utilise l'IA ? En quoi cela change-t-il ce que vous voyez ou vivez ? Est-ce utile ? Cela pourrait-il être </a:t>
            </a:r>
            <a:r>
              <a:rPr lang="en-GB" sz="1400" i="1" dirty="0" err="1"/>
              <a:t>nuisible</a:t>
            </a:r>
            <a:r>
              <a:rPr lang="en-GB" sz="1400" i="1" dirty="0"/>
              <a:t> ? »</a:t>
            </a:r>
          </a:p>
          <a:p>
            <a:pPr>
              <a:lnSpc>
                <a:spcPct val="100000"/>
              </a:lnSpc>
            </a:pPr>
            <a:endParaRPr lang="en-US" sz="1400" i="1" dirty="0"/>
          </a:p>
          <a:p>
            <a:endParaRPr lang="en-US" dirty="0"/>
          </a:p>
        </p:txBody>
      </p:sp>
      <p:sp>
        <p:nvSpPr>
          <p:cNvPr id="9" name="Text Placeholder 8">
            <a:extLst>
              <a:ext uri="{FF2B5EF4-FFF2-40B4-BE49-F238E27FC236}">
                <a16:creationId xmlns:a16="http://schemas.microsoft.com/office/drawing/2014/main" id="{DBD6ACBD-A28A-3563-3AD2-A314320C80E0}"/>
              </a:ext>
            </a:extLst>
          </p:cNvPr>
          <p:cNvSpPr>
            <a:spLocks noGrp="1"/>
          </p:cNvSpPr>
          <p:nvPr>
            <p:ph type="body" sz="quarter" idx="38"/>
          </p:nvPr>
        </p:nvSpPr>
        <p:spPr>
          <a:xfrm>
            <a:off x="1339896" y="546458"/>
            <a:ext cx="5521300" cy="381311"/>
          </a:xfrm>
        </p:spPr>
        <p:txBody>
          <a:bodyPr/>
          <a:lstStyle/>
          <a:p>
            <a:r>
              <a:rPr lang="en-GB" sz="1800" b="1" dirty="0"/>
              <a:t>4. L'IA dans la vie quotidienne (15 min)</a:t>
            </a:r>
          </a:p>
        </p:txBody>
      </p:sp>
      <p:cxnSp>
        <p:nvCxnSpPr>
          <p:cNvPr id="3" name="Straight Connector 2">
            <a:extLst>
              <a:ext uri="{FF2B5EF4-FFF2-40B4-BE49-F238E27FC236}">
                <a16:creationId xmlns:a16="http://schemas.microsoft.com/office/drawing/2014/main" id="{691A4ACC-F8F2-1906-80BE-DFB32D9503D4}"/>
              </a:ext>
            </a:extLst>
          </p:cNvPr>
          <p:cNvCxnSpPr>
            <a:cxnSpLocks/>
          </p:cNvCxnSpPr>
          <p:nvPr/>
        </p:nvCxnSpPr>
        <p:spPr>
          <a:xfrm>
            <a:off x="1110213" y="99201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E2E4747-14E5-D9BE-9E2C-E45333B6AAEF}"/>
              </a:ext>
            </a:extLst>
          </p:cNvPr>
          <p:cNvCxnSpPr>
            <a:cxnSpLocks/>
          </p:cNvCxnSpPr>
          <p:nvPr/>
        </p:nvCxnSpPr>
        <p:spPr>
          <a:xfrm>
            <a:off x="1005959" y="4875065"/>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19D48FF-92AE-B12B-FDB4-F9C37D1EF12D}"/>
              </a:ext>
            </a:extLst>
          </p:cNvPr>
          <p:cNvGrpSpPr/>
          <p:nvPr/>
        </p:nvGrpSpPr>
        <p:grpSpPr>
          <a:xfrm>
            <a:off x="423820" y="304728"/>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3732203F-18FA-2976-E0F5-55B2E6D5EB70}"/>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440D4C60-28BA-4063-80C1-B506B04734DC}"/>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528D7C76-1B0B-FC00-8998-A7E271393A43}"/>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91B7833C-8577-9F61-D4F5-2F2E3AA57FEB}"/>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29A82F3-DDDD-04E6-DF08-E55EF143B6F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823BFD68-1BEA-ECE0-C3C2-B705EDF12334}"/>
              </a:ext>
            </a:extLst>
          </p:cNvPr>
          <p:cNvGrpSpPr/>
          <p:nvPr/>
        </p:nvGrpSpPr>
        <p:grpSpPr>
          <a:xfrm>
            <a:off x="423820" y="4385337"/>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A93DC4BC-85CA-B796-C3D9-2E208B0288AC}"/>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AE5B40A6-C26C-104E-6E77-263E747C8824}"/>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9D640469-22C6-A6B3-22E7-62C6F33F11E1}"/>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103ED6F7-5F0C-90AA-2B9B-6045C287F3B7}"/>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C9ACF4E-FFB5-FC68-5802-0D223F4E374C}"/>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D61E2FC3-231F-CD76-A0A2-147BB9266EDC}"/>
              </a:ext>
            </a:extLst>
          </p:cNvPr>
          <p:cNvSpPr txBox="1">
            <a:spLocks/>
          </p:cNvSpPr>
          <p:nvPr/>
        </p:nvSpPr>
        <p:spPr>
          <a:xfrm>
            <a:off x="1344826" y="4493292"/>
            <a:ext cx="5521300" cy="381311"/>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it-IT" sz="1800" dirty="0"/>
              <a:t>5. Les femmes dans l'IA (10 min)</a:t>
            </a:r>
            <a:endParaRPr lang="en-US" sz="1800" dirty="0"/>
          </a:p>
        </p:txBody>
      </p:sp>
      <p:sp>
        <p:nvSpPr>
          <p:cNvPr id="25" name="Text Placeholder 6">
            <a:extLst>
              <a:ext uri="{FF2B5EF4-FFF2-40B4-BE49-F238E27FC236}">
                <a16:creationId xmlns:a16="http://schemas.microsoft.com/office/drawing/2014/main" id="{C827B239-43FA-419B-EB79-E10A6E44D46B}"/>
              </a:ext>
            </a:extLst>
          </p:cNvPr>
          <p:cNvSpPr txBox="1">
            <a:spLocks/>
          </p:cNvSpPr>
          <p:nvPr/>
        </p:nvSpPr>
        <p:spPr>
          <a:xfrm>
            <a:off x="723621" y="5199251"/>
            <a:ext cx="6660001" cy="262968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dirty="0"/>
              <a:t>Faites le lien entre l'IA et l'inclusion des genres et montrez la nécessité d'avoir davantage de perspectives féminines.</a:t>
            </a:r>
          </a:p>
          <a:p>
            <a:pPr>
              <a:lnSpc>
                <a:spcPct val="100000"/>
              </a:lnSpc>
            </a:pPr>
            <a:r>
              <a:rPr lang="en-GB" sz="1400" dirty="0"/>
              <a:t>À l'aide des diapositives contenant des données, présentez les statistiques.  </a:t>
            </a:r>
          </a:p>
          <a:p>
            <a:pPr>
              <a:lnSpc>
                <a:spcPct val="100000"/>
              </a:lnSpc>
            </a:pPr>
            <a:r>
              <a:rPr lang="en-GB" sz="1400" dirty="0"/>
              <a:t>- Seulement 22 % des professionnels de l'IA dans le monde sont des femmes</a:t>
            </a:r>
          </a:p>
          <a:p>
            <a:pPr>
              <a:lnSpc>
                <a:spcPct val="100000"/>
              </a:lnSpc>
            </a:pPr>
            <a:r>
              <a:rPr lang="en-GB" sz="1400" dirty="0"/>
              <a:t>- Les femmes adoptent la GenAI 25 % moins que les hommes</a:t>
            </a:r>
          </a:p>
          <a:p>
            <a:pPr>
              <a:lnSpc>
                <a:spcPct val="100000"/>
              </a:lnSpc>
            </a:pPr>
            <a:endParaRPr lang="en-GB" sz="1400" dirty="0"/>
          </a:p>
          <a:p>
            <a:pPr>
              <a:lnSpc>
                <a:spcPct val="100000"/>
              </a:lnSpc>
            </a:pPr>
            <a:r>
              <a:rPr lang="en-GB" sz="1400" b="1" dirty="0"/>
              <a:t>Demandez </a:t>
            </a:r>
            <a:r>
              <a:rPr lang="en-GB" sz="1400" i="1" dirty="0"/>
              <a:t>« Pourquoi pensez-vous que moins de femmes utilisent ou travaillent dans le domaine de l'IA ? »</a:t>
            </a:r>
          </a:p>
          <a:p>
            <a:pPr>
              <a:lnSpc>
                <a:spcPct val="100000"/>
              </a:lnSpc>
            </a:pPr>
            <a:endParaRPr lang="en-GB" sz="1400" i="1" dirty="0"/>
          </a:p>
          <a:p>
            <a:pPr>
              <a:lnSpc>
                <a:spcPct val="100000"/>
              </a:lnSpc>
            </a:pPr>
            <a:r>
              <a:rPr lang="en-GB" sz="1400" dirty="0"/>
              <a:t>Montrez des exemples de femmes qui utilisent l'IA à des fins positives (par exemple, le climat, la mode, la santé).</a:t>
            </a:r>
            <a:endParaRPr lang="en-US" sz="1400" dirty="0"/>
          </a:p>
          <a:p>
            <a:endParaRPr lang="en-US" dirty="0"/>
          </a:p>
        </p:txBody>
      </p:sp>
      <p:sp>
        <p:nvSpPr>
          <p:cNvPr id="8" name="Text Placeholder 7">
            <a:extLst>
              <a:ext uri="{FF2B5EF4-FFF2-40B4-BE49-F238E27FC236}">
                <a16:creationId xmlns:a16="http://schemas.microsoft.com/office/drawing/2014/main" id="{AEE3EA9D-A157-9AA7-E637-0C9AD5A53F48}"/>
              </a:ext>
            </a:extLst>
          </p:cNvPr>
          <p:cNvSpPr txBox="1">
            <a:spLocks/>
          </p:cNvSpPr>
          <p:nvPr/>
        </p:nvSpPr>
        <p:spPr>
          <a:xfrm>
            <a:off x="804333" y="8642230"/>
            <a:ext cx="6660001" cy="154941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dirty="0"/>
              <a:t>Demandez à </a:t>
            </a:r>
            <a:r>
              <a:rPr lang="en-GB" sz="1400" dirty="0" err="1"/>
              <a:t>chaque</a:t>
            </a:r>
            <a:r>
              <a:rPr lang="en-GB" sz="1400" dirty="0"/>
              <a:t> </a:t>
            </a:r>
            <a:r>
              <a:rPr lang="en-GB" sz="1400" dirty="0" err="1"/>
              <a:t>apprenante</a:t>
            </a:r>
            <a:r>
              <a:rPr lang="en-GB" sz="1400" dirty="0"/>
              <a:t> </a:t>
            </a:r>
            <a:r>
              <a:rPr lang="en-GB" sz="1400" dirty="0" err="1"/>
              <a:t>d'écrire</a:t>
            </a:r>
            <a:r>
              <a:rPr lang="en-GB" sz="1400" dirty="0"/>
              <a:t> :</a:t>
            </a:r>
          </a:p>
          <a:p>
            <a:pPr marL="342900" indent="-342900">
              <a:lnSpc>
                <a:spcPct val="100000"/>
              </a:lnSpc>
              <a:buFont typeface="Wingdings" panose="05000000000000000000" pitchFamily="2" charset="2"/>
              <a:buChar char="q"/>
            </a:pPr>
            <a:r>
              <a:rPr lang="en-GB" sz="1400" dirty="0"/>
              <a:t>Une nouvelle chose </a:t>
            </a:r>
            <a:r>
              <a:rPr lang="en-GB" sz="1400" dirty="0" err="1"/>
              <a:t>qu’elle</a:t>
            </a:r>
            <a:r>
              <a:rPr lang="en-GB" sz="1400" dirty="0"/>
              <a:t> a apprise</a:t>
            </a:r>
          </a:p>
          <a:p>
            <a:pPr marL="342900" indent="-342900">
              <a:lnSpc>
                <a:spcPct val="100000"/>
              </a:lnSpc>
              <a:buFont typeface="Wingdings" panose="05000000000000000000" pitchFamily="2" charset="2"/>
              <a:buChar char="q"/>
            </a:pPr>
            <a:r>
              <a:rPr lang="en-GB" sz="1400" dirty="0"/>
              <a:t>Une façon </a:t>
            </a:r>
            <a:r>
              <a:rPr lang="en-GB" sz="1400" dirty="0" err="1"/>
              <a:t>dont</a:t>
            </a:r>
            <a:r>
              <a:rPr lang="en-GB" sz="1400" dirty="0"/>
              <a:t> </a:t>
            </a:r>
            <a:r>
              <a:rPr lang="en-GB" sz="1400" dirty="0" err="1"/>
              <a:t>elle</a:t>
            </a:r>
            <a:r>
              <a:rPr lang="en-GB" sz="1400" dirty="0"/>
              <a:t> </a:t>
            </a:r>
            <a:r>
              <a:rPr lang="en-GB" sz="1400" dirty="0" err="1"/>
              <a:t>perçoit</a:t>
            </a:r>
            <a:r>
              <a:rPr lang="en-GB" sz="1400" dirty="0"/>
              <a:t> désormais l'IA différemment</a:t>
            </a:r>
          </a:p>
          <a:p>
            <a:pPr marL="342900" indent="-342900">
              <a:lnSpc>
                <a:spcPct val="100000"/>
              </a:lnSpc>
              <a:buFont typeface="Wingdings" panose="05000000000000000000" pitchFamily="2" charset="2"/>
              <a:buChar char="q"/>
            </a:pPr>
            <a:r>
              <a:rPr lang="en-GB" sz="1400" dirty="0"/>
              <a:t>Une question </a:t>
            </a:r>
            <a:r>
              <a:rPr lang="en-GB" sz="1400" dirty="0" err="1"/>
              <a:t>qu’elle</a:t>
            </a:r>
            <a:r>
              <a:rPr lang="en-GB" sz="1400" dirty="0"/>
              <a:t> se pose encore</a:t>
            </a:r>
          </a:p>
          <a:p>
            <a:pPr marL="342900" indent="-342900">
              <a:lnSpc>
                <a:spcPct val="100000"/>
              </a:lnSpc>
              <a:buFont typeface="Wingdings" panose="05000000000000000000" pitchFamily="2" charset="2"/>
              <a:buChar char="q"/>
            </a:pPr>
            <a:r>
              <a:rPr lang="en-GB" sz="1400" dirty="0"/>
              <a:t>Invitez les </a:t>
            </a:r>
            <a:r>
              <a:rPr lang="en-GB" sz="1400" dirty="0" err="1"/>
              <a:t>participantes</a:t>
            </a:r>
            <a:r>
              <a:rPr lang="en-GB" sz="1400" dirty="0"/>
              <a:t> à partager leurs réponses ou recueillez-les de manière </a:t>
            </a:r>
            <a:br>
              <a:rPr lang="en-GB" sz="1400" dirty="0"/>
            </a:br>
            <a:r>
              <a:rPr lang="en-GB" sz="1400" dirty="0"/>
              <a:t>anonyme pour obtenir des commentaires</a:t>
            </a:r>
            <a:endParaRPr lang="en-US" sz="1400" b="1" dirty="0"/>
          </a:p>
        </p:txBody>
      </p:sp>
      <p:sp>
        <p:nvSpPr>
          <p:cNvPr id="10" name="Text Placeholder 9">
            <a:extLst>
              <a:ext uri="{FF2B5EF4-FFF2-40B4-BE49-F238E27FC236}">
                <a16:creationId xmlns:a16="http://schemas.microsoft.com/office/drawing/2014/main" id="{E578CD82-D318-BCC7-72A5-8D01BD92B3B6}"/>
              </a:ext>
            </a:extLst>
          </p:cNvPr>
          <p:cNvSpPr txBox="1">
            <a:spLocks/>
          </p:cNvSpPr>
          <p:nvPr/>
        </p:nvSpPr>
        <p:spPr>
          <a:xfrm>
            <a:off x="1241969" y="7900023"/>
            <a:ext cx="6821719" cy="488883"/>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6. Conclusion et </a:t>
            </a:r>
            <a:r>
              <a:rPr lang="en-GB" sz="1800" dirty="0" err="1"/>
              <a:t>réflexion</a:t>
            </a:r>
            <a:r>
              <a:rPr lang="en-GB" sz="1800" dirty="0"/>
              <a:t> (10 min)</a:t>
            </a:r>
          </a:p>
        </p:txBody>
      </p:sp>
      <p:cxnSp>
        <p:nvCxnSpPr>
          <p:cNvPr id="21" name="Straight Connector 20">
            <a:extLst>
              <a:ext uri="{FF2B5EF4-FFF2-40B4-BE49-F238E27FC236}">
                <a16:creationId xmlns:a16="http://schemas.microsoft.com/office/drawing/2014/main" id="{1F44018F-BF58-A733-31CC-2B0772AAB8DD}"/>
              </a:ext>
            </a:extLst>
          </p:cNvPr>
          <p:cNvCxnSpPr>
            <a:cxnSpLocks/>
          </p:cNvCxnSpPr>
          <p:nvPr/>
        </p:nvCxnSpPr>
        <p:spPr>
          <a:xfrm>
            <a:off x="1081146" y="8310461"/>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E9DBF79D-9B01-B57E-8726-4BEAE85C0F54}"/>
              </a:ext>
            </a:extLst>
          </p:cNvPr>
          <p:cNvGrpSpPr/>
          <p:nvPr/>
        </p:nvGrpSpPr>
        <p:grpSpPr>
          <a:xfrm>
            <a:off x="442454" y="7933608"/>
            <a:ext cx="668030" cy="667301"/>
            <a:chOff x="7257599" y="768348"/>
            <a:chExt cx="868457" cy="867509"/>
          </a:xfrm>
          <a:solidFill>
            <a:srgbClr val="282666"/>
          </a:solidFill>
        </p:grpSpPr>
        <p:sp>
          <p:nvSpPr>
            <p:cNvPr id="24" name="Freeform 15">
              <a:extLst>
                <a:ext uri="{FF2B5EF4-FFF2-40B4-BE49-F238E27FC236}">
                  <a16:creationId xmlns:a16="http://schemas.microsoft.com/office/drawing/2014/main" id="{90E30786-B739-AF41-37B1-CEA783E7C2B1}"/>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6" name="Graphic 2">
              <a:extLst>
                <a:ext uri="{FF2B5EF4-FFF2-40B4-BE49-F238E27FC236}">
                  <a16:creationId xmlns:a16="http://schemas.microsoft.com/office/drawing/2014/main" id="{64D4AFDB-ADD3-59C4-0067-DD08BF45090E}"/>
                </a:ext>
              </a:extLst>
            </p:cNvPr>
            <p:cNvGrpSpPr/>
            <p:nvPr/>
          </p:nvGrpSpPr>
          <p:grpSpPr>
            <a:xfrm>
              <a:off x="7257599" y="768348"/>
              <a:ext cx="868457" cy="867509"/>
              <a:chOff x="7257599" y="768348"/>
              <a:chExt cx="868457" cy="867509"/>
            </a:xfrm>
            <a:grpFill/>
          </p:grpSpPr>
          <p:sp>
            <p:nvSpPr>
              <p:cNvPr id="27" name="Freeform 17">
                <a:extLst>
                  <a:ext uri="{FF2B5EF4-FFF2-40B4-BE49-F238E27FC236}">
                    <a16:creationId xmlns:a16="http://schemas.microsoft.com/office/drawing/2014/main" id="{5D3D0366-D0DA-AA4D-2D2D-6D0E6B8AA0ED}"/>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Freeform 18">
                <a:extLst>
                  <a:ext uri="{FF2B5EF4-FFF2-40B4-BE49-F238E27FC236}">
                    <a16:creationId xmlns:a16="http://schemas.microsoft.com/office/drawing/2014/main" id="{07F6AF2F-5FA9-75DF-AF45-DB7828D9E585}"/>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19">
                <a:extLst>
                  <a:ext uri="{FF2B5EF4-FFF2-40B4-BE49-F238E27FC236}">
                    <a16:creationId xmlns:a16="http://schemas.microsoft.com/office/drawing/2014/main" id="{6A4AB1A6-0647-418F-3394-AD891271EA13}"/>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0" name="Freeform 20">
                <a:extLst>
                  <a:ext uri="{FF2B5EF4-FFF2-40B4-BE49-F238E27FC236}">
                    <a16:creationId xmlns:a16="http://schemas.microsoft.com/office/drawing/2014/main" id="{093F7ED5-DB02-3B54-9B60-043B5717194C}"/>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1" name="Freeform 21">
                <a:extLst>
                  <a:ext uri="{FF2B5EF4-FFF2-40B4-BE49-F238E27FC236}">
                    <a16:creationId xmlns:a16="http://schemas.microsoft.com/office/drawing/2014/main" id="{700C2E3B-6C85-727E-4DC8-16B2AD8795E0}"/>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73288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8CE49-ACF3-7238-A24E-F8FBB879F664}"/>
            </a:ext>
          </a:extLst>
        </p:cNvPr>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26E9F7D7-7AD6-74C5-32C0-B9BDE0A4689E}"/>
              </a:ext>
            </a:extLst>
          </p:cNvPr>
          <p:cNvPicPr>
            <a:picLocks noGrp="1" noChangeAspect="1"/>
          </p:cNvPicPr>
          <p:nvPr>
            <p:ph type="pic" sz="quarter" idx="34"/>
          </p:nvPr>
        </p:nvPicPr>
        <p:blipFill>
          <a:blip r:embed="rId2" cstate="email">
            <a:extLst>
              <a:ext uri="{28A0092B-C50C-407E-A947-70E740481C1C}">
                <a14:useLocalDpi xmlns:a14="http://schemas.microsoft.com/office/drawing/2010/main"/>
              </a:ext>
            </a:extLst>
          </a:blip>
          <a:srcRect/>
          <a:stretch>
            <a:fillRect/>
          </a:stretch>
        </p:blipFill>
        <p:spPr>
          <a:xfrm>
            <a:off x="1214645" y="2512080"/>
            <a:ext cx="6560930" cy="5477685"/>
          </a:xfrm>
        </p:spPr>
      </p:pic>
      <p:sp>
        <p:nvSpPr>
          <p:cNvPr id="3" name="Text Placeholder 2">
            <a:extLst>
              <a:ext uri="{FF2B5EF4-FFF2-40B4-BE49-F238E27FC236}">
                <a16:creationId xmlns:a16="http://schemas.microsoft.com/office/drawing/2014/main" id="{0AF338B1-DCDE-B202-501A-F2B12BEAE5A1}"/>
              </a:ext>
            </a:extLst>
          </p:cNvPr>
          <p:cNvSpPr>
            <a:spLocks noGrp="1"/>
          </p:cNvSpPr>
          <p:nvPr>
            <p:ph type="body" sz="quarter" idx="40"/>
          </p:nvPr>
        </p:nvSpPr>
        <p:spPr>
          <a:xfrm>
            <a:off x="218432" y="2026921"/>
            <a:ext cx="3310763" cy="426720"/>
          </a:xfrm>
        </p:spPr>
        <p:txBody>
          <a:bodyPr/>
          <a:lstStyle/>
          <a:p>
            <a:pPr algn="just"/>
            <a:r>
              <a:rPr lang="en-GB" sz="2400" b="1" i="0" dirty="0"/>
              <a:t>Conseils pour faciliter la discussion</a:t>
            </a:r>
          </a:p>
        </p:txBody>
      </p:sp>
      <p:sp>
        <p:nvSpPr>
          <p:cNvPr id="17" name="Graphic 43">
            <a:extLst>
              <a:ext uri="{FF2B5EF4-FFF2-40B4-BE49-F238E27FC236}">
                <a16:creationId xmlns:a16="http://schemas.microsoft.com/office/drawing/2014/main" id="{BD3DA929-2265-8109-5BD8-09F71CA983D6}"/>
              </a:ext>
            </a:extLst>
          </p:cNvPr>
          <p:cNvSpPr/>
          <p:nvPr/>
        </p:nvSpPr>
        <p:spPr>
          <a:xfrm>
            <a:off x="4495110" y="313250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
        <p:nvSpPr>
          <p:cNvPr id="4" name="Text Placeholder 2">
            <a:extLst>
              <a:ext uri="{FF2B5EF4-FFF2-40B4-BE49-F238E27FC236}">
                <a16:creationId xmlns:a16="http://schemas.microsoft.com/office/drawing/2014/main" id="{3F847406-C98D-34C0-8C09-0F10F23CA9D8}"/>
              </a:ext>
            </a:extLst>
          </p:cNvPr>
          <p:cNvSpPr txBox="1">
            <a:spLocks/>
          </p:cNvSpPr>
          <p:nvPr/>
        </p:nvSpPr>
        <p:spPr>
          <a:xfrm>
            <a:off x="218432" y="8231084"/>
            <a:ext cx="6812845" cy="2391196"/>
          </a:xfrm>
          <a:prstGeom prst="rect">
            <a:avLst/>
          </a:prstGeom>
        </p:spPr>
        <p:txBody>
          <a:bodyPr vert="horz" lIns="91440" tIns="45720" rIns="91440" bIns="45720" rtlCol="0">
            <a:noAutofit/>
          </a:bodyPr>
          <a:lstStyle>
            <a:lvl1pPr marL="0" indent="0" algn="ctr" defTabSz="777514" rtl="0" eaLnBrk="1" latinLnBrk="0" hangingPunct="1">
              <a:lnSpc>
                <a:spcPts val="2140"/>
              </a:lnSpc>
              <a:spcBef>
                <a:spcPts val="0"/>
              </a:spcBef>
              <a:buFont typeface="Arial" panose="020B0604020202020204" pitchFamily="34" charset="0"/>
              <a:buNone/>
              <a:defRPr sz="2200" b="0" i="1" kern="1200">
                <a:solidFill>
                  <a:schemeClr val="bg1"/>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342900" indent="-342900" algn="just">
              <a:buFont typeface="Arial" panose="020B0604020202020204" pitchFamily="34" charset="0"/>
              <a:buChar char="•"/>
            </a:pPr>
            <a:r>
              <a:rPr lang="en-GB" sz="1400" b="1" i="0" dirty="0">
                <a:solidFill>
                  <a:srgbClr val="282666"/>
                </a:solidFill>
              </a:rPr>
              <a:t>Normalisez l'incertitude </a:t>
            </a:r>
            <a:r>
              <a:rPr lang="en-GB" sz="1400" i="0" dirty="0">
                <a:solidFill>
                  <a:srgbClr val="282666"/>
                </a:solidFill>
              </a:rPr>
              <a:t>: beaucoup de jeunes se </a:t>
            </a:r>
            <a:r>
              <a:rPr lang="en-GB" sz="1400" i="0" dirty="0" err="1">
                <a:solidFill>
                  <a:srgbClr val="282666"/>
                </a:solidFill>
              </a:rPr>
              <a:t>sentent</a:t>
            </a:r>
            <a:r>
              <a:rPr lang="en-GB" sz="1400" i="0" dirty="0">
                <a:solidFill>
                  <a:srgbClr val="282666"/>
                </a:solidFill>
              </a:rPr>
              <a:t> </a:t>
            </a:r>
            <a:r>
              <a:rPr lang="en-GB" sz="1400" i="0" dirty="0" err="1">
                <a:solidFill>
                  <a:srgbClr val="282666"/>
                </a:solidFill>
              </a:rPr>
              <a:t>incertains</a:t>
            </a:r>
            <a:r>
              <a:rPr lang="en-GB" sz="1400" i="0" dirty="0">
                <a:solidFill>
                  <a:srgbClr val="282666"/>
                </a:solidFill>
              </a:rPr>
              <a:t> face à l'IA. Rappelez-leur qu'il est normal de ne pas tout comprendre immédiatement.</a:t>
            </a:r>
          </a:p>
          <a:p>
            <a:pPr marL="342900" indent="-342900" algn="just">
              <a:buFont typeface="Arial" panose="020B0604020202020204" pitchFamily="34" charset="0"/>
              <a:buChar char="•"/>
            </a:pPr>
            <a:r>
              <a:rPr lang="en-GB" sz="1400" b="1" i="0" dirty="0">
                <a:solidFill>
                  <a:srgbClr val="282666"/>
                </a:solidFill>
              </a:rPr>
              <a:t>Célébrez les petites victoires : </a:t>
            </a:r>
            <a:r>
              <a:rPr lang="en-GB" sz="1400" i="0" dirty="0" err="1">
                <a:solidFill>
                  <a:srgbClr val="282666"/>
                </a:solidFill>
              </a:rPr>
              <a:t>si</a:t>
            </a:r>
            <a:r>
              <a:rPr lang="en-GB" sz="1400" i="0" dirty="0">
                <a:solidFill>
                  <a:srgbClr val="282666"/>
                </a:solidFill>
              </a:rPr>
              <a:t> </a:t>
            </a:r>
            <a:r>
              <a:rPr lang="en-GB" sz="1400" i="0" dirty="0" err="1">
                <a:solidFill>
                  <a:srgbClr val="282666"/>
                </a:solidFill>
              </a:rPr>
              <a:t>ils</a:t>
            </a:r>
            <a:r>
              <a:rPr lang="en-GB" sz="1400" i="0" dirty="0">
                <a:solidFill>
                  <a:srgbClr val="282666"/>
                </a:solidFill>
              </a:rPr>
              <a:t> et </a:t>
            </a:r>
            <a:r>
              <a:rPr lang="en-GB" sz="1400" i="0" dirty="0" err="1">
                <a:solidFill>
                  <a:srgbClr val="282666"/>
                </a:solidFill>
              </a:rPr>
              <a:t>elles</a:t>
            </a:r>
            <a:r>
              <a:rPr lang="en-GB" sz="1400" i="0" dirty="0">
                <a:solidFill>
                  <a:srgbClr val="282666"/>
                </a:solidFill>
              </a:rPr>
              <a:t> ont compris comment TikTok utilise l'IA, c'est déjà une belle réussite !</a:t>
            </a:r>
          </a:p>
          <a:p>
            <a:pPr marL="342900" indent="-342900" algn="just">
              <a:buFont typeface="Arial" panose="020B0604020202020204" pitchFamily="34" charset="0"/>
              <a:buChar char="•"/>
            </a:pPr>
            <a:r>
              <a:rPr lang="en-GB" sz="1400" b="1" i="0" dirty="0">
                <a:solidFill>
                  <a:srgbClr val="282666"/>
                </a:solidFill>
              </a:rPr>
              <a:t>Soyez inclusif – </a:t>
            </a:r>
            <a:r>
              <a:rPr lang="en-GB" sz="1400" i="0" dirty="0">
                <a:solidFill>
                  <a:srgbClr val="282666"/>
                </a:solidFill>
              </a:rPr>
              <a:t>utilisez un langage simple et des exemples visuels. Évitez le jargon.</a:t>
            </a:r>
          </a:p>
          <a:p>
            <a:pPr marL="342900" indent="-342900" algn="just">
              <a:buFont typeface="Arial" panose="020B0604020202020204" pitchFamily="34" charset="0"/>
              <a:buChar char="•"/>
            </a:pPr>
            <a:r>
              <a:rPr lang="en-GB" sz="1400" b="1" i="0" dirty="0">
                <a:solidFill>
                  <a:srgbClr val="282666"/>
                </a:solidFill>
              </a:rPr>
              <a:t>Encouragez la curiosité : </a:t>
            </a:r>
            <a:r>
              <a:rPr lang="en-GB" sz="1400" i="0" dirty="0">
                <a:solidFill>
                  <a:srgbClr val="282666"/>
                </a:solidFill>
              </a:rPr>
              <a:t>l'objectif est de susciter l'intérêt, pas de mémoriser des faits.</a:t>
            </a:r>
            <a:endParaRPr lang="en-US" sz="1400" i="0" dirty="0">
              <a:solidFill>
                <a:srgbClr val="282666"/>
              </a:solidFill>
            </a:endParaRPr>
          </a:p>
        </p:txBody>
      </p:sp>
    </p:spTree>
    <p:extLst>
      <p:ext uri="{BB962C8B-B14F-4D97-AF65-F5344CB8AC3E}">
        <p14:creationId xmlns:p14="http://schemas.microsoft.com/office/powerpoint/2010/main" val="1267430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1103E-36A0-C79F-EE7D-0D9EA3A144C0}"/>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8F33AED0-6486-07A9-D27B-E3392B678C38}"/>
              </a:ext>
            </a:extLst>
          </p:cNvPr>
          <p:cNvSpPr>
            <a:spLocks noGrp="1"/>
          </p:cNvSpPr>
          <p:nvPr>
            <p:ph type="body" sz="quarter" idx="14"/>
          </p:nvPr>
        </p:nvSpPr>
        <p:spPr/>
        <p:txBody>
          <a:bodyPr/>
          <a:lstStyle/>
          <a:p>
            <a:r>
              <a:rPr lang="en-US" dirty="0"/>
              <a:t>03</a:t>
            </a:r>
          </a:p>
        </p:txBody>
      </p:sp>
      <p:sp>
        <p:nvSpPr>
          <p:cNvPr id="29" name="Text Placeholder 28">
            <a:extLst>
              <a:ext uri="{FF2B5EF4-FFF2-40B4-BE49-F238E27FC236}">
                <a16:creationId xmlns:a16="http://schemas.microsoft.com/office/drawing/2014/main" id="{A3E7AF96-9059-054A-95A4-505CCBABA012}"/>
              </a:ext>
            </a:extLst>
          </p:cNvPr>
          <p:cNvSpPr>
            <a:spLocks noGrp="1"/>
          </p:cNvSpPr>
          <p:nvPr>
            <p:ph type="body" sz="quarter" idx="15"/>
          </p:nvPr>
        </p:nvSpPr>
        <p:spPr>
          <a:xfrm>
            <a:off x="2198723" y="2356063"/>
            <a:ext cx="3744877" cy="2002900"/>
          </a:xfrm>
        </p:spPr>
        <p:txBody>
          <a:bodyPr/>
          <a:lstStyle/>
          <a:p>
            <a:r>
              <a:rPr lang="en-US" b="1" dirty="0"/>
              <a:t>Session 2 </a:t>
            </a:r>
          </a:p>
          <a:p>
            <a:r>
              <a:rPr lang="en-GB" dirty="0"/>
              <a:t>L'éthique de l'IA : donner aux jeunes les moyens d'un avenir équitable</a:t>
            </a:r>
            <a:endParaRPr lang="en-US" dirty="0"/>
          </a:p>
        </p:txBody>
      </p:sp>
      <p:sp>
        <p:nvSpPr>
          <p:cNvPr id="16" name="Slide Number Placeholder 15">
            <a:extLst>
              <a:ext uri="{FF2B5EF4-FFF2-40B4-BE49-F238E27FC236}">
                <a16:creationId xmlns:a16="http://schemas.microsoft.com/office/drawing/2014/main" id="{5DEAE4E2-1897-D12F-BA01-F8F7C456F83A}"/>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t>14</a:t>
            </a:fld>
            <a:endParaRPr lang="fr-CA" dirty="0"/>
          </a:p>
        </p:txBody>
      </p:sp>
      <p:pic>
        <p:nvPicPr>
          <p:cNvPr id="5" name="Picture Placeholder 4" descr="Human eye seen through transparent digital chart">
            <a:extLst>
              <a:ext uri="{FF2B5EF4-FFF2-40B4-BE49-F238E27FC236}">
                <a16:creationId xmlns:a16="http://schemas.microsoft.com/office/drawing/2014/main" id="{ABCA1456-E51D-E208-42CC-444D2ACBC12D}"/>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a:fillRect/>
          </a:stretch>
        </p:blipFill>
        <p:spPr>
          <a:xfrm>
            <a:off x="1539057" y="4997827"/>
            <a:ext cx="6236518" cy="4816261"/>
          </a:xfrm>
        </p:spPr>
      </p:pic>
      <p:pic>
        <p:nvPicPr>
          <p:cNvPr id="6" name="Picture 5">
            <a:extLst>
              <a:ext uri="{FF2B5EF4-FFF2-40B4-BE49-F238E27FC236}">
                <a16:creationId xmlns:a16="http://schemas.microsoft.com/office/drawing/2014/main" id="{16135DA9-C25E-1D7D-8440-C9656C03EE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777284">
            <a:off x="-2563839" y="3517569"/>
            <a:ext cx="5127676" cy="4367161"/>
          </a:xfrm>
          <a:prstGeom prst="rect">
            <a:avLst/>
          </a:prstGeom>
        </p:spPr>
      </p:pic>
    </p:spTree>
    <p:extLst>
      <p:ext uri="{BB962C8B-B14F-4D97-AF65-F5344CB8AC3E}">
        <p14:creationId xmlns:p14="http://schemas.microsoft.com/office/powerpoint/2010/main" val="2244622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509263" y="6755392"/>
            <a:ext cx="6541269" cy="2414421"/>
          </a:xfrm>
        </p:spPr>
        <p:txBody>
          <a:bodyPr numCol="1"/>
          <a:lstStyle/>
          <a:p>
            <a:pPr>
              <a:lnSpc>
                <a:spcPct val="100000"/>
              </a:lnSpc>
            </a:pPr>
            <a:r>
              <a:rPr lang="en-GB" sz="1400" b="1" i="1" dirty="0"/>
              <a:t>À la fin de ce module, les </a:t>
            </a:r>
            <a:r>
              <a:rPr lang="en-GB" sz="1400" b="1" i="1" dirty="0" err="1"/>
              <a:t>participantes</a:t>
            </a:r>
            <a:r>
              <a:rPr lang="en-GB" sz="1400" b="1" i="1" dirty="0"/>
              <a:t> seront </a:t>
            </a:r>
            <a:r>
              <a:rPr lang="en-GB" sz="1400" b="1" i="1" dirty="0" err="1"/>
              <a:t>capables</a:t>
            </a:r>
            <a:r>
              <a:rPr lang="en-GB" sz="1400" b="1" i="1" dirty="0"/>
              <a:t> de :</a:t>
            </a:r>
          </a:p>
          <a:p>
            <a:pPr marL="342900" indent="-342900">
              <a:lnSpc>
                <a:spcPct val="100000"/>
              </a:lnSpc>
              <a:buFont typeface="Arial" panose="020B0604020202020204" pitchFamily="34" charset="0"/>
              <a:buChar char="•"/>
            </a:pPr>
            <a:r>
              <a:rPr lang="en-GB" sz="1400" b="1" dirty="0"/>
              <a:t>Définir </a:t>
            </a:r>
            <a:r>
              <a:rPr lang="en-GB" sz="1400" dirty="0"/>
              <a:t>l'éthique et expliquer sa pertinence dans les décisions quotidiennes</a:t>
            </a:r>
          </a:p>
          <a:p>
            <a:pPr marL="342900" indent="-342900">
              <a:lnSpc>
                <a:spcPct val="100000"/>
              </a:lnSpc>
              <a:buFont typeface="Arial" panose="020B0604020202020204" pitchFamily="34" charset="0"/>
              <a:buChar char="•"/>
            </a:pPr>
            <a:r>
              <a:rPr lang="en-GB" sz="1400" b="1" dirty="0"/>
              <a:t>Comprendre </a:t>
            </a:r>
            <a:r>
              <a:rPr lang="en-GB" sz="1400" dirty="0"/>
              <a:t>l'importance de l'éthique dans le développement de l'IA</a:t>
            </a:r>
          </a:p>
          <a:p>
            <a:pPr marL="342900" indent="-342900">
              <a:lnSpc>
                <a:spcPct val="100000"/>
              </a:lnSpc>
              <a:buFont typeface="Arial" panose="020B0604020202020204" pitchFamily="34" charset="0"/>
              <a:buChar char="•"/>
            </a:pPr>
            <a:r>
              <a:rPr lang="en-GB" sz="1400" b="1" dirty="0"/>
              <a:t>Identifier </a:t>
            </a:r>
            <a:r>
              <a:rPr lang="en-GB" sz="1400" dirty="0"/>
              <a:t>les risques éthiques liés à l'IA, tels que les biais et le manque de transparence</a:t>
            </a:r>
          </a:p>
          <a:p>
            <a:pPr marL="342900" indent="-342900">
              <a:lnSpc>
                <a:spcPct val="100000"/>
              </a:lnSpc>
              <a:buFont typeface="Arial" panose="020B0604020202020204" pitchFamily="34" charset="0"/>
              <a:buChar char="•"/>
            </a:pPr>
            <a:r>
              <a:rPr lang="en-GB" sz="1400" b="1" dirty="0"/>
              <a:t>Reconnaître </a:t>
            </a:r>
            <a:r>
              <a:rPr lang="en-GB" sz="1400" dirty="0"/>
              <a:t>comment le contenu généré par l'IA peut renforcer les stéréotypes</a:t>
            </a:r>
          </a:p>
          <a:p>
            <a:pPr marL="342900" indent="-342900">
              <a:lnSpc>
                <a:spcPct val="100000"/>
              </a:lnSpc>
              <a:buFont typeface="Arial" panose="020B0604020202020204" pitchFamily="34" charset="0"/>
              <a:buChar char="•"/>
            </a:pPr>
            <a:r>
              <a:rPr lang="en-GB" sz="1400" b="1" dirty="0"/>
              <a:t>Explorer </a:t>
            </a:r>
            <a:r>
              <a:rPr lang="en-GB" sz="1400" dirty="0"/>
              <a:t>comment détecter et réduire les préjugés dans les outils de génération d'images par l'IA</a:t>
            </a:r>
            <a:endParaRPr lang="en-US" sz="1400" dirty="0"/>
          </a:p>
        </p:txBody>
      </p:sp>
      <p:sp>
        <p:nvSpPr>
          <p:cNvPr id="28" name="Text Placeholder 27">
            <a:extLst>
              <a:ext uri="{FF2B5EF4-FFF2-40B4-BE49-F238E27FC236}">
                <a16:creationId xmlns:a16="http://schemas.microsoft.com/office/drawing/2014/main" id="{50AC38B4-8AE1-D700-2C51-3E91E65983E0}"/>
              </a:ext>
            </a:extLst>
          </p:cNvPr>
          <p:cNvSpPr>
            <a:spLocks noGrp="1"/>
          </p:cNvSpPr>
          <p:nvPr>
            <p:ph type="body" sz="quarter" idx="18"/>
          </p:nvPr>
        </p:nvSpPr>
        <p:spPr/>
        <p:txBody>
          <a:bodyPr/>
          <a:lstStyle/>
          <a:p>
            <a:r>
              <a:rPr lang="en-US" dirty="0"/>
              <a:t>Titre</a:t>
            </a:r>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p:txBody>
          <a:bodyPr/>
          <a:lstStyle/>
          <a:p>
            <a:r>
              <a:rPr lang="en-US" dirty="0"/>
              <a:t>02</a:t>
            </a:r>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p:txBody>
          <a:bodyPr/>
          <a:lstStyle/>
          <a:p>
            <a:fld id="{9C527BFA-2C0E-4CEC-B6A5-913A56FEF4B4}" type="slidenum">
              <a:rPr lang="fr-CA" smtClean="0"/>
              <a:t>15</a:t>
            </a:fld>
            <a:endParaRPr lang="fr-CA" dirty="0"/>
          </a:p>
        </p:txBody>
      </p:sp>
      <p:sp>
        <p:nvSpPr>
          <p:cNvPr id="2" name="Text Placeholder 1">
            <a:extLst>
              <a:ext uri="{FF2B5EF4-FFF2-40B4-BE49-F238E27FC236}">
                <a16:creationId xmlns:a16="http://schemas.microsoft.com/office/drawing/2014/main" id="{20A3C248-8BAF-814E-58E7-CF64E12BC81B}"/>
              </a:ext>
            </a:extLst>
          </p:cNvPr>
          <p:cNvSpPr>
            <a:spLocks noGrp="1"/>
          </p:cNvSpPr>
          <p:nvPr>
            <p:ph type="body" sz="quarter" idx="35"/>
          </p:nvPr>
        </p:nvSpPr>
        <p:spPr>
          <a:xfrm>
            <a:off x="513484" y="4832670"/>
            <a:ext cx="1532272" cy="1049221"/>
          </a:xfrm>
        </p:spPr>
        <p:txBody>
          <a:bodyPr/>
          <a:lstStyle/>
          <a:p>
            <a:r>
              <a:rPr lang="en-US" sz="2400" dirty="0"/>
              <a:t>Session 2</a:t>
            </a:r>
          </a:p>
        </p:txBody>
      </p:sp>
      <p:sp>
        <p:nvSpPr>
          <p:cNvPr id="3" name="Text Placeholder 2">
            <a:extLst>
              <a:ext uri="{FF2B5EF4-FFF2-40B4-BE49-F238E27FC236}">
                <a16:creationId xmlns:a16="http://schemas.microsoft.com/office/drawing/2014/main" id="{AB6195B8-E7B9-B5D6-B28E-4536771674DB}"/>
              </a:ext>
            </a:extLst>
          </p:cNvPr>
          <p:cNvSpPr>
            <a:spLocks noGrp="1"/>
          </p:cNvSpPr>
          <p:nvPr>
            <p:ph type="body" sz="quarter" idx="36"/>
          </p:nvPr>
        </p:nvSpPr>
        <p:spPr>
          <a:xfrm>
            <a:off x="509263" y="3824181"/>
            <a:ext cx="3495458" cy="695374"/>
          </a:xfrm>
        </p:spPr>
        <p:txBody>
          <a:bodyPr/>
          <a:lstStyle/>
          <a:p>
            <a:r>
              <a:rPr lang="en-US" sz="2400" dirty="0" err="1"/>
              <a:t>Objectifs</a:t>
            </a:r>
            <a:r>
              <a:rPr lang="en-US" sz="2400" dirty="0"/>
              <a:t> </a:t>
            </a:r>
          </a:p>
          <a:p>
            <a:r>
              <a:rPr lang="en-US" sz="2400" dirty="0" err="1"/>
              <a:t>d'apprentissage</a:t>
            </a:r>
            <a:endParaRPr lang="en-US" sz="2400" dirty="0"/>
          </a:p>
        </p:txBody>
      </p:sp>
      <p:sp>
        <p:nvSpPr>
          <p:cNvPr id="35" name="Graphic 43">
            <a:extLst>
              <a:ext uri="{FF2B5EF4-FFF2-40B4-BE49-F238E27FC236}">
                <a16:creationId xmlns:a16="http://schemas.microsoft.com/office/drawing/2014/main" id="{A0EF5A5A-D0C3-48D5-E7EF-A859CA44E39D}"/>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pic>
        <p:nvPicPr>
          <p:cNvPr id="9" name="Picture Placeholder 8">
            <a:extLst>
              <a:ext uri="{FF2B5EF4-FFF2-40B4-BE49-F238E27FC236}">
                <a16:creationId xmlns:a16="http://schemas.microsoft.com/office/drawing/2014/main" id="{11CC6832-4143-4E79-B0D5-DC7D70045BF5}"/>
              </a:ext>
            </a:extLst>
          </p:cNvPr>
          <p:cNvPicPr>
            <a:picLocks noGrp="1" noChangeAspect="1"/>
          </p:cNvPicPr>
          <p:nvPr>
            <p:ph type="pic" sz="quarter" idx="34"/>
          </p:nvPr>
        </p:nvPicPr>
        <p:blipFill>
          <a:blip r:embed="rId2" cstate="email">
            <a:extLst>
              <a:ext uri="{28A0092B-C50C-407E-A947-70E740481C1C}">
                <a14:useLocalDpi xmlns:a14="http://schemas.microsoft.com/office/drawing/2010/main"/>
              </a:ext>
            </a:extLst>
          </a:blip>
          <a:srcRect/>
          <a:stretch>
            <a:fillRect/>
          </a:stretch>
        </p:blipFill>
        <p:spPr/>
      </p:pic>
      <p:sp>
        <p:nvSpPr>
          <p:cNvPr id="10" name="Graphic 43">
            <a:extLst>
              <a:ext uri="{FF2B5EF4-FFF2-40B4-BE49-F238E27FC236}">
                <a16:creationId xmlns:a16="http://schemas.microsoft.com/office/drawing/2014/main" id="{EA827BC9-DF8A-44C5-C627-984DD3026334}"/>
              </a:ext>
            </a:extLst>
          </p:cNvPr>
          <p:cNvSpPr/>
          <p:nvPr/>
        </p:nvSpPr>
        <p:spPr>
          <a:xfrm>
            <a:off x="4280116" y="620934"/>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grpSp>
        <p:nvGrpSpPr>
          <p:cNvPr id="4" name="Group 3">
            <a:extLst>
              <a:ext uri="{FF2B5EF4-FFF2-40B4-BE49-F238E27FC236}">
                <a16:creationId xmlns:a16="http://schemas.microsoft.com/office/drawing/2014/main" id="{9F5394E2-5827-10DE-3E5C-F68578E6E587}"/>
              </a:ext>
            </a:extLst>
          </p:cNvPr>
          <p:cNvGrpSpPr/>
          <p:nvPr/>
        </p:nvGrpSpPr>
        <p:grpSpPr>
          <a:xfrm>
            <a:off x="4300858" y="8680513"/>
            <a:ext cx="1912290" cy="1446881"/>
            <a:chOff x="5700273" y="5386353"/>
            <a:chExt cx="766016" cy="767823"/>
          </a:xfrm>
          <a:solidFill>
            <a:srgbClr val="282666"/>
          </a:solidFill>
        </p:grpSpPr>
        <p:grpSp>
          <p:nvGrpSpPr>
            <p:cNvPr id="5" name="Graphic 2">
              <a:extLst>
                <a:ext uri="{FF2B5EF4-FFF2-40B4-BE49-F238E27FC236}">
                  <a16:creationId xmlns:a16="http://schemas.microsoft.com/office/drawing/2014/main" id="{98359B7F-A526-1E86-BB8D-25071533B1B6}"/>
                </a:ext>
              </a:extLst>
            </p:cNvPr>
            <p:cNvGrpSpPr/>
            <p:nvPr/>
          </p:nvGrpSpPr>
          <p:grpSpPr>
            <a:xfrm>
              <a:off x="5844804" y="5531788"/>
              <a:ext cx="476953" cy="420947"/>
              <a:chOff x="5844804" y="5531788"/>
              <a:chExt cx="476953" cy="420947"/>
            </a:xfrm>
            <a:grpFill/>
          </p:grpSpPr>
          <p:sp>
            <p:nvSpPr>
              <p:cNvPr id="24" name="Freeform 352">
                <a:extLst>
                  <a:ext uri="{FF2B5EF4-FFF2-40B4-BE49-F238E27FC236}">
                    <a16:creationId xmlns:a16="http://schemas.microsoft.com/office/drawing/2014/main" id="{D30C9CA7-84C3-3D72-F4E1-331785A6DD60}"/>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53">
                <a:extLst>
                  <a:ext uri="{FF2B5EF4-FFF2-40B4-BE49-F238E27FC236}">
                    <a16:creationId xmlns:a16="http://schemas.microsoft.com/office/drawing/2014/main" id="{7195765F-C2AD-067E-B884-9DDE18E688FB}"/>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 name="Graphic 2">
              <a:extLst>
                <a:ext uri="{FF2B5EF4-FFF2-40B4-BE49-F238E27FC236}">
                  <a16:creationId xmlns:a16="http://schemas.microsoft.com/office/drawing/2014/main" id="{C9A893F2-C82E-952B-FAAC-9AE5C4642268}"/>
                </a:ext>
              </a:extLst>
            </p:cNvPr>
            <p:cNvGrpSpPr/>
            <p:nvPr/>
          </p:nvGrpSpPr>
          <p:grpSpPr>
            <a:xfrm>
              <a:off x="5700273" y="5386353"/>
              <a:ext cx="766016" cy="767823"/>
              <a:chOff x="5700273" y="5386353"/>
              <a:chExt cx="766016" cy="767823"/>
            </a:xfrm>
            <a:grpFill/>
          </p:grpSpPr>
          <p:sp>
            <p:nvSpPr>
              <p:cNvPr id="7" name="Freeform 338">
                <a:extLst>
                  <a:ext uri="{FF2B5EF4-FFF2-40B4-BE49-F238E27FC236}">
                    <a16:creationId xmlns:a16="http://schemas.microsoft.com/office/drawing/2014/main" id="{95958DAB-E34A-2429-A516-3B17FE6EFF71}"/>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339">
                <a:extLst>
                  <a:ext uri="{FF2B5EF4-FFF2-40B4-BE49-F238E27FC236}">
                    <a16:creationId xmlns:a16="http://schemas.microsoft.com/office/drawing/2014/main" id="{860211AC-03FE-27DF-83BC-C4EA02CA34A8}"/>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40">
                <a:extLst>
                  <a:ext uri="{FF2B5EF4-FFF2-40B4-BE49-F238E27FC236}">
                    <a16:creationId xmlns:a16="http://schemas.microsoft.com/office/drawing/2014/main" id="{F9AF5F8B-1915-3E1E-5CEC-A57AB78CF832}"/>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41">
                <a:extLst>
                  <a:ext uri="{FF2B5EF4-FFF2-40B4-BE49-F238E27FC236}">
                    <a16:creationId xmlns:a16="http://schemas.microsoft.com/office/drawing/2014/main" id="{39E2B4E4-39E3-9AD5-D683-907B3A4ECC32}"/>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42">
                <a:extLst>
                  <a:ext uri="{FF2B5EF4-FFF2-40B4-BE49-F238E27FC236}">
                    <a16:creationId xmlns:a16="http://schemas.microsoft.com/office/drawing/2014/main" id="{79BF6FDE-DF96-8034-3E3E-DAF90B1795AA}"/>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43">
                <a:extLst>
                  <a:ext uri="{FF2B5EF4-FFF2-40B4-BE49-F238E27FC236}">
                    <a16:creationId xmlns:a16="http://schemas.microsoft.com/office/drawing/2014/main" id="{0667489B-8A76-22DE-4A6C-E3E256723290}"/>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44">
                <a:extLst>
                  <a:ext uri="{FF2B5EF4-FFF2-40B4-BE49-F238E27FC236}">
                    <a16:creationId xmlns:a16="http://schemas.microsoft.com/office/drawing/2014/main" id="{4DB472C1-1674-7C10-A577-B6805A366944}"/>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345">
                <a:extLst>
                  <a:ext uri="{FF2B5EF4-FFF2-40B4-BE49-F238E27FC236}">
                    <a16:creationId xmlns:a16="http://schemas.microsoft.com/office/drawing/2014/main" id="{C728CACE-922F-182B-8C21-0674DFA6B33B}"/>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346">
                <a:extLst>
                  <a:ext uri="{FF2B5EF4-FFF2-40B4-BE49-F238E27FC236}">
                    <a16:creationId xmlns:a16="http://schemas.microsoft.com/office/drawing/2014/main" id="{42EEF8D2-3C0A-ADAF-8B66-C97CC800B661}"/>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347">
                <a:extLst>
                  <a:ext uri="{FF2B5EF4-FFF2-40B4-BE49-F238E27FC236}">
                    <a16:creationId xmlns:a16="http://schemas.microsoft.com/office/drawing/2014/main" id="{FD41BAF2-8A06-D641-5A99-893E1F63B252}"/>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48">
                <a:extLst>
                  <a:ext uri="{FF2B5EF4-FFF2-40B4-BE49-F238E27FC236}">
                    <a16:creationId xmlns:a16="http://schemas.microsoft.com/office/drawing/2014/main" id="{E12DC0AD-8102-30AB-E4E7-1DE1DC1132A7}"/>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49">
                <a:extLst>
                  <a:ext uri="{FF2B5EF4-FFF2-40B4-BE49-F238E27FC236}">
                    <a16:creationId xmlns:a16="http://schemas.microsoft.com/office/drawing/2014/main" id="{D02A13C9-95CF-90FE-59F5-947D00044C1A}"/>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50">
                <a:extLst>
                  <a:ext uri="{FF2B5EF4-FFF2-40B4-BE49-F238E27FC236}">
                    <a16:creationId xmlns:a16="http://schemas.microsoft.com/office/drawing/2014/main" id="{5925E1EE-5D3A-04EE-B415-B9961C76E10D}"/>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51">
                <a:extLst>
                  <a:ext uri="{FF2B5EF4-FFF2-40B4-BE49-F238E27FC236}">
                    <a16:creationId xmlns:a16="http://schemas.microsoft.com/office/drawing/2014/main" id="{CB48E5DC-192F-A558-0889-C31BD336B366}"/>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38824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5DAB-46E3-C787-5A83-0BE09E03545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4B69D5-D57B-18E6-A0F6-9CB810180665}"/>
              </a:ext>
            </a:extLst>
          </p:cNvPr>
          <p:cNvSpPr>
            <a:spLocks noGrp="1"/>
          </p:cNvSpPr>
          <p:nvPr>
            <p:ph type="sldNum" sz="quarter" idx="4"/>
          </p:nvPr>
        </p:nvSpPr>
        <p:spPr/>
        <p:txBody>
          <a:bodyPr/>
          <a:lstStyle/>
          <a:p>
            <a:fld id="{9C527BFA-2C0E-4CEC-B6A5-913A56FEF4B4}" type="slidenum">
              <a:rPr lang="fr-CA" smtClean="0"/>
              <a:t>16</a:t>
            </a:fld>
            <a:endParaRPr lang="fr-CA" dirty="0"/>
          </a:p>
        </p:txBody>
      </p:sp>
      <p:sp>
        <p:nvSpPr>
          <p:cNvPr id="7" name="Text Placeholder 6">
            <a:extLst>
              <a:ext uri="{FF2B5EF4-FFF2-40B4-BE49-F238E27FC236}">
                <a16:creationId xmlns:a16="http://schemas.microsoft.com/office/drawing/2014/main" id="{A0F61022-B411-D1F9-B71D-A5A6A134A765}"/>
              </a:ext>
            </a:extLst>
          </p:cNvPr>
          <p:cNvSpPr>
            <a:spLocks noGrp="1"/>
          </p:cNvSpPr>
          <p:nvPr>
            <p:ph type="body" sz="quarter" idx="32"/>
          </p:nvPr>
        </p:nvSpPr>
        <p:spPr>
          <a:xfrm>
            <a:off x="599826" y="1773160"/>
            <a:ext cx="6541269" cy="3813547"/>
          </a:xfrm>
        </p:spPr>
        <p:txBody>
          <a:bodyPr numCol="1"/>
          <a:lstStyle/>
          <a:p>
            <a:pPr marL="342900" indent="-342900">
              <a:lnSpc>
                <a:spcPct val="100000"/>
              </a:lnSpc>
              <a:buFont typeface="Arial" panose="020B0604020202020204" pitchFamily="34" charset="0"/>
              <a:buChar char="•"/>
            </a:pPr>
            <a:r>
              <a:rPr lang="en-GB" sz="1600" dirty="0"/>
              <a:t>Ordinateur portable et projecteur/écran</a:t>
            </a:r>
          </a:p>
          <a:p>
            <a:pPr marL="342900" indent="-342900">
              <a:lnSpc>
                <a:spcPct val="100000"/>
              </a:lnSpc>
              <a:buFont typeface="Arial" panose="020B0604020202020204" pitchFamily="34" charset="0"/>
              <a:buChar char="•"/>
            </a:pPr>
            <a:r>
              <a:rPr lang="en-GB" sz="1600" dirty="0"/>
              <a:t>Connexion Internet pour les outils d'IA et les vidéos (ou téléchargement préalable)</a:t>
            </a:r>
          </a:p>
          <a:p>
            <a:pPr marL="342900" indent="-342900">
              <a:lnSpc>
                <a:spcPct val="100000"/>
              </a:lnSpc>
              <a:buFont typeface="Arial" panose="020B0604020202020204" pitchFamily="34" charset="0"/>
              <a:buChar char="•"/>
            </a:pPr>
            <a:r>
              <a:rPr lang="en-GB" sz="1600" dirty="0"/>
              <a:t>Impressions des </a:t>
            </a:r>
            <a:r>
              <a:rPr lang="en-GB" sz="1600" dirty="0" err="1"/>
              <a:t>termes</a:t>
            </a:r>
            <a:r>
              <a:rPr lang="en-GB" sz="1600" dirty="0"/>
              <a:t> </a:t>
            </a:r>
            <a:r>
              <a:rPr lang="en-GB" sz="1600" dirty="0" err="1"/>
              <a:t>clés</a:t>
            </a:r>
            <a:r>
              <a:rPr lang="en-GB" sz="1600" dirty="0"/>
              <a:t> et instructions </a:t>
            </a:r>
            <a:r>
              <a:rPr lang="en-GB" sz="1600" dirty="0" err="1"/>
              <a:t>génératives</a:t>
            </a:r>
            <a:r>
              <a:rPr lang="en-GB" sz="1600" dirty="0"/>
              <a:t> </a:t>
            </a:r>
            <a:r>
              <a:rPr lang="en-GB" sz="1600" dirty="0" err="1"/>
              <a:t>ou</a:t>
            </a:r>
            <a:r>
              <a:rPr lang="en-GB" sz="1600" dirty="0"/>
              <a:t> prompt (facultatif) Smartphones, tablettes ou ordinateurs (au moins un par groupe)</a:t>
            </a:r>
          </a:p>
          <a:p>
            <a:pPr marL="342900" indent="-342900">
              <a:lnSpc>
                <a:spcPct val="100000"/>
              </a:lnSpc>
              <a:buFont typeface="Arial" panose="020B0604020202020204" pitchFamily="34" charset="0"/>
              <a:buChar char="•"/>
            </a:pPr>
            <a:r>
              <a:rPr lang="en-GB" sz="1600" dirty="0"/>
              <a:t>Comptes d'accès ou de démonstration à 2 ou 3 générateurs d'images IA, par exemple Adobe Express, Leonardo AIgetimg.ai, Magic Studio</a:t>
            </a:r>
          </a:p>
          <a:p>
            <a:pPr marL="342900" indent="-342900">
              <a:lnSpc>
                <a:spcPct val="100000"/>
              </a:lnSpc>
              <a:buFont typeface="Arial" panose="020B0604020202020204" pitchFamily="34" charset="0"/>
              <a:buChar char="•"/>
            </a:pPr>
            <a:r>
              <a:rPr lang="en-GB" sz="1600" dirty="0"/>
              <a:t>Tableau à feuilles mobiles/tableau blanc et marqueurs</a:t>
            </a:r>
            <a:endParaRPr lang="en-US" sz="1600" dirty="0"/>
          </a:p>
        </p:txBody>
      </p:sp>
      <p:sp>
        <p:nvSpPr>
          <p:cNvPr id="9" name="Text Placeholder 8">
            <a:extLst>
              <a:ext uri="{FF2B5EF4-FFF2-40B4-BE49-F238E27FC236}">
                <a16:creationId xmlns:a16="http://schemas.microsoft.com/office/drawing/2014/main" id="{A5C10C2D-878B-77DF-A1C2-114D10CAFD8F}"/>
              </a:ext>
            </a:extLst>
          </p:cNvPr>
          <p:cNvSpPr>
            <a:spLocks noGrp="1"/>
          </p:cNvSpPr>
          <p:nvPr>
            <p:ph type="body" sz="quarter" idx="38"/>
          </p:nvPr>
        </p:nvSpPr>
        <p:spPr>
          <a:xfrm>
            <a:off x="634478" y="525575"/>
            <a:ext cx="6506617" cy="381311"/>
          </a:xfrm>
        </p:spPr>
        <p:txBody>
          <a:bodyPr/>
          <a:lstStyle/>
          <a:p>
            <a:r>
              <a:rPr lang="en-US" sz="1800" dirty="0"/>
              <a:t>De quoi avez-vous besoin pour animer la session ?</a:t>
            </a:r>
          </a:p>
        </p:txBody>
      </p:sp>
      <p:pic>
        <p:nvPicPr>
          <p:cNvPr id="13" name="Picture Placeholder 12">
            <a:extLst>
              <a:ext uri="{FF2B5EF4-FFF2-40B4-BE49-F238E27FC236}">
                <a16:creationId xmlns:a16="http://schemas.microsoft.com/office/drawing/2014/main" id="{31DAD37E-1E71-116A-9791-9F517C1C825F}"/>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p:pic>
      <p:sp>
        <p:nvSpPr>
          <p:cNvPr id="11" name="Text Placeholder 10">
            <a:extLst>
              <a:ext uri="{FF2B5EF4-FFF2-40B4-BE49-F238E27FC236}">
                <a16:creationId xmlns:a16="http://schemas.microsoft.com/office/drawing/2014/main" id="{FCA1F9FF-5A63-01A9-AE71-AE703B5E8CAB}"/>
              </a:ext>
            </a:extLst>
          </p:cNvPr>
          <p:cNvSpPr>
            <a:spLocks noGrp="1"/>
          </p:cNvSpPr>
          <p:nvPr>
            <p:ph type="body" sz="quarter" idx="40"/>
          </p:nvPr>
        </p:nvSpPr>
        <p:spPr>
          <a:xfrm>
            <a:off x="4159044" y="5591462"/>
            <a:ext cx="3308025" cy="1630230"/>
          </a:xfrm>
        </p:spPr>
        <p:txBody>
          <a:bodyPr/>
          <a:lstStyle/>
          <a:p>
            <a:r>
              <a:rPr lang="fr-FR" dirty="0"/>
              <a:t>« L’intelligence artificielle ne sera réellement intelligente que si elle intègre toutes les voix, toutes les expériences et toutes les visions du monde. »</a:t>
            </a:r>
            <a:endParaRPr lang="en-US" dirty="0"/>
          </a:p>
        </p:txBody>
      </p:sp>
      <p:cxnSp>
        <p:nvCxnSpPr>
          <p:cNvPr id="14" name="Straight Connector 13">
            <a:extLst>
              <a:ext uri="{FF2B5EF4-FFF2-40B4-BE49-F238E27FC236}">
                <a16:creationId xmlns:a16="http://schemas.microsoft.com/office/drawing/2014/main" id="{B1D850F4-E318-952D-A29B-690F352B9A9F}"/>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4CE4332-E7ED-DB3D-043A-ABD1ED5F577F}"/>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38BA95F4-53C3-8E37-8FE4-B95C432E3D77}"/>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grpSp>
        <p:nvGrpSpPr>
          <p:cNvPr id="3" name="Graphic 3">
            <a:extLst>
              <a:ext uri="{FF2B5EF4-FFF2-40B4-BE49-F238E27FC236}">
                <a16:creationId xmlns:a16="http://schemas.microsoft.com/office/drawing/2014/main" id="{6B259743-D6E7-4F13-4628-28DAC09BF47C}"/>
              </a:ext>
            </a:extLst>
          </p:cNvPr>
          <p:cNvGrpSpPr/>
          <p:nvPr/>
        </p:nvGrpSpPr>
        <p:grpSpPr>
          <a:xfrm>
            <a:off x="5613428" y="376898"/>
            <a:ext cx="1401735" cy="1166152"/>
            <a:chOff x="923129" y="5951680"/>
            <a:chExt cx="707633" cy="710376"/>
          </a:xfrm>
          <a:solidFill>
            <a:srgbClr val="282666"/>
          </a:solidFill>
        </p:grpSpPr>
        <p:sp>
          <p:nvSpPr>
            <p:cNvPr id="4" name="Freeform 431">
              <a:extLst>
                <a:ext uri="{FF2B5EF4-FFF2-40B4-BE49-F238E27FC236}">
                  <a16:creationId xmlns:a16="http://schemas.microsoft.com/office/drawing/2014/main" id="{ED14C303-5503-EE37-5F97-5A2FA698F619}"/>
                </a:ext>
              </a:extLst>
            </p:cNvPr>
            <p:cNvSpPr/>
            <p:nvPr/>
          </p:nvSpPr>
          <p:spPr>
            <a:xfrm>
              <a:off x="1394884" y="6017507"/>
              <a:ext cx="65826" cy="153594"/>
            </a:xfrm>
            <a:custGeom>
              <a:avLst/>
              <a:gdLst>
                <a:gd name="connsiteX0" fmla="*/ 0 w 65826"/>
                <a:gd name="connsiteY0" fmla="*/ 0 h 153594"/>
                <a:gd name="connsiteX1" fmla="*/ 65827 w 65826"/>
                <a:gd name="connsiteY1" fmla="*/ 0 h 153594"/>
                <a:gd name="connsiteX2" fmla="*/ 65827 w 65826"/>
                <a:gd name="connsiteY2" fmla="*/ 153595 h 153594"/>
                <a:gd name="connsiteX3" fmla="*/ 0 w 65826"/>
                <a:gd name="connsiteY3" fmla="*/ 153595 h 153594"/>
              </a:gdLst>
              <a:ahLst/>
              <a:cxnLst>
                <a:cxn ang="0">
                  <a:pos x="connsiteX0" y="connsiteY0"/>
                </a:cxn>
                <a:cxn ang="0">
                  <a:pos x="connsiteX1" y="connsiteY1"/>
                </a:cxn>
                <a:cxn ang="0">
                  <a:pos x="connsiteX2" y="connsiteY2"/>
                </a:cxn>
                <a:cxn ang="0">
                  <a:pos x="connsiteX3" y="connsiteY3"/>
                </a:cxn>
              </a:cxnLst>
              <a:rect l="l" t="t" r="r" b="b"/>
              <a:pathLst>
                <a:path w="65826" h="153594">
                  <a:moveTo>
                    <a:pt x="0" y="0"/>
                  </a:moveTo>
                  <a:lnTo>
                    <a:pt x="65827" y="0"/>
                  </a:lnTo>
                  <a:lnTo>
                    <a:pt x="65827" y="153595"/>
                  </a:lnTo>
                  <a:lnTo>
                    <a:pt x="0" y="153595"/>
                  </a:lnTo>
                  <a:close/>
                </a:path>
              </a:pathLst>
            </a:custGeom>
            <a:solidFill>
              <a:srgbClr val="ED8623"/>
            </a:solidFill>
            <a:ln w="27426"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25F19B2A-3955-8D1F-D1B3-E046870D5DC9}"/>
                </a:ext>
              </a:extLst>
            </p:cNvPr>
            <p:cNvGrpSpPr/>
            <p:nvPr/>
          </p:nvGrpSpPr>
          <p:grpSpPr>
            <a:xfrm>
              <a:off x="923129" y="5951680"/>
              <a:ext cx="707633" cy="710376"/>
              <a:chOff x="923129" y="5951680"/>
              <a:chExt cx="707633" cy="710376"/>
            </a:xfrm>
            <a:grpFill/>
          </p:grpSpPr>
          <p:sp>
            <p:nvSpPr>
              <p:cNvPr id="6" name="Freeform 433">
                <a:extLst>
                  <a:ext uri="{FF2B5EF4-FFF2-40B4-BE49-F238E27FC236}">
                    <a16:creationId xmlns:a16="http://schemas.microsoft.com/office/drawing/2014/main" id="{FBE4B688-AF2F-5877-2FC9-07F7C8F8F845}"/>
                  </a:ext>
                </a:extLst>
              </p:cNvPr>
              <p:cNvSpPr/>
              <p:nvPr/>
            </p:nvSpPr>
            <p:spPr>
              <a:xfrm>
                <a:off x="923129" y="5951680"/>
                <a:ext cx="707633" cy="710376"/>
              </a:xfrm>
              <a:custGeom>
                <a:avLst/>
                <a:gdLst>
                  <a:gd name="connsiteX0" fmla="*/ 704892 w 707633"/>
                  <a:gd name="connsiteY0" fmla="*/ 101483 h 710376"/>
                  <a:gd name="connsiteX1" fmla="*/ 650036 w 707633"/>
                  <a:gd name="connsiteY1" fmla="*/ 46627 h 710376"/>
                  <a:gd name="connsiteX2" fmla="*/ 592438 w 707633"/>
                  <a:gd name="connsiteY2" fmla="*/ 46627 h 710376"/>
                  <a:gd name="connsiteX3" fmla="*/ 592438 w 707633"/>
                  <a:gd name="connsiteY3" fmla="*/ 32913 h 710376"/>
                  <a:gd name="connsiteX4" fmla="*/ 559524 w 707633"/>
                  <a:gd name="connsiteY4" fmla="*/ 0 h 710376"/>
                  <a:gd name="connsiteX5" fmla="*/ 148109 w 707633"/>
                  <a:gd name="connsiteY5" fmla="*/ 0 h 710376"/>
                  <a:gd name="connsiteX6" fmla="*/ 115197 w 707633"/>
                  <a:gd name="connsiteY6" fmla="*/ 32913 h 710376"/>
                  <a:gd name="connsiteX7" fmla="*/ 115197 w 707633"/>
                  <a:gd name="connsiteY7" fmla="*/ 46627 h 710376"/>
                  <a:gd name="connsiteX8" fmla="*/ 54855 w 707633"/>
                  <a:gd name="connsiteY8" fmla="*/ 46627 h 710376"/>
                  <a:gd name="connsiteX9" fmla="*/ 0 w 707633"/>
                  <a:gd name="connsiteY9" fmla="*/ 101483 h 710376"/>
                  <a:gd name="connsiteX10" fmla="*/ 0 w 707633"/>
                  <a:gd name="connsiteY10" fmla="*/ 512897 h 710376"/>
                  <a:gd name="connsiteX11" fmla="*/ 54855 w 707633"/>
                  <a:gd name="connsiteY11" fmla="*/ 567752 h 710376"/>
                  <a:gd name="connsiteX12" fmla="*/ 104225 w 707633"/>
                  <a:gd name="connsiteY12" fmla="*/ 567752 h 710376"/>
                  <a:gd name="connsiteX13" fmla="*/ 115197 w 707633"/>
                  <a:gd name="connsiteY13" fmla="*/ 556781 h 710376"/>
                  <a:gd name="connsiteX14" fmla="*/ 104225 w 707633"/>
                  <a:gd name="connsiteY14" fmla="*/ 545810 h 710376"/>
                  <a:gd name="connsiteX15" fmla="*/ 54855 w 707633"/>
                  <a:gd name="connsiteY15" fmla="*/ 545810 h 710376"/>
                  <a:gd name="connsiteX16" fmla="*/ 19200 w 707633"/>
                  <a:gd name="connsiteY16" fmla="*/ 510154 h 710376"/>
                  <a:gd name="connsiteX17" fmla="*/ 19200 w 707633"/>
                  <a:gd name="connsiteY17" fmla="*/ 499183 h 710376"/>
                  <a:gd name="connsiteX18" fmla="*/ 685692 w 707633"/>
                  <a:gd name="connsiteY18" fmla="*/ 499183 h 710376"/>
                  <a:gd name="connsiteX19" fmla="*/ 685692 w 707633"/>
                  <a:gd name="connsiteY19" fmla="*/ 512897 h 710376"/>
                  <a:gd name="connsiteX20" fmla="*/ 650036 w 707633"/>
                  <a:gd name="connsiteY20" fmla="*/ 548552 h 710376"/>
                  <a:gd name="connsiteX21" fmla="*/ 145366 w 707633"/>
                  <a:gd name="connsiteY21" fmla="*/ 548552 h 710376"/>
                  <a:gd name="connsiteX22" fmla="*/ 134395 w 707633"/>
                  <a:gd name="connsiteY22" fmla="*/ 559524 h 710376"/>
                  <a:gd name="connsiteX23" fmla="*/ 145366 w 707633"/>
                  <a:gd name="connsiteY23" fmla="*/ 570495 h 710376"/>
                  <a:gd name="connsiteX24" fmla="*/ 263306 w 707633"/>
                  <a:gd name="connsiteY24" fmla="*/ 570495 h 710376"/>
                  <a:gd name="connsiteX25" fmla="*/ 263306 w 707633"/>
                  <a:gd name="connsiteY25" fmla="*/ 641807 h 710376"/>
                  <a:gd name="connsiteX26" fmla="*/ 205708 w 707633"/>
                  <a:gd name="connsiteY26" fmla="*/ 641807 h 710376"/>
                  <a:gd name="connsiteX27" fmla="*/ 183766 w 707633"/>
                  <a:gd name="connsiteY27" fmla="*/ 663749 h 710376"/>
                  <a:gd name="connsiteX28" fmla="*/ 183766 w 707633"/>
                  <a:gd name="connsiteY28" fmla="*/ 688434 h 710376"/>
                  <a:gd name="connsiteX29" fmla="*/ 205708 w 707633"/>
                  <a:gd name="connsiteY29" fmla="*/ 710376 h 710376"/>
                  <a:gd name="connsiteX30" fmla="*/ 414158 w 707633"/>
                  <a:gd name="connsiteY30" fmla="*/ 710376 h 710376"/>
                  <a:gd name="connsiteX31" fmla="*/ 425129 w 707633"/>
                  <a:gd name="connsiteY31" fmla="*/ 699404 h 710376"/>
                  <a:gd name="connsiteX32" fmla="*/ 414158 w 707633"/>
                  <a:gd name="connsiteY32" fmla="*/ 688434 h 710376"/>
                  <a:gd name="connsiteX33" fmla="*/ 205708 w 707633"/>
                  <a:gd name="connsiteY33" fmla="*/ 688434 h 710376"/>
                  <a:gd name="connsiteX34" fmla="*/ 205708 w 707633"/>
                  <a:gd name="connsiteY34" fmla="*/ 688434 h 710376"/>
                  <a:gd name="connsiteX35" fmla="*/ 205708 w 707633"/>
                  <a:gd name="connsiteY35" fmla="*/ 663749 h 710376"/>
                  <a:gd name="connsiteX36" fmla="*/ 205708 w 707633"/>
                  <a:gd name="connsiteY36" fmla="*/ 663749 h 710376"/>
                  <a:gd name="connsiteX37" fmla="*/ 504669 w 707633"/>
                  <a:gd name="connsiteY37" fmla="*/ 663749 h 710376"/>
                  <a:gd name="connsiteX38" fmla="*/ 504669 w 707633"/>
                  <a:gd name="connsiteY38" fmla="*/ 663749 h 710376"/>
                  <a:gd name="connsiteX39" fmla="*/ 504669 w 707633"/>
                  <a:gd name="connsiteY39" fmla="*/ 688434 h 710376"/>
                  <a:gd name="connsiteX40" fmla="*/ 504669 w 707633"/>
                  <a:gd name="connsiteY40" fmla="*/ 688434 h 710376"/>
                  <a:gd name="connsiteX41" fmla="*/ 455300 w 707633"/>
                  <a:gd name="connsiteY41" fmla="*/ 688434 h 710376"/>
                  <a:gd name="connsiteX42" fmla="*/ 444329 w 707633"/>
                  <a:gd name="connsiteY42" fmla="*/ 699404 h 710376"/>
                  <a:gd name="connsiteX43" fmla="*/ 455300 w 707633"/>
                  <a:gd name="connsiteY43" fmla="*/ 710376 h 710376"/>
                  <a:gd name="connsiteX44" fmla="*/ 504669 w 707633"/>
                  <a:gd name="connsiteY44" fmla="*/ 710376 h 710376"/>
                  <a:gd name="connsiteX45" fmla="*/ 526612 w 707633"/>
                  <a:gd name="connsiteY45" fmla="*/ 688434 h 710376"/>
                  <a:gd name="connsiteX46" fmla="*/ 526612 w 707633"/>
                  <a:gd name="connsiteY46" fmla="*/ 663749 h 710376"/>
                  <a:gd name="connsiteX47" fmla="*/ 504669 w 707633"/>
                  <a:gd name="connsiteY47" fmla="*/ 641807 h 710376"/>
                  <a:gd name="connsiteX48" fmla="*/ 447071 w 707633"/>
                  <a:gd name="connsiteY48" fmla="*/ 641807 h 710376"/>
                  <a:gd name="connsiteX49" fmla="*/ 447071 w 707633"/>
                  <a:gd name="connsiteY49" fmla="*/ 570495 h 710376"/>
                  <a:gd name="connsiteX50" fmla="*/ 652778 w 707633"/>
                  <a:gd name="connsiteY50" fmla="*/ 570495 h 710376"/>
                  <a:gd name="connsiteX51" fmla="*/ 707634 w 707633"/>
                  <a:gd name="connsiteY51" fmla="*/ 515640 h 710376"/>
                  <a:gd name="connsiteX52" fmla="*/ 707634 w 707633"/>
                  <a:gd name="connsiteY52" fmla="*/ 101483 h 710376"/>
                  <a:gd name="connsiteX53" fmla="*/ 364788 w 707633"/>
                  <a:gd name="connsiteY53" fmla="*/ 639064 h 710376"/>
                  <a:gd name="connsiteX54" fmla="*/ 340103 w 707633"/>
                  <a:gd name="connsiteY54" fmla="*/ 639064 h 710376"/>
                  <a:gd name="connsiteX55" fmla="*/ 340103 w 707633"/>
                  <a:gd name="connsiteY55" fmla="*/ 614379 h 710376"/>
                  <a:gd name="connsiteX56" fmla="*/ 340103 w 707633"/>
                  <a:gd name="connsiteY56" fmla="*/ 614379 h 710376"/>
                  <a:gd name="connsiteX57" fmla="*/ 362046 w 707633"/>
                  <a:gd name="connsiteY57" fmla="*/ 614379 h 710376"/>
                  <a:gd name="connsiteX58" fmla="*/ 362046 w 707633"/>
                  <a:gd name="connsiteY58" fmla="*/ 614379 h 710376"/>
                  <a:gd name="connsiteX59" fmla="*/ 362046 w 707633"/>
                  <a:gd name="connsiteY59" fmla="*/ 639064 h 710376"/>
                  <a:gd name="connsiteX60" fmla="*/ 419643 w 707633"/>
                  <a:gd name="connsiteY60" fmla="*/ 639064 h 710376"/>
                  <a:gd name="connsiteX61" fmla="*/ 383987 w 707633"/>
                  <a:gd name="connsiteY61" fmla="*/ 639064 h 710376"/>
                  <a:gd name="connsiteX62" fmla="*/ 383987 w 707633"/>
                  <a:gd name="connsiteY62" fmla="*/ 614379 h 710376"/>
                  <a:gd name="connsiteX63" fmla="*/ 362046 w 707633"/>
                  <a:gd name="connsiteY63" fmla="*/ 592437 h 710376"/>
                  <a:gd name="connsiteX64" fmla="*/ 340103 w 707633"/>
                  <a:gd name="connsiteY64" fmla="*/ 592437 h 710376"/>
                  <a:gd name="connsiteX65" fmla="*/ 318161 w 707633"/>
                  <a:gd name="connsiteY65" fmla="*/ 614379 h 710376"/>
                  <a:gd name="connsiteX66" fmla="*/ 318161 w 707633"/>
                  <a:gd name="connsiteY66" fmla="*/ 639064 h 710376"/>
                  <a:gd name="connsiteX67" fmla="*/ 282505 w 707633"/>
                  <a:gd name="connsiteY67" fmla="*/ 639064 h 710376"/>
                  <a:gd name="connsiteX68" fmla="*/ 282505 w 707633"/>
                  <a:gd name="connsiteY68" fmla="*/ 567752 h 710376"/>
                  <a:gd name="connsiteX69" fmla="*/ 422386 w 707633"/>
                  <a:gd name="connsiteY69" fmla="*/ 567752 h 710376"/>
                  <a:gd name="connsiteX70" fmla="*/ 422386 w 707633"/>
                  <a:gd name="connsiteY70" fmla="*/ 639064 h 710376"/>
                  <a:gd name="connsiteX71" fmla="*/ 639064 w 707633"/>
                  <a:gd name="connsiteY71" fmla="*/ 479983 h 710376"/>
                  <a:gd name="connsiteX72" fmla="*/ 592438 w 707633"/>
                  <a:gd name="connsiteY72" fmla="*/ 479983 h 710376"/>
                  <a:gd name="connsiteX73" fmla="*/ 592438 w 707633"/>
                  <a:gd name="connsiteY73" fmla="*/ 112453 h 710376"/>
                  <a:gd name="connsiteX74" fmla="*/ 628094 w 707633"/>
                  <a:gd name="connsiteY74" fmla="*/ 112453 h 710376"/>
                  <a:gd name="connsiteX75" fmla="*/ 641807 w 707633"/>
                  <a:gd name="connsiteY75" fmla="*/ 126167 h 710376"/>
                  <a:gd name="connsiteX76" fmla="*/ 641807 w 707633"/>
                  <a:gd name="connsiteY76" fmla="*/ 479983 h 710376"/>
                  <a:gd name="connsiteX77" fmla="*/ 112454 w 707633"/>
                  <a:gd name="connsiteY77" fmla="*/ 479983 h 710376"/>
                  <a:gd name="connsiteX78" fmla="*/ 65826 w 707633"/>
                  <a:gd name="connsiteY78" fmla="*/ 479983 h 710376"/>
                  <a:gd name="connsiteX79" fmla="*/ 65826 w 707633"/>
                  <a:gd name="connsiteY79" fmla="*/ 123424 h 710376"/>
                  <a:gd name="connsiteX80" fmla="*/ 79540 w 707633"/>
                  <a:gd name="connsiteY80" fmla="*/ 109710 h 710376"/>
                  <a:gd name="connsiteX81" fmla="*/ 115197 w 707633"/>
                  <a:gd name="connsiteY81" fmla="*/ 109710 h 710376"/>
                  <a:gd name="connsiteX82" fmla="*/ 115197 w 707633"/>
                  <a:gd name="connsiteY82" fmla="*/ 479983 h 710376"/>
                  <a:gd name="connsiteX83" fmla="*/ 131653 w 707633"/>
                  <a:gd name="connsiteY83" fmla="*/ 362045 h 710376"/>
                  <a:gd name="connsiteX84" fmla="*/ 224907 w 707633"/>
                  <a:gd name="connsiteY84" fmla="*/ 362045 h 710376"/>
                  <a:gd name="connsiteX85" fmla="*/ 224907 w 707633"/>
                  <a:gd name="connsiteY85" fmla="*/ 477241 h 710376"/>
                  <a:gd name="connsiteX86" fmla="*/ 131653 w 707633"/>
                  <a:gd name="connsiteY86" fmla="*/ 477241 h 710376"/>
                  <a:gd name="connsiteX87" fmla="*/ 131653 w 707633"/>
                  <a:gd name="connsiteY87" fmla="*/ 362045 h 710376"/>
                  <a:gd name="connsiteX88" fmla="*/ 200222 w 707633"/>
                  <a:gd name="connsiteY88" fmla="*/ 170052 h 710376"/>
                  <a:gd name="connsiteX89" fmla="*/ 235878 w 707633"/>
                  <a:gd name="connsiteY89" fmla="*/ 134396 h 710376"/>
                  <a:gd name="connsiteX90" fmla="*/ 271534 w 707633"/>
                  <a:gd name="connsiteY90" fmla="*/ 170052 h 710376"/>
                  <a:gd name="connsiteX91" fmla="*/ 235878 w 707633"/>
                  <a:gd name="connsiteY91" fmla="*/ 205707 h 710376"/>
                  <a:gd name="connsiteX92" fmla="*/ 200222 w 707633"/>
                  <a:gd name="connsiteY92" fmla="*/ 170052 h 710376"/>
                  <a:gd name="connsiteX93" fmla="*/ 200222 w 707633"/>
                  <a:gd name="connsiteY93" fmla="*/ 170052 h 710376"/>
                  <a:gd name="connsiteX94" fmla="*/ 235878 w 707633"/>
                  <a:gd name="connsiteY94" fmla="*/ 224907 h 710376"/>
                  <a:gd name="connsiteX95" fmla="*/ 257820 w 707633"/>
                  <a:gd name="connsiteY95" fmla="*/ 230393 h 710376"/>
                  <a:gd name="connsiteX96" fmla="*/ 244106 w 707633"/>
                  <a:gd name="connsiteY96" fmla="*/ 241364 h 710376"/>
                  <a:gd name="connsiteX97" fmla="*/ 227649 w 707633"/>
                  <a:gd name="connsiteY97" fmla="*/ 241364 h 710376"/>
                  <a:gd name="connsiteX98" fmla="*/ 213936 w 707633"/>
                  <a:gd name="connsiteY98" fmla="*/ 230393 h 710376"/>
                  <a:gd name="connsiteX99" fmla="*/ 235878 w 707633"/>
                  <a:gd name="connsiteY99" fmla="*/ 224907 h 710376"/>
                  <a:gd name="connsiteX100" fmla="*/ 235878 w 707633"/>
                  <a:gd name="connsiteY100" fmla="*/ 224907 h 710376"/>
                  <a:gd name="connsiteX101" fmla="*/ 197480 w 707633"/>
                  <a:gd name="connsiteY101" fmla="*/ 241364 h 710376"/>
                  <a:gd name="connsiteX102" fmla="*/ 216678 w 707633"/>
                  <a:gd name="connsiteY102" fmla="*/ 257820 h 710376"/>
                  <a:gd name="connsiteX103" fmla="*/ 238621 w 707633"/>
                  <a:gd name="connsiteY103" fmla="*/ 266048 h 710376"/>
                  <a:gd name="connsiteX104" fmla="*/ 260563 w 707633"/>
                  <a:gd name="connsiteY104" fmla="*/ 257820 h 710376"/>
                  <a:gd name="connsiteX105" fmla="*/ 279763 w 707633"/>
                  <a:gd name="connsiteY105" fmla="*/ 241364 h 710376"/>
                  <a:gd name="connsiteX106" fmla="*/ 301704 w 707633"/>
                  <a:gd name="connsiteY106" fmla="*/ 255077 h 710376"/>
                  <a:gd name="connsiteX107" fmla="*/ 320904 w 707633"/>
                  <a:gd name="connsiteY107" fmla="*/ 257820 h 710376"/>
                  <a:gd name="connsiteX108" fmla="*/ 334618 w 707633"/>
                  <a:gd name="connsiteY108" fmla="*/ 244107 h 710376"/>
                  <a:gd name="connsiteX109" fmla="*/ 334618 w 707633"/>
                  <a:gd name="connsiteY109" fmla="*/ 241364 h 710376"/>
                  <a:gd name="connsiteX110" fmla="*/ 359303 w 707633"/>
                  <a:gd name="connsiteY110" fmla="*/ 249592 h 710376"/>
                  <a:gd name="connsiteX111" fmla="*/ 342846 w 707633"/>
                  <a:gd name="connsiteY111" fmla="*/ 293476 h 710376"/>
                  <a:gd name="connsiteX112" fmla="*/ 334618 w 707633"/>
                  <a:gd name="connsiteY112" fmla="*/ 301704 h 710376"/>
                  <a:gd name="connsiteX113" fmla="*/ 323646 w 707633"/>
                  <a:gd name="connsiteY113" fmla="*/ 298962 h 710376"/>
                  <a:gd name="connsiteX114" fmla="*/ 318161 w 707633"/>
                  <a:gd name="connsiteY114" fmla="*/ 296219 h 710376"/>
                  <a:gd name="connsiteX115" fmla="*/ 318161 w 707633"/>
                  <a:gd name="connsiteY115" fmla="*/ 282505 h 710376"/>
                  <a:gd name="connsiteX116" fmla="*/ 307190 w 707633"/>
                  <a:gd name="connsiteY116" fmla="*/ 271534 h 710376"/>
                  <a:gd name="connsiteX117" fmla="*/ 296219 w 707633"/>
                  <a:gd name="connsiteY117" fmla="*/ 282505 h 710376"/>
                  <a:gd name="connsiteX118" fmla="*/ 296219 w 707633"/>
                  <a:gd name="connsiteY118" fmla="*/ 301704 h 710376"/>
                  <a:gd name="connsiteX119" fmla="*/ 296219 w 707633"/>
                  <a:gd name="connsiteY119" fmla="*/ 301704 h 710376"/>
                  <a:gd name="connsiteX120" fmla="*/ 296219 w 707633"/>
                  <a:gd name="connsiteY120" fmla="*/ 340103 h 710376"/>
                  <a:gd name="connsiteX121" fmla="*/ 181023 w 707633"/>
                  <a:gd name="connsiteY121" fmla="*/ 340103 h 710376"/>
                  <a:gd name="connsiteX122" fmla="*/ 181023 w 707633"/>
                  <a:gd name="connsiteY122" fmla="*/ 282505 h 710376"/>
                  <a:gd name="connsiteX123" fmla="*/ 197480 w 707633"/>
                  <a:gd name="connsiteY123" fmla="*/ 241364 h 710376"/>
                  <a:gd name="connsiteX124" fmla="*/ 197480 w 707633"/>
                  <a:gd name="connsiteY124" fmla="*/ 241364 h 710376"/>
                  <a:gd name="connsiteX125" fmla="*/ 342846 w 707633"/>
                  <a:gd name="connsiteY125" fmla="*/ 216679 h 710376"/>
                  <a:gd name="connsiteX126" fmla="*/ 342846 w 707633"/>
                  <a:gd name="connsiteY126" fmla="*/ 216679 h 710376"/>
                  <a:gd name="connsiteX127" fmla="*/ 351074 w 707633"/>
                  <a:gd name="connsiteY127" fmla="*/ 194736 h 710376"/>
                  <a:gd name="connsiteX128" fmla="*/ 356560 w 707633"/>
                  <a:gd name="connsiteY128" fmla="*/ 186508 h 710376"/>
                  <a:gd name="connsiteX129" fmla="*/ 364788 w 707633"/>
                  <a:gd name="connsiteY129" fmla="*/ 186508 h 710376"/>
                  <a:gd name="connsiteX130" fmla="*/ 364788 w 707633"/>
                  <a:gd name="connsiteY130" fmla="*/ 189251 h 710376"/>
                  <a:gd name="connsiteX131" fmla="*/ 373017 w 707633"/>
                  <a:gd name="connsiteY131" fmla="*/ 202965 h 710376"/>
                  <a:gd name="connsiteX132" fmla="*/ 375759 w 707633"/>
                  <a:gd name="connsiteY132" fmla="*/ 202965 h 710376"/>
                  <a:gd name="connsiteX133" fmla="*/ 375759 w 707633"/>
                  <a:gd name="connsiteY133" fmla="*/ 202965 h 710376"/>
                  <a:gd name="connsiteX134" fmla="*/ 375759 w 707633"/>
                  <a:gd name="connsiteY134" fmla="*/ 202965 h 710376"/>
                  <a:gd name="connsiteX135" fmla="*/ 364788 w 707633"/>
                  <a:gd name="connsiteY135" fmla="*/ 230393 h 710376"/>
                  <a:gd name="connsiteX136" fmla="*/ 340103 w 707633"/>
                  <a:gd name="connsiteY136" fmla="*/ 222164 h 710376"/>
                  <a:gd name="connsiteX137" fmla="*/ 342846 w 707633"/>
                  <a:gd name="connsiteY137" fmla="*/ 216679 h 710376"/>
                  <a:gd name="connsiteX138" fmla="*/ 392215 w 707633"/>
                  <a:gd name="connsiteY138" fmla="*/ 183765 h 710376"/>
                  <a:gd name="connsiteX139" fmla="*/ 386730 w 707633"/>
                  <a:gd name="connsiteY139" fmla="*/ 175537 h 710376"/>
                  <a:gd name="connsiteX140" fmla="*/ 405929 w 707633"/>
                  <a:gd name="connsiteY140" fmla="*/ 101483 h 710376"/>
                  <a:gd name="connsiteX141" fmla="*/ 397701 w 707633"/>
                  <a:gd name="connsiteY141" fmla="*/ 87769 h 710376"/>
                  <a:gd name="connsiteX142" fmla="*/ 383987 w 707633"/>
                  <a:gd name="connsiteY142" fmla="*/ 95997 h 710376"/>
                  <a:gd name="connsiteX143" fmla="*/ 367531 w 707633"/>
                  <a:gd name="connsiteY143" fmla="*/ 164566 h 710376"/>
                  <a:gd name="connsiteX144" fmla="*/ 345589 w 707633"/>
                  <a:gd name="connsiteY144" fmla="*/ 167309 h 710376"/>
                  <a:gd name="connsiteX145" fmla="*/ 334618 w 707633"/>
                  <a:gd name="connsiteY145" fmla="*/ 175537 h 710376"/>
                  <a:gd name="connsiteX146" fmla="*/ 334618 w 707633"/>
                  <a:gd name="connsiteY146" fmla="*/ 65827 h 710376"/>
                  <a:gd name="connsiteX147" fmla="*/ 334618 w 707633"/>
                  <a:gd name="connsiteY147" fmla="*/ 65827 h 710376"/>
                  <a:gd name="connsiteX148" fmla="*/ 518383 w 707633"/>
                  <a:gd name="connsiteY148" fmla="*/ 65827 h 710376"/>
                  <a:gd name="connsiteX149" fmla="*/ 518383 w 707633"/>
                  <a:gd name="connsiteY149" fmla="*/ 65827 h 710376"/>
                  <a:gd name="connsiteX150" fmla="*/ 518383 w 707633"/>
                  <a:gd name="connsiteY150" fmla="*/ 202965 h 710376"/>
                  <a:gd name="connsiteX151" fmla="*/ 518383 w 707633"/>
                  <a:gd name="connsiteY151" fmla="*/ 202965 h 710376"/>
                  <a:gd name="connsiteX152" fmla="*/ 392215 w 707633"/>
                  <a:gd name="connsiteY152" fmla="*/ 202965 h 710376"/>
                  <a:gd name="connsiteX153" fmla="*/ 392215 w 707633"/>
                  <a:gd name="connsiteY153" fmla="*/ 183765 h 710376"/>
                  <a:gd name="connsiteX154" fmla="*/ 392215 w 707633"/>
                  <a:gd name="connsiteY154" fmla="*/ 183765 h 710376"/>
                  <a:gd name="connsiteX155" fmla="*/ 246849 w 707633"/>
                  <a:gd name="connsiteY155" fmla="*/ 362045 h 710376"/>
                  <a:gd name="connsiteX156" fmla="*/ 570495 w 707633"/>
                  <a:gd name="connsiteY156" fmla="*/ 362045 h 710376"/>
                  <a:gd name="connsiteX157" fmla="*/ 570495 w 707633"/>
                  <a:gd name="connsiteY157" fmla="*/ 477241 h 710376"/>
                  <a:gd name="connsiteX158" fmla="*/ 246849 w 707633"/>
                  <a:gd name="connsiteY158" fmla="*/ 477241 h 710376"/>
                  <a:gd name="connsiteX159" fmla="*/ 246849 w 707633"/>
                  <a:gd name="connsiteY159" fmla="*/ 362045 h 710376"/>
                  <a:gd name="connsiteX160" fmla="*/ 145366 w 707633"/>
                  <a:gd name="connsiteY160" fmla="*/ 19200 h 710376"/>
                  <a:gd name="connsiteX161" fmla="*/ 556781 w 707633"/>
                  <a:gd name="connsiteY161" fmla="*/ 19200 h 710376"/>
                  <a:gd name="connsiteX162" fmla="*/ 570495 w 707633"/>
                  <a:gd name="connsiteY162" fmla="*/ 32913 h 710376"/>
                  <a:gd name="connsiteX163" fmla="*/ 570495 w 707633"/>
                  <a:gd name="connsiteY163" fmla="*/ 342845 h 710376"/>
                  <a:gd name="connsiteX164" fmla="*/ 315418 w 707633"/>
                  <a:gd name="connsiteY164" fmla="*/ 342845 h 710376"/>
                  <a:gd name="connsiteX165" fmla="*/ 315418 w 707633"/>
                  <a:gd name="connsiteY165" fmla="*/ 320904 h 710376"/>
                  <a:gd name="connsiteX166" fmla="*/ 329132 w 707633"/>
                  <a:gd name="connsiteY166" fmla="*/ 323646 h 710376"/>
                  <a:gd name="connsiteX167" fmla="*/ 340103 w 707633"/>
                  <a:gd name="connsiteY167" fmla="*/ 320904 h 710376"/>
                  <a:gd name="connsiteX168" fmla="*/ 362046 w 707633"/>
                  <a:gd name="connsiteY168" fmla="*/ 301704 h 710376"/>
                  <a:gd name="connsiteX169" fmla="*/ 389473 w 707633"/>
                  <a:gd name="connsiteY169" fmla="*/ 224907 h 710376"/>
                  <a:gd name="connsiteX170" fmla="*/ 523869 w 707633"/>
                  <a:gd name="connsiteY170" fmla="*/ 224907 h 710376"/>
                  <a:gd name="connsiteX171" fmla="*/ 545811 w 707633"/>
                  <a:gd name="connsiteY171" fmla="*/ 202965 h 710376"/>
                  <a:gd name="connsiteX172" fmla="*/ 545811 w 707633"/>
                  <a:gd name="connsiteY172" fmla="*/ 65827 h 710376"/>
                  <a:gd name="connsiteX173" fmla="*/ 523869 w 707633"/>
                  <a:gd name="connsiteY173" fmla="*/ 43884 h 710376"/>
                  <a:gd name="connsiteX174" fmla="*/ 340103 w 707633"/>
                  <a:gd name="connsiteY174" fmla="*/ 43884 h 710376"/>
                  <a:gd name="connsiteX175" fmla="*/ 318161 w 707633"/>
                  <a:gd name="connsiteY175" fmla="*/ 65827 h 710376"/>
                  <a:gd name="connsiteX176" fmla="*/ 318161 w 707633"/>
                  <a:gd name="connsiteY176" fmla="*/ 202965 h 710376"/>
                  <a:gd name="connsiteX177" fmla="*/ 320904 w 707633"/>
                  <a:gd name="connsiteY177" fmla="*/ 213936 h 710376"/>
                  <a:gd name="connsiteX178" fmla="*/ 312675 w 707633"/>
                  <a:gd name="connsiteY178" fmla="*/ 235878 h 710376"/>
                  <a:gd name="connsiteX179" fmla="*/ 312675 w 707633"/>
                  <a:gd name="connsiteY179" fmla="*/ 235878 h 710376"/>
                  <a:gd name="connsiteX180" fmla="*/ 312675 w 707633"/>
                  <a:gd name="connsiteY180" fmla="*/ 235878 h 710376"/>
                  <a:gd name="connsiteX181" fmla="*/ 285248 w 707633"/>
                  <a:gd name="connsiteY181" fmla="*/ 216679 h 710376"/>
                  <a:gd name="connsiteX182" fmla="*/ 274277 w 707633"/>
                  <a:gd name="connsiteY182" fmla="*/ 208450 h 710376"/>
                  <a:gd name="connsiteX183" fmla="*/ 296219 w 707633"/>
                  <a:gd name="connsiteY183" fmla="*/ 164566 h 710376"/>
                  <a:gd name="connsiteX184" fmla="*/ 241363 w 707633"/>
                  <a:gd name="connsiteY184" fmla="*/ 109710 h 710376"/>
                  <a:gd name="connsiteX185" fmla="*/ 186508 w 707633"/>
                  <a:gd name="connsiteY185" fmla="*/ 164566 h 710376"/>
                  <a:gd name="connsiteX186" fmla="*/ 208450 w 707633"/>
                  <a:gd name="connsiteY186" fmla="*/ 208450 h 710376"/>
                  <a:gd name="connsiteX187" fmla="*/ 197480 w 707633"/>
                  <a:gd name="connsiteY187" fmla="*/ 213936 h 710376"/>
                  <a:gd name="connsiteX188" fmla="*/ 194737 w 707633"/>
                  <a:gd name="connsiteY188" fmla="*/ 213936 h 710376"/>
                  <a:gd name="connsiteX189" fmla="*/ 161823 w 707633"/>
                  <a:gd name="connsiteY189" fmla="*/ 277019 h 710376"/>
                  <a:gd name="connsiteX190" fmla="*/ 161823 w 707633"/>
                  <a:gd name="connsiteY190" fmla="*/ 334617 h 710376"/>
                  <a:gd name="connsiteX191" fmla="*/ 137138 w 707633"/>
                  <a:gd name="connsiteY191" fmla="*/ 334617 h 710376"/>
                  <a:gd name="connsiteX192" fmla="*/ 137138 w 707633"/>
                  <a:gd name="connsiteY192" fmla="*/ 32913 h 710376"/>
                  <a:gd name="connsiteX193" fmla="*/ 145366 w 707633"/>
                  <a:gd name="connsiteY193" fmla="*/ 19200 h 710376"/>
                  <a:gd name="connsiteX194" fmla="*/ 145366 w 707633"/>
                  <a:gd name="connsiteY194" fmla="*/ 19200 h 710376"/>
                  <a:gd name="connsiteX195" fmla="*/ 19200 w 707633"/>
                  <a:gd name="connsiteY195" fmla="*/ 101483 h 710376"/>
                  <a:gd name="connsiteX196" fmla="*/ 54855 w 707633"/>
                  <a:gd name="connsiteY196" fmla="*/ 65827 h 710376"/>
                  <a:gd name="connsiteX197" fmla="*/ 112454 w 707633"/>
                  <a:gd name="connsiteY197" fmla="*/ 65827 h 710376"/>
                  <a:gd name="connsiteX198" fmla="*/ 112454 w 707633"/>
                  <a:gd name="connsiteY198" fmla="*/ 90512 h 710376"/>
                  <a:gd name="connsiteX199" fmla="*/ 76797 w 707633"/>
                  <a:gd name="connsiteY199" fmla="*/ 90512 h 710376"/>
                  <a:gd name="connsiteX200" fmla="*/ 43884 w 707633"/>
                  <a:gd name="connsiteY200" fmla="*/ 123424 h 710376"/>
                  <a:gd name="connsiteX201" fmla="*/ 43884 w 707633"/>
                  <a:gd name="connsiteY201" fmla="*/ 479983 h 710376"/>
                  <a:gd name="connsiteX202" fmla="*/ 19200 w 707633"/>
                  <a:gd name="connsiteY202" fmla="*/ 479983 h 710376"/>
                  <a:gd name="connsiteX203" fmla="*/ 19200 w 707633"/>
                  <a:gd name="connsiteY203" fmla="*/ 101483 h 710376"/>
                  <a:gd name="connsiteX204" fmla="*/ 658264 w 707633"/>
                  <a:gd name="connsiteY204" fmla="*/ 479983 h 710376"/>
                  <a:gd name="connsiteX205" fmla="*/ 658264 w 707633"/>
                  <a:gd name="connsiteY205" fmla="*/ 123424 h 710376"/>
                  <a:gd name="connsiteX206" fmla="*/ 625351 w 707633"/>
                  <a:gd name="connsiteY206" fmla="*/ 90512 h 710376"/>
                  <a:gd name="connsiteX207" fmla="*/ 589695 w 707633"/>
                  <a:gd name="connsiteY207" fmla="*/ 90512 h 710376"/>
                  <a:gd name="connsiteX208" fmla="*/ 589695 w 707633"/>
                  <a:gd name="connsiteY208" fmla="*/ 65827 h 710376"/>
                  <a:gd name="connsiteX209" fmla="*/ 647293 w 707633"/>
                  <a:gd name="connsiteY209" fmla="*/ 65827 h 710376"/>
                  <a:gd name="connsiteX210" fmla="*/ 682949 w 707633"/>
                  <a:gd name="connsiteY210" fmla="*/ 101483 h 710376"/>
                  <a:gd name="connsiteX211" fmla="*/ 682949 w 707633"/>
                  <a:gd name="connsiteY211" fmla="*/ 479983 h 710376"/>
                  <a:gd name="connsiteX212" fmla="*/ 658264 w 707633"/>
                  <a:gd name="connsiteY212" fmla="*/ 479983 h 71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07633" h="710376">
                    <a:moveTo>
                      <a:pt x="704892" y="101483"/>
                    </a:moveTo>
                    <a:cubicBezTo>
                      <a:pt x="704892" y="71312"/>
                      <a:pt x="680206" y="46627"/>
                      <a:pt x="650036" y="46627"/>
                    </a:cubicBezTo>
                    <a:lnTo>
                      <a:pt x="592438" y="46627"/>
                    </a:lnTo>
                    <a:lnTo>
                      <a:pt x="592438" y="32913"/>
                    </a:lnTo>
                    <a:cubicBezTo>
                      <a:pt x="592438" y="13714"/>
                      <a:pt x="578724" y="0"/>
                      <a:pt x="559524" y="0"/>
                    </a:cubicBezTo>
                    <a:lnTo>
                      <a:pt x="148109" y="0"/>
                    </a:lnTo>
                    <a:cubicBezTo>
                      <a:pt x="128910" y="0"/>
                      <a:pt x="115197" y="13714"/>
                      <a:pt x="115197" y="32913"/>
                    </a:cubicBezTo>
                    <a:lnTo>
                      <a:pt x="115197" y="46627"/>
                    </a:lnTo>
                    <a:lnTo>
                      <a:pt x="54855" y="46627"/>
                    </a:lnTo>
                    <a:cubicBezTo>
                      <a:pt x="24685" y="46627"/>
                      <a:pt x="0" y="71312"/>
                      <a:pt x="0" y="101483"/>
                    </a:cubicBezTo>
                    <a:lnTo>
                      <a:pt x="0" y="512897"/>
                    </a:lnTo>
                    <a:cubicBezTo>
                      <a:pt x="0" y="543067"/>
                      <a:pt x="24685" y="567752"/>
                      <a:pt x="54855" y="567752"/>
                    </a:cubicBezTo>
                    <a:lnTo>
                      <a:pt x="104225" y="567752"/>
                    </a:lnTo>
                    <a:cubicBezTo>
                      <a:pt x="109711" y="567752"/>
                      <a:pt x="115197" y="562266"/>
                      <a:pt x="115197" y="556781"/>
                    </a:cubicBezTo>
                    <a:cubicBezTo>
                      <a:pt x="115197" y="551295"/>
                      <a:pt x="109711" y="545810"/>
                      <a:pt x="104225" y="545810"/>
                    </a:cubicBezTo>
                    <a:lnTo>
                      <a:pt x="54855" y="545810"/>
                    </a:lnTo>
                    <a:cubicBezTo>
                      <a:pt x="35656" y="545810"/>
                      <a:pt x="19200" y="529354"/>
                      <a:pt x="19200" y="510154"/>
                    </a:cubicBezTo>
                    <a:lnTo>
                      <a:pt x="19200" y="499183"/>
                    </a:lnTo>
                    <a:lnTo>
                      <a:pt x="685692" y="499183"/>
                    </a:lnTo>
                    <a:lnTo>
                      <a:pt x="685692" y="512897"/>
                    </a:lnTo>
                    <a:cubicBezTo>
                      <a:pt x="685692" y="532097"/>
                      <a:pt x="669235" y="548552"/>
                      <a:pt x="650036" y="548552"/>
                    </a:cubicBezTo>
                    <a:lnTo>
                      <a:pt x="145366" y="548552"/>
                    </a:lnTo>
                    <a:cubicBezTo>
                      <a:pt x="139881" y="548552"/>
                      <a:pt x="134395" y="554038"/>
                      <a:pt x="134395" y="559524"/>
                    </a:cubicBezTo>
                    <a:cubicBezTo>
                      <a:pt x="134395" y="565009"/>
                      <a:pt x="139881" y="570495"/>
                      <a:pt x="145366" y="570495"/>
                    </a:cubicBezTo>
                    <a:lnTo>
                      <a:pt x="263306" y="570495"/>
                    </a:lnTo>
                    <a:lnTo>
                      <a:pt x="263306" y="641807"/>
                    </a:lnTo>
                    <a:lnTo>
                      <a:pt x="205708" y="641807"/>
                    </a:lnTo>
                    <a:cubicBezTo>
                      <a:pt x="194737" y="641807"/>
                      <a:pt x="183766" y="652778"/>
                      <a:pt x="183766" y="663749"/>
                    </a:cubicBezTo>
                    <a:lnTo>
                      <a:pt x="183766" y="688434"/>
                    </a:lnTo>
                    <a:cubicBezTo>
                      <a:pt x="183766" y="699404"/>
                      <a:pt x="194737" y="710376"/>
                      <a:pt x="205708" y="710376"/>
                    </a:cubicBezTo>
                    <a:lnTo>
                      <a:pt x="414158" y="710376"/>
                    </a:lnTo>
                    <a:cubicBezTo>
                      <a:pt x="419643" y="710376"/>
                      <a:pt x="425129" y="704890"/>
                      <a:pt x="425129" y="699404"/>
                    </a:cubicBezTo>
                    <a:cubicBezTo>
                      <a:pt x="425129" y="693919"/>
                      <a:pt x="419643" y="688434"/>
                      <a:pt x="414158" y="688434"/>
                    </a:cubicBezTo>
                    <a:lnTo>
                      <a:pt x="205708" y="688434"/>
                    </a:lnTo>
                    <a:cubicBezTo>
                      <a:pt x="205708" y="688434"/>
                      <a:pt x="205708" y="688434"/>
                      <a:pt x="205708" y="688434"/>
                    </a:cubicBezTo>
                    <a:lnTo>
                      <a:pt x="205708" y="663749"/>
                    </a:lnTo>
                    <a:cubicBezTo>
                      <a:pt x="205708" y="663749"/>
                      <a:pt x="205708" y="663749"/>
                      <a:pt x="205708" y="663749"/>
                    </a:cubicBezTo>
                    <a:lnTo>
                      <a:pt x="504669" y="663749"/>
                    </a:lnTo>
                    <a:cubicBezTo>
                      <a:pt x="504669" y="663749"/>
                      <a:pt x="504669" y="663749"/>
                      <a:pt x="504669" y="663749"/>
                    </a:cubicBezTo>
                    <a:lnTo>
                      <a:pt x="504669" y="688434"/>
                    </a:lnTo>
                    <a:cubicBezTo>
                      <a:pt x="504669" y="688434"/>
                      <a:pt x="504669" y="688434"/>
                      <a:pt x="504669" y="688434"/>
                    </a:cubicBezTo>
                    <a:lnTo>
                      <a:pt x="455300" y="688434"/>
                    </a:lnTo>
                    <a:cubicBezTo>
                      <a:pt x="449814" y="688434"/>
                      <a:pt x="444329" y="693919"/>
                      <a:pt x="444329" y="699404"/>
                    </a:cubicBezTo>
                    <a:cubicBezTo>
                      <a:pt x="444329" y="704890"/>
                      <a:pt x="449814" y="710376"/>
                      <a:pt x="455300" y="710376"/>
                    </a:cubicBezTo>
                    <a:lnTo>
                      <a:pt x="504669" y="710376"/>
                    </a:lnTo>
                    <a:cubicBezTo>
                      <a:pt x="515640" y="710376"/>
                      <a:pt x="526612" y="699404"/>
                      <a:pt x="526612" y="688434"/>
                    </a:cubicBezTo>
                    <a:lnTo>
                      <a:pt x="526612" y="663749"/>
                    </a:lnTo>
                    <a:cubicBezTo>
                      <a:pt x="526612" y="652778"/>
                      <a:pt x="515640" y="641807"/>
                      <a:pt x="504669" y="641807"/>
                    </a:cubicBezTo>
                    <a:lnTo>
                      <a:pt x="447071" y="641807"/>
                    </a:lnTo>
                    <a:lnTo>
                      <a:pt x="447071" y="570495"/>
                    </a:lnTo>
                    <a:lnTo>
                      <a:pt x="652778" y="570495"/>
                    </a:lnTo>
                    <a:cubicBezTo>
                      <a:pt x="682949" y="570495"/>
                      <a:pt x="707634" y="545810"/>
                      <a:pt x="707634" y="515640"/>
                    </a:cubicBezTo>
                    <a:lnTo>
                      <a:pt x="707634" y="101483"/>
                    </a:lnTo>
                    <a:close/>
                    <a:moveTo>
                      <a:pt x="364788" y="639064"/>
                    </a:moveTo>
                    <a:lnTo>
                      <a:pt x="340103" y="639064"/>
                    </a:lnTo>
                    <a:lnTo>
                      <a:pt x="340103" y="614379"/>
                    </a:lnTo>
                    <a:cubicBezTo>
                      <a:pt x="340103" y="614379"/>
                      <a:pt x="340103" y="614379"/>
                      <a:pt x="340103" y="614379"/>
                    </a:cubicBezTo>
                    <a:lnTo>
                      <a:pt x="362046" y="614379"/>
                    </a:lnTo>
                    <a:cubicBezTo>
                      <a:pt x="362046" y="614379"/>
                      <a:pt x="362046" y="614379"/>
                      <a:pt x="362046" y="614379"/>
                    </a:cubicBezTo>
                    <a:lnTo>
                      <a:pt x="362046" y="639064"/>
                    </a:lnTo>
                    <a:close/>
                    <a:moveTo>
                      <a:pt x="419643" y="639064"/>
                    </a:moveTo>
                    <a:lnTo>
                      <a:pt x="383987" y="639064"/>
                    </a:lnTo>
                    <a:lnTo>
                      <a:pt x="383987" y="614379"/>
                    </a:lnTo>
                    <a:cubicBezTo>
                      <a:pt x="383987" y="603408"/>
                      <a:pt x="373017" y="592437"/>
                      <a:pt x="362046" y="592437"/>
                    </a:cubicBezTo>
                    <a:lnTo>
                      <a:pt x="340103" y="592437"/>
                    </a:lnTo>
                    <a:cubicBezTo>
                      <a:pt x="329132" y="592437"/>
                      <a:pt x="318161" y="603408"/>
                      <a:pt x="318161" y="614379"/>
                    </a:cubicBezTo>
                    <a:lnTo>
                      <a:pt x="318161" y="639064"/>
                    </a:lnTo>
                    <a:lnTo>
                      <a:pt x="282505" y="639064"/>
                    </a:lnTo>
                    <a:lnTo>
                      <a:pt x="282505" y="567752"/>
                    </a:lnTo>
                    <a:lnTo>
                      <a:pt x="422386" y="567752"/>
                    </a:lnTo>
                    <a:lnTo>
                      <a:pt x="422386" y="639064"/>
                    </a:lnTo>
                    <a:close/>
                    <a:moveTo>
                      <a:pt x="639064" y="479983"/>
                    </a:moveTo>
                    <a:lnTo>
                      <a:pt x="592438" y="479983"/>
                    </a:lnTo>
                    <a:lnTo>
                      <a:pt x="592438" y="112453"/>
                    </a:lnTo>
                    <a:lnTo>
                      <a:pt x="628094" y="112453"/>
                    </a:lnTo>
                    <a:cubicBezTo>
                      <a:pt x="636322" y="112453"/>
                      <a:pt x="641807" y="117939"/>
                      <a:pt x="641807" y="126167"/>
                    </a:cubicBezTo>
                    <a:lnTo>
                      <a:pt x="641807" y="479983"/>
                    </a:lnTo>
                    <a:close/>
                    <a:moveTo>
                      <a:pt x="112454" y="479983"/>
                    </a:moveTo>
                    <a:lnTo>
                      <a:pt x="65826" y="479983"/>
                    </a:lnTo>
                    <a:lnTo>
                      <a:pt x="65826" y="123424"/>
                    </a:lnTo>
                    <a:cubicBezTo>
                      <a:pt x="65826" y="115196"/>
                      <a:pt x="71312" y="109710"/>
                      <a:pt x="79540" y="109710"/>
                    </a:cubicBezTo>
                    <a:lnTo>
                      <a:pt x="115197" y="109710"/>
                    </a:lnTo>
                    <a:lnTo>
                      <a:pt x="115197" y="479983"/>
                    </a:lnTo>
                    <a:close/>
                    <a:moveTo>
                      <a:pt x="131653" y="362045"/>
                    </a:moveTo>
                    <a:lnTo>
                      <a:pt x="224907" y="362045"/>
                    </a:lnTo>
                    <a:lnTo>
                      <a:pt x="224907" y="477241"/>
                    </a:lnTo>
                    <a:lnTo>
                      <a:pt x="131653" y="477241"/>
                    </a:lnTo>
                    <a:lnTo>
                      <a:pt x="131653" y="362045"/>
                    </a:lnTo>
                    <a:close/>
                    <a:moveTo>
                      <a:pt x="200222" y="170052"/>
                    </a:moveTo>
                    <a:cubicBezTo>
                      <a:pt x="200222" y="150852"/>
                      <a:pt x="216678" y="134396"/>
                      <a:pt x="235878" y="134396"/>
                    </a:cubicBezTo>
                    <a:cubicBezTo>
                      <a:pt x="255077" y="134396"/>
                      <a:pt x="271534" y="150852"/>
                      <a:pt x="271534" y="170052"/>
                    </a:cubicBezTo>
                    <a:cubicBezTo>
                      <a:pt x="271534" y="189251"/>
                      <a:pt x="255077" y="205707"/>
                      <a:pt x="235878" y="205707"/>
                    </a:cubicBezTo>
                    <a:cubicBezTo>
                      <a:pt x="216678" y="205707"/>
                      <a:pt x="200222" y="189251"/>
                      <a:pt x="200222" y="170052"/>
                    </a:cubicBezTo>
                    <a:lnTo>
                      <a:pt x="200222" y="170052"/>
                    </a:lnTo>
                    <a:close/>
                    <a:moveTo>
                      <a:pt x="235878" y="224907"/>
                    </a:moveTo>
                    <a:cubicBezTo>
                      <a:pt x="244106" y="224907"/>
                      <a:pt x="252335" y="227650"/>
                      <a:pt x="257820" y="230393"/>
                    </a:cubicBezTo>
                    <a:lnTo>
                      <a:pt x="244106" y="241364"/>
                    </a:lnTo>
                    <a:cubicBezTo>
                      <a:pt x="238621" y="244107"/>
                      <a:pt x="233135" y="244107"/>
                      <a:pt x="227649" y="241364"/>
                    </a:cubicBezTo>
                    <a:lnTo>
                      <a:pt x="213936" y="230393"/>
                    </a:lnTo>
                    <a:cubicBezTo>
                      <a:pt x="222164" y="227650"/>
                      <a:pt x="227649" y="224907"/>
                      <a:pt x="235878" y="224907"/>
                    </a:cubicBezTo>
                    <a:lnTo>
                      <a:pt x="235878" y="224907"/>
                    </a:lnTo>
                    <a:close/>
                    <a:moveTo>
                      <a:pt x="197480" y="241364"/>
                    </a:moveTo>
                    <a:lnTo>
                      <a:pt x="216678" y="257820"/>
                    </a:lnTo>
                    <a:cubicBezTo>
                      <a:pt x="222164" y="263305"/>
                      <a:pt x="230392" y="266048"/>
                      <a:pt x="238621" y="266048"/>
                    </a:cubicBezTo>
                    <a:cubicBezTo>
                      <a:pt x="246849" y="266048"/>
                      <a:pt x="252335" y="263305"/>
                      <a:pt x="260563" y="257820"/>
                    </a:cubicBezTo>
                    <a:lnTo>
                      <a:pt x="279763" y="241364"/>
                    </a:lnTo>
                    <a:lnTo>
                      <a:pt x="301704" y="255077"/>
                    </a:lnTo>
                    <a:cubicBezTo>
                      <a:pt x="307190" y="257820"/>
                      <a:pt x="315418" y="260562"/>
                      <a:pt x="320904" y="257820"/>
                    </a:cubicBezTo>
                    <a:cubicBezTo>
                      <a:pt x="326389" y="255077"/>
                      <a:pt x="331875" y="252334"/>
                      <a:pt x="334618" y="244107"/>
                    </a:cubicBezTo>
                    <a:lnTo>
                      <a:pt x="334618" y="241364"/>
                    </a:lnTo>
                    <a:lnTo>
                      <a:pt x="359303" y="249592"/>
                    </a:lnTo>
                    <a:lnTo>
                      <a:pt x="342846" y="293476"/>
                    </a:lnTo>
                    <a:cubicBezTo>
                      <a:pt x="342846" y="296219"/>
                      <a:pt x="337360" y="298962"/>
                      <a:pt x="334618" y="301704"/>
                    </a:cubicBezTo>
                    <a:cubicBezTo>
                      <a:pt x="331875" y="301704"/>
                      <a:pt x="326389" y="301704"/>
                      <a:pt x="323646" y="298962"/>
                    </a:cubicBezTo>
                    <a:lnTo>
                      <a:pt x="318161" y="296219"/>
                    </a:lnTo>
                    <a:lnTo>
                      <a:pt x="318161" y="282505"/>
                    </a:lnTo>
                    <a:cubicBezTo>
                      <a:pt x="318161" y="277019"/>
                      <a:pt x="312675" y="271534"/>
                      <a:pt x="307190" y="271534"/>
                    </a:cubicBezTo>
                    <a:cubicBezTo>
                      <a:pt x="301704" y="271534"/>
                      <a:pt x="296219" y="277019"/>
                      <a:pt x="296219" y="282505"/>
                    </a:cubicBezTo>
                    <a:lnTo>
                      <a:pt x="296219" y="301704"/>
                    </a:lnTo>
                    <a:cubicBezTo>
                      <a:pt x="296219" y="301704"/>
                      <a:pt x="296219" y="301704"/>
                      <a:pt x="296219" y="301704"/>
                    </a:cubicBezTo>
                    <a:lnTo>
                      <a:pt x="296219" y="340103"/>
                    </a:lnTo>
                    <a:lnTo>
                      <a:pt x="181023" y="340103"/>
                    </a:lnTo>
                    <a:lnTo>
                      <a:pt x="181023" y="282505"/>
                    </a:lnTo>
                    <a:cubicBezTo>
                      <a:pt x="178280" y="266048"/>
                      <a:pt x="186508" y="252334"/>
                      <a:pt x="197480" y="241364"/>
                    </a:cubicBezTo>
                    <a:lnTo>
                      <a:pt x="197480" y="241364"/>
                    </a:lnTo>
                    <a:close/>
                    <a:moveTo>
                      <a:pt x="342846" y="216679"/>
                    </a:moveTo>
                    <a:cubicBezTo>
                      <a:pt x="342846" y="216679"/>
                      <a:pt x="342846" y="216679"/>
                      <a:pt x="342846" y="216679"/>
                    </a:cubicBezTo>
                    <a:lnTo>
                      <a:pt x="351074" y="194736"/>
                    </a:lnTo>
                    <a:cubicBezTo>
                      <a:pt x="351074" y="191993"/>
                      <a:pt x="353817" y="189251"/>
                      <a:pt x="356560" y="186508"/>
                    </a:cubicBezTo>
                    <a:cubicBezTo>
                      <a:pt x="359303" y="186508"/>
                      <a:pt x="362046" y="183765"/>
                      <a:pt x="364788" y="186508"/>
                    </a:cubicBezTo>
                    <a:lnTo>
                      <a:pt x="364788" y="189251"/>
                    </a:lnTo>
                    <a:cubicBezTo>
                      <a:pt x="362046" y="194736"/>
                      <a:pt x="367531" y="200222"/>
                      <a:pt x="373017" y="202965"/>
                    </a:cubicBezTo>
                    <a:cubicBezTo>
                      <a:pt x="373017" y="202965"/>
                      <a:pt x="375759" y="202965"/>
                      <a:pt x="375759" y="202965"/>
                    </a:cubicBezTo>
                    <a:cubicBezTo>
                      <a:pt x="375759" y="202965"/>
                      <a:pt x="375759" y="202965"/>
                      <a:pt x="375759" y="202965"/>
                    </a:cubicBezTo>
                    <a:cubicBezTo>
                      <a:pt x="375759" y="202965"/>
                      <a:pt x="375759" y="202965"/>
                      <a:pt x="375759" y="202965"/>
                    </a:cubicBezTo>
                    <a:lnTo>
                      <a:pt x="364788" y="230393"/>
                    </a:lnTo>
                    <a:lnTo>
                      <a:pt x="340103" y="222164"/>
                    </a:lnTo>
                    <a:lnTo>
                      <a:pt x="342846" y="216679"/>
                    </a:lnTo>
                    <a:close/>
                    <a:moveTo>
                      <a:pt x="392215" y="183765"/>
                    </a:moveTo>
                    <a:cubicBezTo>
                      <a:pt x="392215" y="181022"/>
                      <a:pt x="389473" y="178280"/>
                      <a:pt x="386730" y="175537"/>
                    </a:cubicBezTo>
                    <a:lnTo>
                      <a:pt x="405929" y="101483"/>
                    </a:lnTo>
                    <a:cubicBezTo>
                      <a:pt x="408672" y="95997"/>
                      <a:pt x="403187" y="90512"/>
                      <a:pt x="397701" y="87769"/>
                    </a:cubicBezTo>
                    <a:cubicBezTo>
                      <a:pt x="392215" y="85026"/>
                      <a:pt x="386730" y="90512"/>
                      <a:pt x="383987" y="95997"/>
                    </a:cubicBezTo>
                    <a:lnTo>
                      <a:pt x="367531" y="164566"/>
                    </a:lnTo>
                    <a:cubicBezTo>
                      <a:pt x="359303" y="161824"/>
                      <a:pt x="353817" y="164566"/>
                      <a:pt x="345589" y="167309"/>
                    </a:cubicBezTo>
                    <a:cubicBezTo>
                      <a:pt x="342846" y="170052"/>
                      <a:pt x="337360" y="172795"/>
                      <a:pt x="334618" y="175537"/>
                    </a:cubicBezTo>
                    <a:lnTo>
                      <a:pt x="334618" y="65827"/>
                    </a:lnTo>
                    <a:cubicBezTo>
                      <a:pt x="334618" y="65827"/>
                      <a:pt x="334618" y="65827"/>
                      <a:pt x="334618" y="65827"/>
                    </a:cubicBezTo>
                    <a:lnTo>
                      <a:pt x="518383" y="65827"/>
                    </a:lnTo>
                    <a:cubicBezTo>
                      <a:pt x="518383" y="65827"/>
                      <a:pt x="518383" y="65827"/>
                      <a:pt x="518383" y="65827"/>
                    </a:cubicBezTo>
                    <a:lnTo>
                      <a:pt x="518383" y="202965"/>
                    </a:lnTo>
                    <a:cubicBezTo>
                      <a:pt x="518383" y="202965"/>
                      <a:pt x="518383" y="202965"/>
                      <a:pt x="518383" y="202965"/>
                    </a:cubicBezTo>
                    <a:lnTo>
                      <a:pt x="392215" y="202965"/>
                    </a:lnTo>
                    <a:cubicBezTo>
                      <a:pt x="394958" y="197479"/>
                      <a:pt x="394958" y="191993"/>
                      <a:pt x="392215" y="183765"/>
                    </a:cubicBezTo>
                    <a:lnTo>
                      <a:pt x="392215" y="183765"/>
                    </a:lnTo>
                    <a:close/>
                    <a:moveTo>
                      <a:pt x="246849" y="362045"/>
                    </a:moveTo>
                    <a:lnTo>
                      <a:pt x="570495" y="362045"/>
                    </a:lnTo>
                    <a:lnTo>
                      <a:pt x="570495" y="477241"/>
                    </a:lnTo>
                    <a:lnTo>
                      <a:pt x="246849" y="477241"/>
                    </a:lnTo>
                    <a:lnTo>
                      <a:pt x="246849" y="362045"/>
                    </a:lnTo>
                    <a:close/>
                    <a:moveTo>
                      <a:pt x="145366" y="19200"/>
                    </a:moveTo>
                    <a:lnTo>
                      <a:pt x="556781" y="19200"/>
                    </a:lnTo>
                    <a:cubicBezTo>
                      <a:pt x="565010" y="19200"/>
                      <a:pt x="570495" y="24686"/>
                      <a:pt x="570495" y="32913"/>
                    </a:cubicBezTo>
                    <a:lnTo>
                      <a:pt x="570495" y="342845"/>
                    </a:lnTo>
                    <a:lnTo>
                      <a:pt x="315418" y="342845"/>
                    </a:lnTo>
                    <a:lnTo>
                      <a:pt x="315418" y="320904"/>
                    </a:lnTo>
                    <a:cubicBezTo>
                      <a:pt x="318161" y="323646"/>
                      <a:pt x="323646" y="323646"/>
                      <a:pt x="329132" y="323646"/>
                    </a:cubicBezTo>
                    <a:cubicBezTo>
                      <a:pt x="331875" y="323646"/>
                      <a:pt x="337360" y="323646"/>
                      <a:pt x="340103" y="320904"/>
                    </a:cubicBezTo>
                    <a:cubicBezTo>
                      <a:pt x="351074" y="318161"/>
                      <a:pt x="356560" y="309933"/>
                      <a:pt x="362046" y="301704"/>
                    </a:cubicBezTo>
                    <a:lnTo>
                      <a:pt x="389473" y="224907"/>
                    </a:lnTo>
                    <a:lnTo>
                      <a:pt x="523869" y="224907"/>
                    </a:lnTo>
                    <a:cubicBezTo>
                      <a:pt x="534840" y="224907"/>
                      <a:pt x="545811" y="213936"/>
                      <a:pt x="545811" y="202965"/>
                    </a:cubicBezTo>
                    <a:lnTo>
                      <a:pt x="545811" y="65827"/>
                    </a:lnTo>
                    <a:cubicBezTo>
                      <a:pt x="545811" y="54855"/>
                      <a:pt x="534840" y="43884"/>
                      <a:pt x="523869" y="43884"/>
                    </a:cubicBezTo>
                    <a:lnTo>
                      <a:pt x="340103" y="43884"/>
                    </a:lnTo>
                    <a:cubicBezTo>
                      <a:pt x="329132" y="43884"/>
                      <a:pt x="318161" y="54855"/>
                      <a:pt x="318161" y="65827"/>
                    </a:cubicBezTo>
                    <a:lnTo>
                      <a:pt x="318161" y="202965"/>
                    </a:lnTo>
                    <a:cubicBezTo>
                      <a:pt x="318161" y="205707"/>
                      <a:pt x="318161" y="211193"/>
                      <a:pt x="320904" y="213936"/>
                    </a:cubicBezTo>
                    <a:lnTo>
                      <a:pt x="312675" y="235878"/>
                    </a:lnTo>
                    <a:cubicBezTo>
                      <a:pt x="312675" y="235878"/>
                      <a:pt x="312675" y="235878"/>
                      <a:pt x="312675" y="235878"/>
                    </a:cubicBezTo>
                    <a:cubicBezTo>
                      <a:pt x="312675" y="235878"/>
                      <a:pt x="312675" y="235878"/>
                      <a:pt x="312675" y="235878"/>
                    </a:cubicBezTo>
                    <a:lnTo>
                      <a:pt x="285248" y="216679"/>
                    </a:lnTo>
                    <a:cubicBezTo>
                      <a:pt x="282505" y="213936"/>
                      <a:pt x="277020" y="211193"/>
                      <a:pt x="274277" y="208450"/>
                    </a:cubicBezTo>
                    <a:cubicBezTo>
                      <a:pt x="287991" y="197479"/>
                      <a:pt x="296219" y="183765"/>
                      <a:pt x="296219" y="164566"/>
                    </a:cubicBezTo>
                    <a:cubicBezTo>
                      <a:pt x="296219" y="134396"/>
                      <a:pt x="271534" y="109710"/>
                      <a:pt x="241363" y="109710"/>
                    </a:cubicBezTo>
                    <a:cubicBezTo>
                      <a:pt x="211193" y="109710"/>
                      <a:pt x="186508" y="134396"/>
                      <a:pt x="186508" y="164566"/>
                    </a:cubicBezTo>
                    <a:cubicBezTo>
                      <a:pt x="186508" y="181022"/>
                      <a:pt x="194737" y="197479"/>
                      <a:pt x="208450" y="208450"/>
                    </a:cubicBezTo>
                    <a:cubicBezTo>
                      <a:pt x="205708" y="211193"/>
                      <a:pt x="200222" y="211193"/>
                      <a:pt x="197480" y="213936"/>
                    </a:cubicBezTo>
                    <a:cubicBezTo>
                      <a:pt x="197480" y="213936"/>
                      <a:pt x="197480" y="213936"/>
                      <a:pt x="194737" y="213936"/>
                    </a:cubicBezTo>
                    <a:cubicBezTo>
                      <a:pt x="175537" y="227650"/>
                      <a:pt x="161823" y="252334"/>
                      <a:pt x="161823" y="277019"/>
                    </a:cubicBezTo>
                    <a:lnTo>
                      <a:pt x="161823" y="334617"/>
                    </a:lnTo>
                    <a:lnTo>
                      <a:pt x="137138" y="334617"/>
                    </a:lnTo>
                    <a:lnTo>
                      <a:pt x="137138" y="32913"/>
                    </a:lnTo>
                    <a:cubicBezTo>
                      <a:pt x="131653" y="24686"/>
                      <a:pt x="137138" y="19200"/>
                      <a:pt x="145366" y="19200"/>
                    </a:cubicBezTo>
                    <a:lnTo>
                      <a:pt x="145366" y="19200"/>
                    </a:lnTo>
                    <a:close/>
                    <a:moveTo>
                      <a:pt x="19200" y="101483"/>
                    </a:moveTo>
                    <a:cubicBezTo>
                      <a:pt x="19200" y="82283"/>
                      <a:pt x="35656" y="65827"/>
                      <a:pt x="54855" y="65827"/>
                    </a:cubicBezTo>
                    <a:lnTo>
                      <a:pt x="112454" y="65827"/>
                    </a:lnTo>
                    <a:lnTo>
                      <a:pt x="112454" y="90512"/>
                    </a:lnTo>
                    <a:lnTo>
                      <a:pt x="76797" y="90512"/>
                    </a:lnTo>
                    <a:cubicBezTo>
                      <a:pt x="57598" y="90512"/>
                      <a:pt x="43884" y="104225"/>
                      <a:pt x="43884" y="123424"/>
                    </a:cubicBezTo>
                    <a:lnTo>
                      <a:pt x="43884" y="479983"/>
                    </a:lnTo>
                    <a:lnTo>
                      <a:pt x="19200" y="479983"/>
                    </a:lnTo>
                    <a:lnTo>
                      <a:pt x="19200" y="101483"/>
                    </a:lnTo>
                    <a:close/>
                    <a:moveTo>
                      <a:pt x="658264" y="479983"/>
                    </a:moveTo>
                    <a:lnTo>
                      <a:pt x="658264" y="123424"/>
                    </a:lnTo>
                    <a:cubicBezTo>
                      <a:pt x="658264" y="104225"/>
                      <a:pt x="644550" y="90512"/>
                      <a:pt x="625351" y="90512"/>
                    </a:cubicBezTo>
                    <a:lnTo>
                      <a:pt x="589695" y="90512"/>
                    </a:lnTo>
                    <a:lnTo>
                      <a:pt x="589695" y="65827"/>
                    </a:lnTo>
                    <a:lnTo>
                      <a:pt x="647293" y="65827"/>
                    </a:lnTo>
                    <a:cubicBezTo>
                      <a:pt x="666492" y="65827"/>
                      <a:pt x="682949" y="82283"/>
                      <a:pt x="682949" y="101483"/>
                    </a:cubicBezTo>
                    <a:lnTo>
                      <a:pt x="682949" y="479983"/>
                    </a:lnTo>
                    <a:lnTo>
                      <a:pt x="658264" y="479983"/>
                    </a:lnTo>
                    <a:close/>
                  </a:path>
                </a:pathLst>
              </a:custGeom>
              <a:grpFill/>
              <a:ln w="27426" cap="flat">
                <a:noFill/>
                <a:prstDash val="solid"/>
                <a:miter/>
              </a:ln>
            </p:spPr>
            <p:txBody>
              <a:bodyPr rtlCol="0" anchor="ctr"/>
              <a:lstStyle/>
              <a:p>
                <a:endParaRPr lang="en-US"/>
              </a:p>
            </p:txBody>
          </p:sp>
          <p:sp>
            <p:nvSpPr>
              <p:cNvPr id="8" name="Freeform 434">
                <a:extLst>
                  <a:ext uri="{FF2B5EF4-FFF2-40B4-BE49-F238E27FC236}">
                    <a16:creationId xmlns:a16="http://schemas.microsoft.com/office/drawing/2014/main" id="{FD5BF1D2-C24C-5937-AC99-7EAA41415096}"/>
                  </a:ext>
                </a:extLst>
              </p:cNvPr>
              <p:cNvSpPr/>
              <p:nvPr/>
            </p:nvSpPr>
            <p:spPr>
              <a:xfrm>
                <a:off x="1191919" y="6341153"/>
                <a:ext cx="277019" cy="65826"/>
              </a:xfrm>
              <a:custGeom>
                <a:avLst/>
                <a:gdLst>
                  <a:gd name="connsiteX0" fmla="*/ 266049 w 277019"/>
                  <a:gd name="connsiteY0" fmla="*/ 21942 h 65826"/>
                  <a:gd name="connsiteX1" fmla="*/ 90512 w 277019"/>
                  <a:gd name="connsiteY1" fmla="*/ 21942 h 65826"/>
                  <a:gd name="connsiteX2" fmla="*/ 57598 w 277019"/>
                  <a:gd name="connsiteY2" fmla="*/ 0 h 65826"/>
                  <a:gd name="connsiteX3" fmla="*/ 24686 w 277019"/>
                  <a:gd name="connsiteY3" fmla="*/ 21942 h 65826"/>
                  <a:gd name="connsiteX4" fmla="*/ 10972 w 277019"/>
                  <a:gd name="connsiteY4" fmla="*/ 21942 h 65826"/>
                  <a:gd name="connsiteX5" fmla="*/ 0 w 277019"/>
                  <a:gd name="connsiteY5" fmla="*/ 32913 h 65826"/>
                  <a:gd name="connsiteX6" fmla="*/ 10972 w 277019"/>
                  <a:gd name="connsiteY6" fmla="*/ 43884 h 65826"/>
                  <a:gd name="connsiteX7" fmla="*/ 24686 w 277019"/>
                  <a:gd name="connsiteY7" fmla="*/ 43884 h 65826"/>
                  <a:gd name="connsiteX8" fmla="*/ 57598 w 277019"/>
                  <a:gd name="connsiteY8" fmla="*/ 65826 h 65826"/>
                  <a:gd name="connsiteX9" fmla="*/ 90512 w 277019"/>
                  <a:gd name="connsiteY9" fmla="*/ 43884 h 65826"/>
                  <a:gd name="connsiteX10" fmla="*/ 266049 w 277019"/>
                  <a:gd name="connsiteY10" fmla="*/ 43884 h 65826"/>
                  <a:gd name="connsiteX11" fmla="*/ 277020 w 277019"/>
                  <a:gd name="connsiteY11" fmla="*/ 32913 h 65826"/>
                  <a:gd name="connsiteX12" fmla="*/ 266049 w 277019"/>
                  <a:gd name="connsiteY12" fmla="*/ 21942 h 65826"/>
                  <a:gd name="connsiteX13" fmla="*/ 266049 w 277019"/>
                  <a:gd name="connsiteY13" fmla="*/ 21942 h 65826"/>
                  <a:gd name="connsiteX14" fmla="*/ 60341 w 277019"/>
                  <a:gd name="connsiteY14" fmla="*/ 43884 h 65826"/>
                  <a:gd name="connsiteX15" fmla="*/ 46627 w 277019"/>
                  <a:gd name="connsiteY15" fmla="*/ 30171 h 65826"/>
                  <a:gd name="connsiteX16" fmla="*/ 60341 w 277019"/>
                  <a:gd name="connsiteY16" fmla="*/ 16457 h 65826"/>
                  <a:gd name="connsiteX17" fmla="*/ 74055 w 277019"/>
                  <a:gd name="connsiteY17" fmla="*/ 30171 h 65826"/>
                  <a:gd name="connsiteX18" fmla="*/ 60341 w 277019"/>
                  <a:gd name="connsiteY18" fmla="*/ 43884 h 65826"/>
                  <a:gd name="connsiteX19" fmla="*/ 60341 w 277019"/>
                  <a:gd name="connsiteY19" fmla="*/ 43884 h 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9" h="65826">
                    <a:moveTo>
                      <a:pt x="266049" y="21942"/>
                    </a:moveTo>
                    <a:lnTo>
                      <a:pt x="90512" y="21942"/>
                    </a:lnTo>
                    <a:cubicBezTo>
                      <a:pt x="85026" y="8228"/>
                      <a:pt x="74055" y="0"/>
                      <a:pt x="57598" y="0"/>
                    </a:cubicBezTo>
                    <a:cubicBezTo>
                      <a:pt x="43884" y="0"/>
                      <a:pt x="30171" y="10971"/>
                      <a:pt x="24686" y="21942"/>
                    </a:cubicBezTo>
                    <a:lnTo>
                      <a:pt x="10972" y="21942"/>
                    </a:lnTo>
                    <a:cubicBezTo>
                      <a:pt x="5486" y="21942"/>
                      <a:pt x="0" y="27428"/>
                      <a:pt x="0" y="32913"/>
                    </a:cubicBezTo>
                    <a:cubicBezTo>
                      <a:pt x="0" y="38399"/>
                      <a:pt x="5486" y="43884"/>
                      <a:pt x="10972" y="43884"/>
                    </a:cubicBezTo>
                    <a:lnTo>
                      <a:pt x="24686" y="43884"/>
                    </a:lnTo>
                    <a:cubicBezTo>
                      <a:pt x="30171" y="57598"/>
                      <a:pt x="41142" y="65826"/>
                      <a:pt x="57598" y="65826"/>
                    </a:cubicBezTo>
                    <a:cubicBezTo>
                      <a:pt x="74055" y="65826"/>
                      <a:pt x="85026" y="54855"/>
                      <a:pt x="90512" y="43884"/>
                    </a:cubicBezTo>
                    <a:lnTo>
                      <a:pt x="266049" y="43884"/>
                    </a:lnTo>
                    <a:cubicBezTo>
                      <a:pt x="271535" y="43884"/>
                      <a:pt x="277020" y="38399"/>
                      <a:pt x="277020" y="32913"/>
                    </a:cubicBezTo>
                    <a:cubicBezTo>
                      <a:pt x="274277" y="24685"/>
                      <a:pt x="271535" y="21942"/>
                      <a:pt x="266049" y="21942"/>
                    </a:cubicBezTo>
                    <a:lnTo>
                      <a:pt x="266049" y="21942"/>
                    </a:lnTo>
                    <a:close/>
                    <a:moveTo>
                      <a:pt x="60341" y="43884"/>
                    </a:moveTo>
                    <a:cubicBezTo>
                      <a:pt x="52113" y="43884"/>
                      <a:pt x="46627" y="38399"/>
                      <a:pt x="46627" y="30171"/>
                    </a:cubicBezTo>
                    <a:cubicBezTo>
                      <a:pt x="46627" y="21942"/>
                      <a:pt x="52113" y="16457"/>
                      <a:pt x="60341" y="16457"/>
                    </a:cubicBezTo>
                    <a:cubicBezTo>
                      <a:pt x="68569" y="16457"/>
                      <a:pt x="74055" y="21942"/>
                      <a:pt x="74055" y="30171"/>
                    </a:cubicBezTo>
                    <a:cubicBezTo>
                      <a:pt x="71312" y="38399"/>
                      <a:pt x="65827" y="43884"/>
                      <a:pt x="60341" y="43884"/>
                    </a:cubicBezTo>
                    <a:lnTo>
                      <a:pt x="60341" y="43884"/>
                    </a:lnTo>
                    <a:close/>
                  </a:path>
                </a:pathLst>
              </a:custGeom>
              <a:grpFill/>
              <a:ln w="27426" cap="flat">
                <a:noFill/>
                <a:prstDash val="solid"/>
                <a:miter/>
              </a:ln>
            </p:spPr>
            <p:txBody>
              <a:bodyPr rtlCol="0" anchor="ctr"/>
              <a:lstStyle/>
              <a:p>
                <a:endParaRPr lang="en-US"/>
              </a:p>
            </p:txBody>
          </p:sp>
          <p:sp>
            <p:nvSpPr>
              <p:cNvPr id="10" name="Freeform 435">
                <a:extLst>
                  <a:ext uri="{FF2B5EF4-FFF2-40B4-BE49-F238E27FC236}">
                    <a16:creationId xmlns:a16="http://schemas.microsoft.com/office/drawing/2014/main" id="{F626FE83-35A8-2EC9-3DC0-EBEF5A0CC161}"/>
                  </a:ext>
                </a:extLst>
              </p:cNvPr>
              <p:cNvSpPr/>
              <p:nvPr/>
            </p:nvSpPr>
            <p:spPr>
              <a:xfrm>
                <a:off x="1084952" y="6363094"/>
                <a:ext cx="32913" cy="21942"/>
              </a:xfrm>
              <a:custGeom>
                <a:avLst/>
                <a:gdLst>
                  <a:gd name="connsiteX0" fmla="*/ 21943 w 32913"/>
                  <a:gd name="connsiteY0" fmla="*/ 0 h 21942"/>
                  <a:gd name="connsiteX1" fmla="*/ 10971 w 32913"/>
                  <a:gd name="connsiteY1" fmla="*/ 0 h 21942"/>
                  <a:gd name="connsiteX2" fmla="*/ 0 w 32913"/>
                  <a:gd name="connsiteY2" fmla="*/ 10972 h 21942"/>
                  <a:gd name="connsiteX3" fmla="*/ 10971 w 32913"/>
                  <a:gd name="connsiteY3" fmla="*/ 21943 h 21942"/>
                  <a:gd name="connsiteX4" fmla="*/ 21943 w 32913"/>
                  <a:gd name="connsiteY4" fmla="*/ 21943 h 21942"/>
                  <a:gd name="connsiteX5" fmla="*/ 32914 w 32913"/>
                  <a:gd name="connsiteY5" fmla="*/ 10972 h 21942"/>
                  <a:gd name="connsiteX6" fmla="*/ 21943 w 32913"/>
                  <a:gd name="connsiteY6" fmla="*/ 0 h 21942"/>
                  <a:gd name="connsiteX7" fmla="*/ 21943 w 32913"/>
                  <a:gd name="connsiteY7" fmla="*/ 0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21942">
                    <a:moveTo>
                      <a:pt x="21943" y="0"/>
                    </a:moveTo>
                    <a:lnTo>
                      <a:pt x="10971" y="0"/>
                    </a:lnTo>
                    <a:cubicBezTo>
                      <a:pt x="5486" y="0"/>
                      <a:pt x="0" y="5486"/>
                      <a:pt x="0" y="10972"/>
                    </a:cubicBezTo>
                    <a:cubicBezTo>
                      <a:pt x="0" y="16457"/>
                      <a:pt x="5486" y="21943"/>
                      <a:pt x="10971" y="21943"/>
                    </a:cubicBezTo>
                    <a:lnTo>
                      <a:pt x="21943" y="21943"/>
                    </a:lnTo>
                    <a:cubicBezTo>
                      <a:pt x="27428" y="21943"/>
                      <a:pt x="32914" y="16457"/>
                      <a:pt x="32914" y="10972"/>
                    </a:cubicBezTo>
                    <a:cubicBezTo>
                      <a:pt x="32914" y="2743"/>
                      <a:pt x="30171" y="0"/>
                      <a:pt x="21943" y="0"/>
                    </a:cubicBezTo>
                    <a:lnTo>
                      <a:pt x="21943" y="0"/>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887325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42322-A238-C4EE-E745-4E4F270A48B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D1E7A7-3AEA-2180-9884-8E874B97B067}"/>
              </a:ext>
            </a:extLst>
          </p:cNvPr>
          <p:cNvSpPr>
            <a:spLocks noGrp="1"/>
          </p:cNvSpPr>
          <p:nvPr>
            <p:ph type="sldNum" sz="quarter" idx="4"/>
          </p:nvPr>
        </p:nvSpPr>
        <p:spPr/>
        <p:txBody>
          <a:bodyPr/>
          <a:lstStyle/>
          <a:p>
            <a:fld id="{9C527BFA-2C0E-4CEC-B6A5-913A56FEF4B4}" type="slidenum">
              <a:rPr lang="fr-CA" smtClean="0"/>
              <a:t>17</a:t>
            </a:fld>
            <a:endParaRPr lang="fr-CA" dirty="0"/>
          </a:p>
        </p:txBody>
      </p:sp>
      <p:sp>
        <p:nvSpPr>
          <p:cNvPr id="8" name="Text Placeholder 7">
            <a:extLst>
              <a:ext uri="{FF2B5EF4-FFF2-40B4-BE49-F238E27FC236}">
                <a16:creationId xmlns:a16="http://schemas.microsoft.com/office/drawing/2014/main" id="{7BC4F347-FBBF-531E-418D-E0C754A09B55}"/>
              </a:ext>
            </a:extLst>
          </p:cNvPr>
          <p:cNvSpPr>
            <a:spLocks noGrp="1"/>
          </p:cNvSpPr>
          <p:nvPr>
            <p:ph type="body" sz="quarter" idx="33"/>
          </p:nvPr>
        </p:nvSpPr>
        <p:spPr>
          <a:xfrm>
            <a:off x="634478" y="1455616"/>
            <a:ext cx="7005929" cy="1378032"/>
          </a:xfrm>
        </p:spPr>
        <p:txBody>
          <a:bodyPr/>
          <a:lstStyle/>
          <a:p>
            <a:r>
              <a:rPr lang="en-GB" sz="1400" b="1" dirty="0"/>
              <a:t>Durée estimée :</a:t>
            </a:r>
            <a:r>
              <a:rPr lang="en-GB" sz="1400" dirty="0"/>
              <a:t> 90 minutes</a:t>
            </a:r>
          </a:p>
          <a:p>
            <a:r>
              <a:rPr lang="en-GB" sz="1400" b="1" dirty="0"/>
              <a:t>Public : </a:t>
            </a:r>
            <a:r>
              <a:rPr lang="en-GB" sz="1400" dirty="0"/>
              <a:t>jeunes femmes âgées de 15 à 29 ans</a:t>
            </a:r>
          </a:p>
          <a:p>
            <a:r>
              <a:rPr lang="en-GB" sz="1400" b="1" dirty="0"/>
              <a:t>Format : </a:t>
            </a:r>
            <a:r>
              <a:rPr lang="en-GB" sz="1400" dirty="0"/>
              <a:t>atelier avec supports interactifs et discussions de groupe</a:t>
            </a:r>
            <a:endParaRPr lang="en-US" sz="1400" dirty="0"/>
          </a:p>
        </p:txBody>
      </p:sp>
      <p:sp>
        <p:nvSpPr>
          <p:cNvPr id="9" name="Text Placeholder 8">
            <a:extLst>
              <a:ext uri="{FF2B5EF4-FFF2-40B4-BE49-F238E27FC236}">
                <a16:creationId xmlns:a16="http://schemas.microsoft.com/office/drawing/2014/main" id="{C7EE2985-018C-82C9-D915-0DF256C09C46}"/>
              </a:ext>
            </a:extLst>
          </p:cNvPr>
          <p:cNvSpPr>
            <a:spLocks noGrp="1"/>
          </p:cNvSpPr>
          <p:nvPr>
            <p:ph type="body" sz="quarter" idx="38"/>
          </p:nvPr>
        </p:nvSpPr>
        <p:spPr/>
        <p:txBody>
          <a:bodyPr/>
          <a:lstStyle/>
          <a:p>
            <a:r>
              <a:rPr lang="en-US" sz="1800" dirty="0">
                <a:solidFill>
                  <a:srgbClr val="ED8623"/>
                </a:solidFill>
              </a:rPr>
              <a:t>Guide de temps (ajustable)</a:t>
            </a:r>
          </a:p>
        </p:txBody>
      </p:sp>
      <p:cxnSp>
        <p:nvCxnSpPr>
          <p:cNvPr id="10" name="Straight Connector 9">
            <a:extLst>
              <a:ext uri="{FF2B5EF4-FFF2-40B4-BE49-F238E27FC236}">
                <a16:creationId xmlns:a16="http://schemas.microsoft.com/office/drawing/2014/main" id="{0F8125AA-9CCC-E1D9-484A-E466FFF82F53}"/>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AF2299D-7FA6-FDA8-963B-1BC4DD6057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912074" y="6852008"/>
            <a:ext cx="3150760" cy="4974908"/>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graphicFrame>
        <p:nvGraphicFramePr>
          <p:cNvPr id="5" name="Table 4">
            <a:extLst>
              <a:ext uri="{FF2B5EF4-FFF2-40B4-BE49-F238E27FC236}">
                <a16:creationId xmlns:a16="http://schemas.microsoft.com/office/drawing/2014/main" id="{8F9D9ABE-EC46-00B0-BD1B-83581941CBD1}"/>
              </a:ext>
            </a:extLst>
          </p:cNvPr>
          <p:cNvGraphicFramePr>
            <a:graphicFrameLocks noGrp="1"/>
          </p:cNvGraphicFramePr>
          <p:nvPr>
            <p:extLst>
              <p:ext uri="{D42A27DB-BD31-4B8C-83A1-F6EECF244321}">
                <p14:modId xmlns:p14="http://schemas.microsoft.com/office/powerpoint/2010/main" val="2230523589"/>
              </p:ext>
            </p:extLst>
          </p:nvPr>
        </p:nvGraphicFramePr>
        <p:xfrm>
          <a:off x="634479" y="2715514"/>
          <a:ext cx="6541269" cy="3965780"/>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47309">
                  <a:extLst>
                    <a:ext uri="{9D8B030D-6E8A-4147-A177-3AD203B41FA5}">
                      <a16:colId xmlns:a16="http://schemas.microsoft.com/office/drawing/2014/main" val="48427194"/>
                    </a:ext>
                  </a:extLst>
                </a:gridCol>
                <a:gridCol w="1013537">
                  <a:extLst>
                    <a:ext uri="{9D8B030D-6E8A-4147-A177-3AD203B41FA5}">
                      <a16:colId xmlns:a16="http://schemas.microsoft.com/office/drawing/2014/main" val="2030828358"/>
                    </a:ext>
                  </a:extLst>
                </a:gridCol>
              </a:tblGrid>
              <a:tr h="330482">
                <a:tc>
                  <a:txBody>
                    <a:bodyPr/>
                    <a:lstStyle/>
                    <a:p>
                      <a:r>
                        <a:rPr lang="en-GB" sz="1400" dirty="0"/>
                        <a:t>Activité </a:t>
                      </a:r>
                    </a:p>
                  </a:txBody>
                  <a:tcPr>
                    <a:solidFill>
                      <a:srgbClr val="ED8623"/>
                    </a:solidFill>
                  </a:tcPr>
                </a:tc>
                <a:tc>
                  <a:txBody>
                    <a:bodyPr/>
                    <a:lstStyle/>
                    <a:p>
                      <a:r>
                        <a:rPr lang="en-GB" sz="1400" dirty="0"/>
                        <a:t>Description</a:t>
                      </a:r>
                    </a:p>
                  </a:txBody>
                  <a:tcPr>
                    <a:solidFill>
                      <a:srgbClr val="ED8623"/>
                    </a:solidFill>
                  </a:tcPr>
                </a:tc>
                <a:tc>
                  <a:txBody>
                    <a:bodyPr/>
                    <a:lstStyle/>
                    <a:p>
                      <a:r>
                        <a:rPr lang="en-GB" sz="1400" dirty="0"/>
                        <a:t>Durée</a:t>
                      </a:r>
                    </a:p>
                  </a:txBody>
                  <a:tcPr>
                    <a:solidFill>
                      <a:srgbClr val="ED8623"/>
                    </a:solidFill>
                  </a:tcPr>
                </a:tc>
                <a:extLst>
                  <a:ext uri="{0D108BD9-81ED-4DB2-BD59-A6C34878D82A}">
                    <a16:rowId xmlns:a16="http://schemas.microsoft.com/office/drawing/2014/main" val="1499428012"/>
                  </a:ext>
                </a:extLst>
              </a:tr>
              <a:tr h="826204">
                <a:tc>
                  <a:txBody>
                    <a:bodyPr/>
                    <a:lstStyle/>
                    <a:p>
                      <a:r>
                        <a:rPr lang="en-GB" sz="1400" dirty="0"/>
                        <a:t>Accueil et introduction à l'éthique</a:t>
                      </a:r>
                    </a:p>
                  </a:txBody>
                  <a:tcPr>
                    <a:solidFill>
                      <a:srgbClr val="F3B271"/>
                    </a:solidFill>
                  </a:tcPr>
                </a:tc>
                <a:tc>
                  <a:txBody>
                    <a:bodyPr/>
                    <a:lstStyle/>
                    <a:p>
                      <a:r>
                        <a:rPr lang="en-GB" sz="1400" dirty="0"/>
                        <a:t>Brise-glace + Que signifie pour vous le terme « éthique » ?</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1651804232"/>
                  </a:ext>
                </a:extLst>
              </a:tr>
              <a:tr h="578343">
                <a:tc>
                  <a:txBody>
                    <a:bodyPr/>
                    <a:lstStyle/>
                    <a:p>
                      <a:r>
                        <a:rPr lang="en-GB" sz="1400" dirty="0"/>
                        <a:t>Qu'est-ce que l'éthique de l'IA ?</a:t>
                      </a:r>
                    </a:p>
                  </a:txBody>
                  <a:tcPr>
                    <a:solidFill>
                      <a:srgbClr val="FADEC2"/>
                    </a:solidFill>
                  </a:tcPr>
                </a:tc>
                <a:tc>
                  <a:txBody>
                    <a:bodyPr/>
                    <a:lstStyle/>
                    <a:p>
                      <a:r>
                        <a:rPr lang="en-GB" sz="1400" dirty="0"/>
                        <a:t>Expliquer l'éthique dans le contexte de l'IA + cadres réels</a:t>
                      </a:r>
                    </a:p>
                  </a:txBody>
                  <a:tcPr>
                    <a:solidFill>
                      <a:srgbClr val="FADEC2"/>
                    </a:solidFill>
                  </a:tcPr>
                </a:tc>
                <a:tc>
                  <a:txBody>
                    <a:bodyPr/>
                    <a:lstStyle/>
                    <a:p>
                      <a:r>
                        <a:rPr lang="en-GB" sz="1400" dirty="0"/>
                        <a:t>10 min</a:t>
                      </a:r>
                    </a:p>
                  </a:txBody>
                  <a:tcPr>
                    <a:solidFill>
                      <a:srgbClr val="FADEC2"/>
                    </a:solidFill>
                  </a:tcPr>
                </a:tc>
                <a:extLst>
                  <a:ext uri="{0D108BD9-81ED-4DB2-BD59-A6C34878D82A}">
                    <a16:rowId xmlns:a16="http://schemas.microsoft.com/office/drawing/2014/main" val="2011675493"/>
                  </a:ext>
                </a:extLst>
              </a:tr>
              <a:tr h="826204">
                <a:tc>
                  <a:txBody>
                    <a:bodyPr/>
                    <a:lstStyle/>
                    <a:p>
                      <a:r>
                        <a:rPr lang="en-GB" sz="1400" dirty="0"/>
                        <a:t>Biais dans l'IA – Activité de groupe, partie 1</a:t>
                      </a:r>
                    </a:p>
                  </a:txBody>
                  <a:tcPr>
                    <a:solidFill>
                      <a:srgbClr val="F3B271"/>
                    </a:solidFill>
                  </a:tcPr>
                </a:tc>
                <a:tc>
                  <a:txBody>
                    <a:bodyPr/>
                    <a:lstStyle/>
                    <a:p>
                      <a:r>
                        <a:rPr lang="en-GB" sz="1400" dirty="0"/>
                        <a:t>Analyse interactive d'images « Devinez la consigne »</a:t>
                      </a:r>
                    </a:p>
                  </a:txBody>
                  <a:tcPr>
                    <a:solidFill>
                      <a:srgbClr val="F3B271"/>
                    </a:solidFill>
                  </a:tcPr>
                </a:tc>
                <a:tc>
                  <a:txBody>
                    <a:bodyPr/>
                    <a:lstStyle/>
                    <a:p>
                      <a:r>
                        <a:rPr lang="en-GB" sz="1400" dirty="0"/>
                        <a:t>20 min</a:t>
                      </a:r>
                    </a:p>
                  </a:txBody>
                  <a:tcPr>
                    <a:solidFill>
                      <a:srgbClr val="F3B271"/>
                    </a:solidFill>
                  </a:tcPr>
                </a:tc>
                <a:extLst>
                  <a:ext uri="{0D108BD9-81ED-4DB2-BD59-A6C34878D82A}">
                    <a16:rowId xmlns:a16="http://schemas.microsoft.com/office/drawing/2014/main" val="4293466553"/>
                  </a:ext>
                </a:extLst>
              </a:tr>
              <a:tr h="826204">
                <a:tc>
                  <a:txBody>
                    <a:bodyPr/>
                    <a:lstStyle/>
                    <a:p>
                      <a:r>
                        <a:rPr lang="en-GB" sz="1400" dirty="0"/>
                        <a:t>Biais dans l'IA – Activité de groupe, partie 2</a:t>
                      </a:r>
                    </a:p>
                  </a:txBody>
                  <a:tcPr>
                    <a:solidFill>
                      <a:srgbClr val="FADEC2"/>
                    </a:solidFill>
                  </a:tcPr>
                </a:tc>
                <a:tc>
                  <a:txBody>
                    <a:bodyPr/>
                    <a:lstStyle/>
                    <a:p>
                      <a:r>
                        <a:rPr lang="en-GB" sz="1400" dirty="0"/>
                        <a:t>Comparer les résultats d'images à l'aide d'outils d'IA</a:t>
                      </a:r>
                    </a:p>
                  </a:txBody>
                  <a:tcPr>
                    <a:solidFill>
                      <a:srgbClr val="FADEC2"/>
                    </a:solidFill>
                  </a:tcPr>
                </a:tc>
                <a:tc>
                  <a:txBody>
                    <a:bodyPr/>
                    <a:lstStyle/>
                    <a:p>
                      <a:r>
                        <a:rPr lang="en-GB" sz="1400" dirty="0"/>
                        <a:t>25 min</a:t>
                      </a:r>
                    </a:p>
                  </a:txBody>
                  <a:tcPr>
                    <a:solidFill>
                      <a:srgbClr val="FADEC2"/>
                    </a:solidFill>
                  </a:tcPr>
                </a:tc>
                <a:extLst>
                  <a:ext uri="{0D108BD9-81ED-4DB2-BD59-A6C34878D82A}">
                    <a16:rowId xmlns:a16="http://schemas.microsoft.com/office/drawing/2014/main" val="2830863894"/>
                  </a:ext>
                </a:extLst>
              </a:tr>
              <a:tr h="578343">
                <a:tc>
                  <a:txBody>
                    <a:bodyPr/>
                    <a:lstStyle/>
                    <a:p>
                      <a:r>
                        <a:rPr lang="en-GB" sz="1400" dirty="0"/>
                        <a:t>Réflexion et discussion</a:t>
                      </a:r>
                    </a:p>
                  </a:txBody>
                  <a:tcPr>
                    <a:solidFill>
                      <a:srgbClr val="F3B271"/>
                    </a:solidFill>
                  </a:tcPr>
                </a:tc>
                <a:tc>
                  <a:txBody>
                    <a:bodyPr/>
                    <a:lstStyle/>
                    <a:p>
                      <a:r>
                        <a:rPr lang="en-GB" sz="1400" dirty="0"/>
                        <a:t>Explorer les conséquences et les moyens de lutter contre les préjugés</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3933964242"/>
                  </a:ext>
                </a:extLst>
              </a:tr>
            </a:tbl>
          </a:graphicData>
        </a:graphic>
      </p:graphicFrame>
      <p:pic>
        <p:nvPicPr>
          <p:cNvPr id="4" name="Picture 3">
            <a:extLst>
              <a:ext uri="{FF2B5EF4-FFF2-40B4-BE49-F238E27FC236}">
                <a16:creationId xmlns:a16="http://schemas.microsoft.com/office/drawing/2014/main" id="{5F62D979-B014-A17E-734C-796AAC1C26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080238"/>
            <a:ext cx="4008120" cy="2526802"/>
          </a:xfrm>
          <a:prstGeom prst="rect">
            <a:avLst/>
          </a:prstGeom>
        </p:spPr>
      </p:pic>
    </p:spTree>
    <p:extLst>
      <p:ext uri="{BB962C8B-B14F-4D97-AF65-F5344CB8AC3E}">
        <p14:creationId xmlns:p14="http://schemas.microsoft.com/office/powerpoint/2010/main" val="1629184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5E8C3-9C97-9766-1505-A41D839A13F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7C4C61-E309-9E9E-6DCC-93C980A59AB6}"/>
              </a:ext>
            </a:extLst>
          </p:cNvPr>
          <p:cNvSpPr>
            <a:spLocks noGrp="1"/>
          </p:cNvSpPr>
          <p:nvPr>
            <p:ph type="sldNum" sz="quarter" idx="4"/>
          </p:nvPr>
        </p:nvSpPr>
        <p:spPr/>
        <p:txBody>
          <a:bodyPr/>
          <a:lstStyle/>
          <a:p>
            <a:fld id="{9C527BFA-2C0E-4CEC-B6A5-913A56FEF4B4}" type="slidenum">
              <a:rPr lang="fr-CA" smtClean="0"/>
              <a:t>18</a:t>
            </a:fld>
            <a:endParaRPr lang="fr-CA" dirty="0"/>
          </a:p>
        </p:txBody>
      </p:sp>
      <p:sp>
        <p:nvSpPr>
          <p:cNvPr id="7" name="Text Placeholder 6">
            <a:extLst>
              <a:ext uri="{FF2B5EF4-FFF2-40B4-BE49-F238E27FC236}">
                <a16:creationId xmlns:a16="http://schemas.microsoft.com/office/drawing/2014/main" id="{04402CAD-2213-BE8F-A07E-5D92CB5D86D6}"/>
              </a:ext>
            </a:extLst>
          </p:cNvPr>
          <p:cNvSpPr>
            <a:spLocks noGrp="1"/>
          </p:cNvSpPr>
          <p:nvPr>
            <p:ph type="body" sz="quarter" idx="32"/>
          </p:nvPr>
        </p:nvSpPr>
        <p:spPr>
          <a:xfrm>
            <a:off x="929965" y="1600867"/>
            <a:ext cx="6245784" cy="2975445"/>
          </a:xfrm>
        </p:spPr>
        <p:txBody>
          <a:bodyPr numCol="1"/>
          <a:lstStyle/>
          <a:p>
            <a:pPr>
              <a:lnSpc>
                <a:spcPct val="100000"/>
              </a:lnSpc>
            </a:pPr>
            <a:r>
              <a:rPr lang="en-GB" sz="1400" dirty="0"/>
              <a:t>Pour briser la glace, demandez </a:t>
            </a:r>
            <a:r>
              <a:rPr lang="en-GB" sz="1400" i="1" dirty="0"/>
              <a:t>: « Vous souvenez-vous d'une occasion où vous avez dû prendre une décision concernant le bien ou le mal ? »</a:t>
            </a:r>
          </a:p>
          <a:p>
            <a:pPr>
              <a:lnSpc>
                <a:spcPct val="100000"/>
              </a:lnSpc>
            </a:pPr>
            <a:r>
              <a:rPr lang="en-GB" sz="1400" dirty="0"/>
              <a:t>Utilisez cette question pour présenter l'éthique comme un ensemble de principes qui guident notre comportement.</a:t>
            </a:r>
          </a:p>
          <a:p>
            <a:pPr>
              <a:lnSpc>
                <a:spcPct val="100000"/>
              </a:lnSpc>
            </a:pPr>
            <a:r>
              <a:rPr lang="en-GB" sz="1400" dirty="0"/>
              <a:t>Mini-apport</a:t>
            </a:r>
          </a:p>
          <a:p>
            <a:pPr>
              <a:lnSpc>
                <a:spcPct val="100000"/>
              </a:lnSpc>
            </a:pPr>
            <a:r>
              <a:rPr lang="en-GB" sz="1400" dirty="0"/>
              <a:t>Éthique = choisir ce qui est juste, respectueux, responsable</a:t>
            </a:r>
          </a:p>
          <a:p>
            <a:pPr>
              <a:lnSpc>
                <a:spcPct val="100000"/>
              </a:lnSpc>
            </a:pPr>
            <a:endParaRPr lang="en-GB" sz="1400" dirty="0"/>
          </a:p>
          <a:p>
            <a:pPr>
              <a:lnSpc>
                <a:spcPct val="100000"/>
              </a:lnSpc>
            </a:pPr>
            <a:r>
              <a:rPr lang="en-GB" sz="1400" i="1" dirty="0"/>
              <a:t>Demandez... </a:t>
            </a:r>
          </a:p>
          <a:p>
            <a:pPr>
              <a:lnSpc>
                <a:spcPct val="100000"/>
              </a:lnSpc>
            </a:pPr>
            <a:r>
              <a:rPr lang="en-GB" sz="1400" i="1" dirty="0"/>
              <a:t>« Est-ce juste ? », « À qui cela profite-t-il ? », « Qui pourrait en souffrir ? »</a:t>
            </a:r>
            <a:endParaRPr lang="en-US" sz="1400" i="1" dirty="0"/>
          </a:p>
        </p:txBody>
      </p:sp>
      <p:sp>
        <p:nvSpPr>
          <p:cNvPr id="9" name="Text Placeholder 8">
            <a:extLst>
              <a:ext uri="{FF2B5EF4-FFF2-40B4-BE49-F238E27FC236}">
                <a16:creationId xmlns:a16="http://schemas.microsoft.com/office/drawing/2014/main" id="{9671408A-2E98-8A90-6805-80C98956BCFD}"/>
              </a:ext>
            </a:extLst>
          </p:cNvPr>
          <p:cNvSpPr>
            <a:spLocks noGrp="1"/>
          </p:cNvSpPr>
          <p:nvPr>
            <p:ph type="body" sz="quarter" idx="38"/>
          </p:nvPr>
        </p:nvSpPr>
        <p:spPr>
          <a:xfrm>
            <a:off x="1269760" y="740700"/>
            <a:ext cx="5878285" cy="495152"/>
          </a:xfrm>
        </p:spPr>
        <p:txBody>
          <a:bodyPr/>
          <a:lstStyle/>
          <a:p>
            <a:r>
              <a:rPr lang="en-GB" sz="1800" b="1" dirty="0"/>
              <a:t>1. Accueil et introduction à l'éthique (10 min)</a:t>
            </a:r>
          </a:p>
        </p:txBody>
      </p:sp>
      <p:cxnSp>
        <p:nvCxnSpPr>
          <p:cNvPr id="3" name="Straight Connector 2">
            <a:extLst>
              <a:ext uri="{FF2B5EF4-FFF2-40B4-BE49-F238E27FC236}">
                <a16:creationId xmlns:a16="http://schemas.microsoft.com/office/drawing/2014/main" id="{E761EBD6-6EC4-C121-7AED-62C5923F83F3}"/>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9A7D249-9EE1-7BD4-ADA7-9A6B930B7840}"/>
              </a:ext>
            </a:extLst>
          </p:cNvPr>
          <p:cNvCxnSpPr>
            <a:cxnSpLocks/>
          </p:cNvCxnSpPr>
          <p:nvPr/>
        </p:nvCxnSpPr>
        <p:spPr>
          <a:xfrm>
            <a:off x="1040176" y="4694383"/>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1608873-2CEA-3FC5-E370-04C44F12D414}"/>
              </a:ext>
            </a:extLst>
          </p:cNvPr>
          <p:cNvGrpSpPr/>
          <p:nvPr/>
        </p:nvGrpSpPr>
        <p:grpSpPr>
          <a:xfrm>
            <a:off x="41999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49A7A213-88F0-DBB2-DEA4-BF3A4A0416DB}"/>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06296E2E-B843-3B00-AD7C-8DE9D4BBEB1E}"/>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EE7A5F19-D713-51A9-407E-C82A4DB71C3F}"/>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6220AC27-04B9-6A27-62CF-684B2D8AC062}"/>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F42FBDA1-E0B3-3467-CBCB-C32CFE2715EA}"/>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F151392A-FF7B-938C-F459-9E1486251B3A}"/>
              </a:ext>
            </a:extLst>
          </p:cNvPr>
          <p:cNvGrpSpPr/>
          <p:nvPr/>
        </p:nvGrpSpPr>
        <p:grpSpPr>
          <a:xfrm>
            <a:off x="421580" y="4143503"/>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AEDE33B7-C0E0-7DE2-8D92-A94A2911C495}"/>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76A170F2-6871-0350-1731-DA8F40B5E963}"/>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9C15CAD1-7043-C12E-4348-0623E6498E8F}"/>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A34C48A7-361F-7B0F-38CD-067174ACBAD6}"/>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2BC92D20-48FA-7EF1-5FF5-CDE4CABEFB14}"/>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2E822332-1BC0-2395-F5DD-12B534B4EBC5}"/>
              </a:ext>
            </a:extLst>
          </p:cNvPr>
          <p:cNvSpPr txBox="1">
            <a:spLocks/>
          </p:cNvSpPr>
          <p:nvPr/>
        </p:nvSpPr>
        <p:spPr>
          <a:xfrm>
            <a:off x="1282329" y="4219533"/>
            <a:ext cx="6088957" cy="57949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2. Qu'est-ce que l'éthique de l'IA ? (10 min)</a:t>
            </a:r>
            <a:endParaRPr lang="en-US" sz="1800" dirty="0"/>
          </a:p>
        </p:txBody>
      </p:sp>
      <p:sp>
        <p:nvSpPr>
          <p:cNvPr id="25" name="Text Placeholder 6">
            <a:extLst>
              <a:ext uri="{FF2B5EF4-FFF2-40B4-BE49-F238E27FC236}">
                <a16:creationId xmlns:a16="http://schemas.microsoft.com/office/drawing/2014/main" id="{B6E93EAB-420A-0BE0-8C66-CE8422CECB11}"/>
              </a:ext>
            </a:extLst>
          </p:cNvPr>
          <p:cNvSpPr txBox="1">
            <a:spLocks/>
          </p:cNvSpPr>
          <p:nvPr/>
        </p:nvSpPr>
        <p:spPr>
          <a:xfrm>
            <a:off x="802093" y="5148884"/>
            <a:ext cx="6556357" cy="2549974"/>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Brève présentation + diapositives</a:t>
            </a:r>
          </a:p>
          <a:p>
            <a:pPr>
              <a:lnSpc>
                <a:spcPct val="100000"/>
              </a:lnSpc>
            </a:pPr>
            <a:r>
              <a:rPr lang="en-GB" sz="1400" dirty="0"/>
              <a:t>Expliquez que l'éthique de l'IA consiste à s'assurer que la technologie est utilisée de manière responsable.</a:t>
            </a:r>
          </a:p>
          <a:p>
            <a:pPr>
              <a:lnSpc>
                <a:spcPct val="100000"/>
              </a:lnSpc>
            </a:pPr>
            <a:r>
              <a:rPr lang="en-GB" sz="1400" dirty="0"/>
              <a:t>Valeurs clés : équité, transparence, responsabilité, inclusion.</a:t>
            </a:r>
          </a:p>
          <a:p>
            <a:pPr>
              <a:lnSpc>
                <a:spcPct val="100000"/>
              </a:lnSpc>
            </a:pPr>
            <a:endParaRPr lang="en-GB" sz="1400" dirty="0"/>
          </a:p>
          <a:p>
            <a:pPr>
              <a:lnSpc>
                <a:spcPct val="100000"/>
              </a:lnSpc>
            </a:pPr>
            <a:r>
              <a:rPr lang="en-GB" sz="1400" dirty="0"/>
              <a:t>Mentionnez des cadres tels que...</a:t>
            </a:r>
          </a:p>
          <a:p>
            <a:pPr>
              <a:lnSpc>
                <a:spcPct val="100000"/>
              </a:lnSpc>
            </a:pPr>
            <a:r>
              <a:rPr lang="en-GB" sz="1400" dirty="0"/>
              <a:t>loi européenne sur l'IA</a:t>
            </a:r>
          </a:p>
          <a:p>
            <a:pPr>
              <a:lnSpc>
                <a:spcPct val="100000"/>
              </a:lnSpc>
            </a:pPr>
            <a:r>
              <a:rPr lang="en-GB" sz="1400" dirty="0"/>
              <a:t>Principes éthiques de l'UNESCO</a:t>
            </a:r>
          </a:p>
          <a:p>
            <a:pPr>
              <a:lnSpc>
                <a:spcPct val="100000"/>
              </a:lnSpc>
            </a:pPr>
            <a:r>
              <a:rPr lang="en-GB" sz="1400" dirty="0"/>
              <a:t>Codes de conduite des entreprises en matière d'IA</a:t>
            </a:r>
          </a:p>
          <a:p>
            <a:pPr>
              <a:lnSpc>
                <a:spcPct val="100000"/>
              </a:lnSpc>
            </a:pPr>
            <a:endParaRPr lang="en-GB" sz="1400" dirty="0"/>
          </a:p>
          <a:p>
            <a:pPr>
              <a:lnSpc>
                <a:spcPct val="100000"/>
              </a:lnSpc>
            </a:pPr>
            <a:r>
              <a:rPr lang="en-GB" sz="1400" b="1" dirty="0"/>
              <a:t>Demandez : </a:t>
            </a:r>
            <a:r>
              <a:rPr lang="en-GB" sz="1400" i="1" dirty="0"/>
              <a:t>« Pourquoi avons-nous besoin de règles ou de lignes directrices sur la création et l'utilisation de l'IA ? »</a:t>
            </a:r>
            <a:endParaRPr lang="en-US" sz="1400" i="1" dirty="0"/>
          </a:p>
        </p:txBody>
      </p:sp>
      <p:sp>
        <p:nvSpPr>
          <p:cNvPr id="26" name="Rectangle: Rounded Corners 25">
            <a:extLst>
              <a:ext uri="{FF2B5EF4-FFF2-40B4-BE49-F238E27FC236}">
                <a16:creationId xmlns:a16="http://schemas.microsoft.com/office/drawing/2014/main" id="{52A08D1F-B31E-F11E-6EA0-0FC7999ED4CB}"/>
              </a:ext>
            </a:extLst>
          </p:cNvPr>
          <p:cNvSpPr/>
          <p:nvPr/>
        </p:nvSpPr>
        <p:spPr>
          <a:xfrm>
            <a:off x="929965" y="8085624"/>
            <a:ext cx="3343961" cy="2109829"/>
          </a:xfrm>
          <a:prstGeom prst="roundRect">
            <a:avLst/>
          </a:prstGeom>
          <a:solidFill>
            <a:srgbClr val="653795"/>
          </a:solidFill>
          <a:ln w="3810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6">
            <a:extLst>
              <a:ext uri="{FF2B5EF4-FFF2-40B4-BE49-F238E27FC236}">
                <a16:creationId xmlns:a16="http://schemas.microsoft.com/office/drawing/2014/main" id="{C907033F-75B2-38BC-6771-657A86E97EC2}"/>
              </a:ext>
            </a:extLst>
          </p:cNvPr>
          <p:cNvSpPr txBox="1">
            <a:spLocks/>
          </p:cNvSpPr>
          <p:nvPr/>
        </p:nvSpPr>
        <p:spPr>
          <a:xfrm>
            <a:off x="1024705" y="8234574"/>
            <a:ext cx="3154480"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Conseil pour </a:t>
            </a:r>
            <a:r>
              <a:rPr lang="en-GB" sz="1800" b="1" dirty="0" err="1">
                <a:solidFill>
                  <a:schemeClr val="bg1"/>
                </a:solidFill>
              </a:rPr>
              <a:t>l'animateur</a:t>
            </a:r>
            <a:r>
              <a:rPr lang="fr-LU" sz="1800" b="1" dirty="0">
                <a:solidFill>
                  <a:schemeClr val="bg1"/>
                </a:solidFill>
              </a:rPr>
              <a:t>·</a:t>
            </a:r>
            <a:r>
              <a:rPr lang="fr-LU" sz="1800" b="1" dirty="0" err="1">
                <a:solidFill>
                  <a:schemeClr val="bg1"/>
                </a:solidFill>
              </a:rPr>
              <a:t>rice</a:t>
            </a:r>
            <a:r>
              <a:rPr lang="fr-LU" sz="1800" b="1" dirty="0">
                <a:solidFill>
                  <a:schemeClr val="bg1"/>
                </a:solidFill>
              </a:rPr>
              <a:t>… </a:t>
            </a:r>
            <a:r>
              <a:rPr lang="en-GB" sz="1800" dirty="0" err="1">
                <a:solidFill>
                  <a:schemeClr val="bg1"/>
                </a:solidFill>
              </a:rPr>
              <a:t>Soulignez</a:t>
            </a:r>
            <a:r>
              <a:rPr lang="en-GB" sz="1800" dirty="0">
                <a:solidFill>
                  <a:schemeClr val="bg1"/>
                </a:solidFill>
              </a:rPr>
              <a:t> que l'éthique fait partie des décisions quotidiennes, et ne concerne pas uniquement les grandes questions technologiques.</a:t>
            </a:r>
            <a:endParaRPr lang="en-US" sz="1000" dirty="0">
              <a:solidFill>
                <a:schemeClr val="bg1"/>
              </a:solidFill>
            </a:endParaRPr>
          </a:p>
        </p:txBody>
      </p:sp>
    </p:spTree>
    <p:extLst>
      <p:ext uri="{BB962C8B-B14F-4D97-AF65-F5344CB8AC3E}">
        <p14:creationId xmlns:p14="http://schemas.microsoft.com/office/powerpoint/2010/main" val="389649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B7AA5-2BCA-9F62-A998-A47E1DEFFDC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6F5A8A-242D-E18E-1698-B306FED90DA4}"/>
              </a:ext>
            </a:extLst>
          </p:cNvPr>
          <p:cNvSpPr>
            <a:spLocks noGrp="1"/>
          </p:cNvSpPr>
          <p:nvPr>
            <p:ph type="sldNum" sz="quarter" idx="4"/>
          </p:nvPr>
        </p:nvSpPr>
        <p:spPr/>
        <p:txBody>
          <a:bodyPr/>
          <a:lstStyle/>
          <a:p>
            <a:fld id="{9C527BFA-2C0E-4CEC-B6A5-913A56FEF4B4}" type="slidenum">
              <a:rPr lang="fr-CA" smtClean="0"/>
              <a:t>19</a:t>
            </a:fld>
            <a:endParaRPr lang="fr-CA" dirty="0"/>
          </a:p>
        </p:txBody>
      </p:sp>
      <p:sp>
        <p:nvSpPr>
          <p:cNvPr id="8" name="Text Placeholder 7">
            <a:extLst>
              <a:ext uri="{FF2B5EF4-FFF2-40B4-BE49-F238E27FC236}">
                <a16:creationId xmlns:a16="http://schemas.microsoft.com/office/drawing/2014/main" id="{292841DD-765B-03CF-FE07-0DD6D55272D5}"/>
              </a:ext>
            </a:extLst>
          </p:cNvPr>
          <p:cNvSpPr>
            <a:spLocks noGrp="1"/>
          </p:cNvSpPr>
          <p:nvPr>
            <p:ph type="body" sz="quarter" idx="32"/>
          </p:nvPr>
        </p:nvSpPr>
        <p:spPr>
          <a:xfrm>
            <a:off x="449949" y="1431312"/>
            <a:ext cx="7027484" cy="2988286"/>
          </a:xfrm>
        </p:spPr>
        <p:txBody>
          <a:bodyPr numCol="1"/>
          <a:lstStyle/>
          <a:p>
            <a:pPr>
              <a:lnSpc>
                <a:spcPct val="100000"/>
              </a:lnSpc>
            </a:pPr>
            <a:r>
              <a:rPr lang="en-GB" sz="1400" dirty="0"/>
              <a:t>Découvrez comment les images générées par l'IA peuvent refléter des stéréotypes ou des préjugés.</a:t>
            </a:r>
          </a:p>
          <a:p>
            <a:pPr marL="285750" indent="-285750">
              <a:lnSpc>
                <a:spcPct val="100000"/>
              </a:lnSpc>
              <a:buFont typeface="Arial" panose="020B0604020202020204" pitchFamily="34" charset="0"/>
              <a:buChar char="•"/>
            </a:pPr>
            <a:r>
              <a:rPr lang="en-GB" sz="1400" dirty="0"/>
              <a:t> Montrez 6 à 8 images générées par l'IA à partir des diapositives PPT.</a:t>
            </a:r>
          </a:p>
          <a:p>
            <a:pPr marL="342900" indent="-342900">
              <a:lnSpc>
                <a:spcPct val="100000"/>
              </a:lnSpc>
              <a:buFont typeface="Arial" panose="020B0604020202020204" pitchFamily="34" charset="0"/>
              <a:buChar char="•"/>
            </a:pPr>
            <a:r>
              <a:rPr lang="en-GB" sz="1400" dirty="0"/>
              <a:t>Demandez aux </a:t>
            </a:r>
            <a:r>
              <a:rPr lang="en-GB" sz="1400" dirty="0" err="1"/>
              <a:t>participantes</a:t>
            </a:r>
            <a:r>
              <a:rPr lang="en-GB" sz="1400" dirty="0"/>
              <a:t> de deviner le texte original utilisé pour générer l'image.</a:t>
            </a:r>
          </a:p>
          <a:p>
            <a:pPr marL="342900" indent="-342900">
              <a:lnSpc>
                <a:spcPct val="100000"/>
              </a:lnSpc>
              <a:buFont typeface="Arial" panose="020B0604020202020204" pitchFamily="34" charset="0"/>
              <a:buChar char="•"/>
            </a:pPr>
            <a:r>
              <a:rPr lang="en-GB" sz="1400" dirty="0"/>
              <a:t>Une fois toutes les suppositions faites, révélez les messages réels.</a:t>
            </a:r>
          </a:p>
          <a:p>
            <a:pPr>
              <a:lnSpc>
                <a:spcPct val="100000"/>
              </a:lnSpc>
            </a:pPr>
            <a:endParaRPr lang="en-GB" sz="1400" dirty="0"/>
          </a:p>
          <a:p>
            <a:pPr>
              <a:lnSpc>
                <a:spcPct val="100000"/>
              </a:lnSpc>
            </a:pPr>
            <a:r>
              <a:rPr lang="en-GB" sz="1400" b="1" dirty="0"/>
              <a:t>Demandez </a:t>
            </a:r>
          </a:p>
          <a:p>
            <a:pPr>
              <a:lnSpc>
                <a:spcPct val="100000"/>
              </a:lnSpc>
            </a:pPr>
            <a:r>
              <a:rPr lang="en-GB" sz="1400" dirty="0"/>
              <a:t>« Qu'est-ce qui a influencé votre supposition ? »</a:t>
            </a:r>
          </a:p>
          <a:p>
            <a:pPr>
              <a:lnSpc>
                <a:spcPct val="100000"/>
              </a:lnSpc>
            </a:pPr>
            <a:r>
              <a:rPr lang="en-GB" sz="1400" dirty="0"/>
              <a:t>« Les images renforçaient-elles les stéréotypes (par exemple, blanc, homme, rôles de genre) ? »</a:t>
            </a:r>
          </a:p>
          <a:p>
            <a:pPr>
              <a:lnSpc>
                <a:spcPct val="100000"/>
              </a:lnSpc>
            </a:pPr>
            <a:r>
              <a:rPr lang="en-GB" sz="1400" dirty="0"/>
              <a:t>« Qu'est-ce qui vous a surpris ? »</a:t>
            </a:r>
          </a:p>
          <a:p>
            <a:pPr>
              <a:lnSpc>
                <a:spcPct val="100000"/>
              </a:lnSpc>
            </a:pPr>
            <a:endParaRPr lang="en-GB" sz="1400" dirty="0"/>
          </a:p>
          <a:p>
            <a:pPr>
              <a:lnSpc>
                <a:spcPct val="100000"/>
              </a:lnSpc>
            </a:pPr>
            <a:r>
              <a:rPr lang="en-GB" sz="1400" b="1" dirty="0"/>
              <a:t>Réflexion en groupe - </a:t>
            </a:r>
            <a:r>
              <a:rPr lang="en-GB" sz="1400" i="1" dirty="0"/>
              <a:t>« Qui voyez-vous le plus souvent dans ces images ? » « Qui manque ? » </a:t>
            </a:r>
            <a:br>
              <a:rPr lang="en-GB" sz="1400" i="1" dirty="0"/>
            </a:br>
            <a:r>
              <a:rPr lang="en-GB" sz="1400" i="1" dirty="0"/>
              <a:t>« Comment cela pourrait-il influencer notre façon de penser certains emplois ou rôles ? »</a:t>
            </a:r>
            <a:endParaRPr lang="en-US" sz="1400" b="1" i="1" dirty="0"/>
          </a:p>
        </p:txBody>
      </p:sp>
      <p:sp>
        <p:nvSpPr>
          <p:cNvPr id="10" name="Text Placeholder 9">
            <a:extLst>
              <a:ext uri="{FF2B5EF4-FFF2-40B4-BE49-F238E27FC236}">
                <a16:creationId xmlns:a16="http://schemas.microsoft.com/office/drawing/2014/main" id="{F07BDBE5-97AB-82FC-8DE6-B986DBD99F7E}"/>
              </a:ext>
            </a:extLst>
          </p:cNvPr>
          <p:cNvSpPr>
            <a:spLocks noGrp="1"/>
          </p:cNvSpPr>
          <p:nvPr>
            <p:ph type="body" sz="quarter" idx="38"/>
          </p:nvPr>
        </p:nvSpPr>
        <p:spPr>
          <a:xfrm>
            <a:off x="1403058" y="826314"/>
            <a:ext cx="6821719" cy="605898"/>
          </a:xfrm>
        </p:spPr>
        <p:txBody>
          <a:bodyPr/>
          <a:lstStyle/>
          <a:p>
            <a:r>
              <a:rPr lang="en-GB" sz="1800" b="1" dirty="0"/>
              <a:t>3. Activité, partie 1 – « Devinez la question » (20 min)</a:t>
            </a:r>
          </a:p>
        </p:txBody>
      </p:sp>
      <p:pic>
        <p:nvPicPr>
          <p:cNvPr id="13" name="Picture Placeholder 12">
            <a:extLst>
              <a:ext uri="{FF2B5EF4-FFF2-40B4-BE49-F238E27FC236}">
                <a16:creationId xmlns:a16="http://schemas.microsoft.com/office/drawing/2014/main" id="{B5D649F7-2670-EB74-E5A3-F9BC2D907B7D}"/>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7605414"/>
            <a:ext cx="5775960" cy="3302299"/>
          </a:xfrm>
        </p:spPr>
      </p:pic>
      <p:cxnSp>
        <p:nvCxnSpPr>
          <p:cNvPr id="14" name="Straight Connector 13">
            <a:extLst>
              <a:ext uri="{FF2B5EF4-FFF2-40B4-BE49-F238E27FC236}">
                <a16:creationId xmlns:a16="http://schemas.microsoft.com/office/drawing/2014/main" id="{9F1076F7-26AD-346C-33B9-661727089867}"/>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10E4CC2-D53F-C310-F3FE-6E347EA15578}"/>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23CFC548-8276-F7A9-B164-A73A66ABFFC3}"/>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75142303-9E0F-A9FE-F1DF-052580A50868}"/>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96455B93-553B-98EA-D586-71E1CF064D3B}"/>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83827F1A-5D1A-739A-AEEB-6752C2B37F73}"/>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C1483897-7936-28C5-70B2-F157F587A96A}"/>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9AEFB303-72D2-8975-EEF3-2694B8420E08}"/>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ACDEB80B-5B92-725A-8BD7-CF490F8E74A2}"/>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5" name="Rectangle: Rounded Corners 4">
            <a:extLst>
              <a:ext uri="{FF2B5EF4-FFF2-40B4-BE49-F238E27FC236}">
                <a16:creationId xmlns:a16="http://schemas.microsoft.com/office/drawing/2014/main" id="{F30942F9-680F-7EBE-8A4A-B79EE3FCD94D}"/>
              </a:ext>
            </a:extLst>
          </p:cNvPr>
          <p:cNvSpPr/>
          <p:nvPr/>
        </p:nvSpPr>
        <p:spPr>
          <a:xfrm>
            <a:off x="3356845" y="4765368"/>
            <a:ext cx="3752620" cy="1840731"/>
          </a:xfrm>
          <a:prstGeom prst="roundRect">
            <a:avLst/>
          </a:prstGeom>
          <a:solidFill>
            <a:srgbClr val="653795"/>
          </a:solidFill>
          <a:ln w="5715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6">
            <a:extLst>
              <a:ext uri="{FF2B5EF4-FFF2-40B4-BE49-F238E27FC236}">
                <a16:creationId xmlns:a16="http://schemas.microsoft.com/office/drawing/2014/main" id="{A8CADB62-B18E-DB78-4F2D-95FC93422D49}"/>
              </a:ext>
            </a:extLst>
          </p:cNvPr>
          <p:cNvSpPr txBox="1">
            <a:spLocks/>
          </p:cNvSpPr>
          <p:nvPr/>
        </p:nvSpPr>
        <p:spPr>
          <a:xfrm>
            <a:off x="3635223" y="4976413"/>
            <a:ext cx="3009583"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Conseil pour </a:t>
            </a:r>
            <a:r>
              <a:rPr lang="en-GB" sz="1800" b="1" dirty="0" err="1">
                <a:solidFill>
                  <a:schemeClr val="bg1"/>
                </a:solidFill>
              </a:rPr>
              <a:t>l'animateur</a:t>
            </a:r>
            <a:r>
              <a:rPr lang="fr-LU" sz="1800" b="1" dirty="0">
                <a:solidFill>
                  <a:schemeClr val="bg1"/>
                </a:solidFill>
              </a:rPr>
              <a:t>·</a:t>
            </a:r>
            <a:r>
              <a:rPr lang="fr-LU" sz="1800" b="1" dirty="0" err="1">
                <a:solidFill>
                  <a:schemeClr val="bg1"/>
                </a:solidFill>
              </a:rPr>
              <a:t>ice</a:t>
            </a:r>
            <a:r>
              <a:rPr lang="fr-LU" sz="1800" b="1" dirty="0">
                <a:solidFill>
                  <a:schemeClr val="bg1"/>
                </a:solidFill>
              </a:rPr>
              <a:t>… </a:t>
            </a:r>
            <a:r>
              <a:rPr lang="en-GB" sz="1800" dirty="0" err="1">
                <a:solidFill>
                  <a:schemeClr val="bg1"/>
                </a:solidFill>
              </a:rPr>
              <a:t>Gardez</a:t>
            </a:r>
            <a:r>
              <a:rPr lang="en-GB" sz="1800" dirty="0">
                <a:solidFill>
                  <a:schemeClr val="bg1"/>
                </a:solidFill>
              </a:rPr>
              <a:t> un ton respectueux et réfléchi. Concentrez-vous sur les schémas, pas sur les reproches.</a:t>
            </a:r>
            <a:endParaRPr lang="en-US" sz="1000" dirty="0">
              <a:solidFill>
                <a:schemeClr val="bg1"/>
              </a:solidFill>
            </a:endParaRPr>
          </a:p>
        </p:txBody>
      </p:sp>
    </p:spTree>
    <p:extLst>
      <p:ext uri="{BB962C8B-B14F-4D97-AF65-F5344CB8AC3E}">
        <p14:creationId xmlns:p14="http://schemas.microsoft.com/office/powerpoint/2010/main" val="3379579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Placeholder 43">
            <a:extLst>
              <a:ext uri="{FF2B5EF4-FFF2-40B4-BE49-F238E27FC236}">
                <a16:creationId xmlns:a16="http://schemas.microsoft.com/office/drawing/2014/main" id="{9CF087C4-1B68-CD5D-5E4C-F1605A958F7A}"/>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a:stretch/>
        </p:blipFill>
        <p:spPr>
          <a:xfrm>
            <a:off x="2225318" y="1809548"/>
            <a:ext cx="1511253" cy="2643290"/>
          </a:xfrm>
        </p:spPr>
      </p:pic>
      <p:pic>
        <p:nvPicPr>
          <p:cNvPr id="46" name="Picture Placeholder 45">
            <a:extLst>
              <a:ext uri="{FF2B5EF4-FFF2-40B4-BE49-F238E27FC236}">
                <a16:creationId xmlns:a16="http://schemas.microsoft.com/office/drawing/2014/main" id="{1610516B-1C49-CC1D-D464-DA10003035E6}"/>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p:blipFill>
        <p:spPr/>
      </p:pic>
      <p:pic>
        <p:nvPicPr>
          <p:cNvPr id="48" name="Picture Placeholder 47">
            <a:extLst>
              <a:ext uri="{FF2B5EF4-FFF2-40B4-BE49-F238E27FC236}">
                <a16:creationId xmlns:a16="http://schemas.microsoft.com/office/drawing/2014/main" id="{FBD1C89E-BDF2-E8F4-AA05-91C3027731E5}"/>
              </a:ext>
            </a:extLst>
          </p:cNvPr>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t="-714"/>
          <a:stretch/>
        </p:blipFill>
        <p:spPr>
          <a:xfrm>
            <a:off x="1941970" y="5982154"/>
            <a:ext cx="1511252" cy="2643290"/>
          </a:xfrm>
        </p:spPr>
      </p:pic>
      <p:pic>
        <p:nvPicPr>
          <p:cNvPr id="50" name="Picture Placeholder 49">
            <a:extLst>
              <a:ext uri="{FF2B5EF4-FFF2-40B4-BE49-F238E27FC236}">
                <a16:creationId xmlns:a16="http://schemas.microsoft.com/office/drawing/2014/main" id="{DCAED4EE-049C-D2DF-01D0-7B3CCA19D025}"/>
              </a:ext>
            </a:extLst>
          </p:cNvPr>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a:stretch/>
        </p:blipFill>
        <p:spPr/>
      </p:pic>
      <p:pic>
        <p:nvPicPr>
          <p:cNvPr id="42" name="Picture Placeholder 41">
            <a:extLst>
              <a:ext uri="{FF2B5EF4-FFF2-40B4-BE49-F238E27FC236}">
                <a16:creationId xmlns:a16="http://schemas.microsoft.com/office/drawing/2014/main" id="{31B968BC-38C7-F38A-19B1-ECE83F6C7BAF}"/>
              </a:ext>
            </a:extLst>
          </p:cNvPr>
          <p:cNvPicPr>
            <a:picLocks noGrp="1" noChangeAspect="1"/>
          </p:cNvPicPr>
          <p:nvPr>
            <p:ph type="pic" sz="quarter" idx="10"/>
          </p:nvPr>
        </p:nvPicPr>
        <p:blipFill rotWithShape="1">
          <a:blip r:embed="rId6" cstate="email">
            <a:extLst>
              <a:ext uri="{28A0092B-C50C-407E-A947-70E740481C1C}">
                <a14:useLocalDpi xmlns:a14="http://schemas.microsoft.com/office/drawing/2010/main"/>
              </a:ext>
            </a:extLst>
          </a:blip>
          <a:srcRect/>
          <a:stretch/>
        </p:blipFill>
        <p:spPr>
          <a:xfrm>
            <a:off x="636397" y="-2"/>
            <a:ext cx="1508400" cy="3351974"/>
          </a:xfrm>
        </p:spPr>
      </p:pic>
      <p:sp>
        <p:nvSpPr>
          <p:cNvPr id="16" name="Text Placeholder 15">
            <a:extLst>
              <a:ext uri="{FF2B5EF4-FFF2-40B4-BE49-F238E27FC236}">
                <a16:creationId xmlns:a16="http://schemas.microsoft.com/office/drawing/2014/main" id="{A7F51794-08B6-B6E9-EA2F-31379EA2CE47}"/>
              </a:ext>
            </a:extLst>
          </p:cNvPr>
          <p:cNvSpPr>
            <a:spLocks noGrp="1"/>
          </p:cNvSpPr>
          <p:nvPr>
            <p:ph type="body" sz="quarter" idx="18"/>
          </p:nvPr>
        </p:nvSpPr>
        <p:spPr/>
        <p:txBody>
          <a:bodyPr/>
          <a:lstStyle/>
          <a:p>
            <a:r>
              <a:rPr lang="en-US" dirty="0"/>
              <a:t>Détails concernant ce guide</a:t>
            </a:r>
          </a:p>
        </p:txBody>
      </p:sp>
      <p:sp>
        <p:nvSpPr>
          <p:cNvPr id="17" name="Text Placeholder 16">
            <a:extLst>
              <a:ext uri="{FF2B5EF4-FFF2-40B4-BE49-F238E27FC236}">
                <a16:creationId xmlns:a16="http://schemas.microsoft.com/office/drawing/2014/main" id="{0096304D-ECE7-1A3F-9C41-01D87095C496}"/>
              </a:ext>
            </a:extLst>
          </p:cNvPr>
          <p:cNvSpPr>
            <a:spLocks noGrp="1"/>
          </p:cNvSpPr>
          <p:nvPr>
            <p:ph type="body" sz="quarter" idx="19"/>
          </p:nvPr>
        </p:nvSpPr>
        <p:spPr/>
        <p:txBody>
          <a:bodyPr/>
          <a:lstStyle/>
          <a:p>
            <a:r>
              <a:rPr lang="en-US" dirty="0"/>
              <a:t>01</a:t>
            </a:r>
          </a:p>
        </p:txBody>
      </p:sp>
      <p:sp>
        <p:nvSpPr>
          <p:cNvPr id="18" name="Text Placeholder 17">
            <a:extLst>
              <a:ext uri="{FF2B5EF4-FFF2-40B4-BE49-F238E27FC236}">
                <a16:creationId xmlns:a16="http://schemas.microsoft.com/office/drawing/2014/main" id="{61D38172-C433-D79F-75F3-AF0BF3F6F41E}"/>
              </a:ext>
            </a:extLst>
          </p:cNvPr>
          <p:cNvSpPr>
            <a:spLocks noGrp="1"/>
          </p:cNvSpPr>
          <p:nvPr>
            <p:ph type="body" sz="quarter" idx="20"/>
          </p:nvPr>
        </p:nvSpPr>
        <p:spPr/>
        <p:txBody>
          <a:bodyPr/>
          <a:lstStyle/>
          <a:p>
            <a:r>
              <a:rPr lang="en-US" dirty="0"/>
              <a:t>Page 03</a:t>
            </a:r>
          </a:p>
          <a:p>
            <a:endParaRPr lang="en-US" dirty="0"/>
          </a:p>
        </p:txBody>
      </p:sp>
      <p:sp>
        <p:nvSpPr>
          <p:cNvPr id="19" name="Text Placeholder 18">
            <a:extLst>
              <a:ext uri="{FF2B5EF4-FFF2-40B4-BE49-F238E27FC236}">
                <a16:creationId xmlns:a16="http://schemas.microsoft.com/office/drawing/2014/main" id="{E9241A13-0E20-781E-18E7-F3C20D1DD99E}"/>
              </a:ext>
            </a:extLst>
          </p:cNvPr>
          <p:cNvSpPr>
            <a:spLocks noGrp="1"/>
          </p:cNvSpPr>
          <p:nvPr>
            <p:ph type="body" sz="quarter" idx="21"/>
          </p:nvPr>
        </p:nvSpPr>
        <p:spPr/>
        <p:txBody>
          <a:bodyPr/>
          <a:lstStyle/>
          <a:p>
            <a:r>
              <a:rPr lang="en-US" dirty="0"/>
              <a:t>Session 1</a:t>
            </a:r>
          </a:p>
          <a:p>
            <a:r>
              <a:rPr lang="en-GB" dirty="0"/>
              <a:t>L'IA pour les jeunes esprits : guide pour </a:t>
            </a:r>
            <a:r>
              <a:rPr lang="en-GB" dirty="0" err="1"/>
              <a:t>débutants</a:t>
            </a:r>
            <a:r>
              <a:rPr lang="fr-LU" dirty="0"/>
              <a:t>·es</a:t>
            </a:r>
            <a:endParaRPr lang="en-US" dirty="0"/>
          </a:p>
        </p:txBody>
      </p:sp>
      <p:sp>
        <p:nvSpPr>
          <p:cNvPr id="20" name="Text Placeholder 19">
            <a:extLst>
              <a:ext uri="{FF2B5EF4-FFF2-40B4-BE49-F238E27FC236}">
                <a16:creationId xmlns:a16="http://schemas.microsoft.com/office/drawing/2014/main" id="{29CD7CE3-0D94-5F4E-D184-92ED744EFDC8}"/>
              </a:ext>
            </a:extLst>
          </p:cNvPr>
          <p:cNvSpPr>
            <a:spLocks noGrp="1"/>
          </p:cNvSpPr>
          <p:nvPr>
            <p:ph type="body" sz="quarter" idx="22"/>
          </p:nvPr>
        </p:nvSpPr>
        <p:spPr/>
        <p:txBody>
          <a:bodyPr/>
          <a:lstStyle/>
          <a:p>
            <a:r>
              <a:rPr lang="en-US" dirty="0"/>
              <a:t>02</a:t>
            </a:r>
          </a:p>
        </p:txBody>
      </p:sp>
      <p:sp>
        <p:nvSpPr>
          <p:cNvPr id="21" name="Text Placeholder 20">
            <a:extLst>
              <a:ext uri="{FF2B5EF4-FFF2-40B4-BE49-F238E27FC236}">
                <a16:creationId xmlns:a16="http://schemas.microsoft.com/office/drawing/2014/main" id="{990918FE-4CF8-582E-1A91-66CC13FB40E0}"/>
              </a:ext>
            </a:extLst>
          </p:cNvPr>
          <p:cNvSpPr>
            <a:spLocks noGrp="1"/>
          </p:cNvSpPr>
          <p:nvPr>
            <p:ph type="body" sz="quarter" idx="23"/>
          </p:nvPr>
        </p:nvSpPr>
        <p:spPr/>
        <p:txBody>
          <a:bodyPr/>
          <a:lstStyle/>
          <a:p>
            <a:r>
              <a:rPr lang="en-US" dirty="0"/>
              <a:t>Page 06</a:t>
            </a:r>
          </a:p>
        </p:txBody>
      </p:sp>
      <p:sp>
        <p:nvSpPr>
          <p:cNvPr id="22" name="Text Placeholder 21">
            <a:extLst>
              <a:ext uri="{FF2B5EF4-FFF2-40B4-BE49-F238E27FC236}">
                <a16:creationId xmlns:a16="http://schemas.microsoft.com/office/drawing/2014/main" id="{524C13FF-6883-4B12-3259-27ADB9EC75BE}"/>
              </a:ext>
            </a:extLst>
          </p:cNvPr>
          <p:cNvSpPr>
            <a:spLocks noGrp="1"/>
          </p:cNvSpPr>
          <p:nvPr>
            <p:ph type="body" sz="quarter" idx="24"/>
          </p:nvPr>
        </p:nvSpPr>
        <p:spPr/>
        <p:txBody>
          <a:bodyPr/>
          <a:lstStyle/>
          <a:p>
            <a:r>
              <a:rPr lang="en-US" dirty="0"/>
              <a:t>Session 2</a:t>
            </a:r>
          </a:p>
          <a:p>
            <a:r>
              <a:rPr lang="en-GB" dirty="0"/>
              <a:t>L'éthique de </a:t>
            </a:r>
            <a:r>
              <a:rPr lang="en-GB" dirty="0" err="1"/>
              <a:t>l’IA</a:t>
            </a:r>
            <a:r>
              <a:rPr lang="en-GB" dirty="0"/>
              <a:t> : donner aux jeunes les moyens d'un avenir équitable</a:t>
            </a:r>
            <a:endParaRPr lang="en-US" dirty="0"/>
          </a:p>
        </p:txBody>
      </p:sp>
      <p:sp>
        <p:nvSpPr>
          <p:cNvPr id="23" name="Text Placeholder 22">
            <a:extLst>
              <a:ext uri="{FF2B5EF4-FFF2-40B4-BE49-F238E27FC236}">
                <a16:creationId xmlns:a16="http://schemas.microsoft.com/office/drawing/2014/main" id="{DCA4F4B8-1BB7-3958-BEA8-4E472CEC5DD2}"/>
              </a:ext>
            </a:extLst>
          </p:cNvPr>
          <p:cNvSpPr>
            <a:spLocks noGrp="1"/>
          </p:cNvSpPr>
          <p:nvPr>
            <p:ph type="body" sz="quarter" idx="25"/>
          </p:nvPr>
        </p:nvSpPr>
        <p:spPr/>
        <p:txBody>
          <a:bodyPr/>
          <a:lstStyle/>
          <a:p>
            <a:r>
              <a:rPr lang="en-US" dirty="0"/>
              <a:t>03</a:t>
            </a:r>
          </a:p>
        </p:txBody>
      </p:sp>
      <p:sp>
        <p:nvSpPr>
          <p:cNvPr id="24" name="Text Placeholder 23">
            <a:extLst>
              <a:ext uri="{FF2B5EF4-FFF2-40B4-BE49-F238E27FC236}">
                <a16:creationId xmlns:a16="http://schemas.microsoft.com/office/drawing/2014/main" id="{1D19D50B-6FFC-6AEB-4099-86BF010F7A64}"/>
              </a:ext>
            </a:extLst>
          </p:cNvPr>
          <p:cNvSpPr>
            <a:spLocks noGrp="1"/>
          </p:cNvSpPr>
          <p:nvPr>
            <p:ph type="body" sz="quarter" idx="26"/>
          </p:nvPr>
        </p:nvSpPr>
        <p:spPr/>
        <p:txBody>
          <a:bodyPr/>
          <a:lstStyle/>
          <a:p>
            <a:r>
              <a:rPr lang="en-US" dirty="0"/>
              <a:t>Page 15</a:t>
            </a:r>
          </a:p>
        </p:txBody>
      </p:sp>
      <p:sp>
        <p:nvSpPr>
          <p:cNvPr id="58" name="Slide Number Placeholder 20">
            <a:extLst>
              <a:ext uri="{FF2B5EF4-FFF2-40B4-BE49-F238E27FC236}">
                <a16:creationId xmlns:a16="http://schemas.microsoft.com/office/drawing/2014/main" id="{33609714-E7CF-B66B-5895-834E5F283087}"/>
              </a:ext>
            </a:extLst>
          </p:cNvPr>
          <p:cNvSpPr>
            <a:spLocks noGrp="1"/>
          </p:cNvSpPr>
          <p:nvPr>
            <p:ph type="sldNum" sz="quarter" idx="4"/>
          </p:nvPr>
        </p:nvSpPr>
        <p:spPr/>
        <p:txBody>
          <a:bodyPr/>
          <a:lstStyle/>
          <a:p>
            <a:fld id="{9C527BFA-2C0E-4CEC-B6A5-913A56FEF4B4}" type="slidenum">
              <a:rPr lang="fr-CA" smtClean="0"/>
              <a:t>2</a:t>
            </a:fld>
            <a:endParaRPr lang="fr-CA" dirty="0"/>
          </a:p>
        </p:txBody>
      </p:sp>
      <p:pic>
        <p:nvPicPr>
          <p:cNvPr id="52" name="Picture Placeholder 51">
            <a:extLst>
              <a:ext uri="{FF2B5EF4-FFF2-40B4-BE49-F238E27FC236}">
                <a16:creationId xmlns:a16="http://schemas.microsoft.com/office/drawing/2014/main" id="{7AC2D2B1-7FBE-255B-FF39-5A9008C2714E}"/>
              </a:ext>
            </a:extLst>
          </p:cNvPr>
          <p:cNvPicPr>
            <a:picLocks noGrp="1" noChangeAspect="1"/>
          </p:cNvPicPr>
          <p:nvPr>
            <p:ph type="pic" sz="quarter" idx="16"/>
          </p:nvPr>
        </p:nvPicPr>
        <p:blipFill>
          <a:blip r:embed="rId7" cstate="email">
            <a:extLst>
              <a:ext uri="{28A0092B-C50C-407E-A947-70E740481C1C}">
                <a14:useLocalDpi xmlns:a14="http://schemas.microsoft.com/office/drawing/2010/main"/>
              </a:ext>
            </a:extLst>
          </a:blip>
          <a:srcRect/>
          <a:stretch/>
        </p:blipFill>
        <p:spPr/>
      </p:pic>
      <p:sp>
        <p:nvSpPr>
          <p:cNvPr id="25" name="Text Placeholder 24">
            <a:extLst>
              <a:ext uri="{FF2B5EF4-FFF2-40B4-BE49-F238E27FC236}">
                <a16:creationId xmlns:a16="http://schemas.microsoft.com/office/drawing/2014/main" id="{2EDC393E-F2F3-CAF2-8109-A8EC12E79703}"/>
              </a:ext>
            </a:extLst>
          </p:cNvPr>
          <p:cNvSpPr>
            <a:spLocks noGrp="1"/>
          </p:cNvSpPr>
          <p:nvPr>
            <p:ph type="body" sz="quarter" idx="30"/>
          </p:nvPr>
        </p:nvSpPr>
        <p:spPr/>
        <p:txBody>
          <a:bodyPr/>
          <a:lstStyle/>
          <a:p>
            <a:r>
              <a:rPr lang="en-US" dirty="0"/>
              <a:t>Session 3</a:t>
            </a:r>
          </a:p>
          <a:p>
            <a:r>
              <a:rPr lang="en-GB" dirty="0"/>
              <a:t>De la curiosité à la confiance : naviguer parmi les outils d'IA</a:t>
            </a:r>
            <a:endParaRPr lang="en-US" dirty="0"/>
          </a:p>
        </p:txBody>
      </p:sp>
      <p:sp>
        <p:nvSpPr>
          <p:cNvPr id="26" name="Text Placeholder 25">
            <a:extLst>
              <a:ext uri="{FF2B5EF4-FFF2-40B4-BE49-F238E27FC236}">
                <a16:creationId xmlns:a16="http://schemas.microsoft.com/office/drawing/2014/main" id="{36D65853-6D78-D737-A41B-6B94D5C3CA65}"/>
              </a:ext>
            </a:extLst>
          </p:cNvPr>
          <p:cNvSpPr>
            <a:spLocks noGrp="1"/>
          </p:cNvSpPr>
          <p:nvPr>
            <p:ph type="body" sz="quarter" idx="31"/>
          </p:nvPr>
        </p:nvSpPr>
        <p:spPr/>
        <p:txBody>
          <a:bodyPr/>
          <a:lstStyle/>
          <a:p>
            <a:r>
              <a:rPr lang="en-US" dirty="0"/>
              <a:t>04</a:t>
            </a:r>
          </a:p>
        </p:txBody>
      </p:sp>
      <p:sp>
        <p:nvSpPr>
          <p:cNvPr id="27" name="Text Placeholder 26">
            <a:extLst>
              <a:ext uri="{FF2B5EF4-FFF2-40B4-BE49-F238E27FC236}">
                <a16:creationId xmlns:a16="http://schemas.microsoft.com/office/drawing/2014/main" id="{5FE5A3DA-AAE1-061F-713A-2C1FC1161649}"/>
              </a:ext>
            </a:extLst>
          </p:cNvPr>
          <p:cNvSpPr>
            <a:spLocks noGrp="1"/>
          </p:cNvSpPr>
          <p:nvPr>
            <p:ph type="body" sz="quarter" idx="32"/>
          </p:nvPr>
        </p:nvSpPr>
        <p:spPr/>
        <p:txBody>
          <a:bodyPr/>
          <a:lstStyle/>
          <a:p>
            <a:r>
              <a:rPr lang="en-US" dirty="0"/>
              <a:t>Page 24</a:t>
            </a:r>
          </a:p>
          <a:p>
            <a:endParaRPr lang="en-US" dirty="0"/>
          </a:p>
        </p:txBody>
      </p:sp>
      <p:sp>
        <p:nvSpPr>
          <p:cNvPr id="28" name="Text Placeholder 27">
            <a:extLst>
              <a:ext uri="{FF2B5EF4-FFF2-40B4-BE49-F238E27FC236}">
                <a16:creationId xmlns:a16="http://schemas.microsoft.com/office/drawing/2014/main" id="{8E743AA0-27CB-9F80-8BD3-F304AD192514}"/>
              </a:ext>
            </a:extLst>
          </p:cNvPr>
          <p:cNvSpPr>
            <a:spLocks noGrp="1"/>
          </p:cNvSpPr>
          <p:nvPr>
            <p:ph type="body" sz="quarter" idx="33"/>
          </p:nvPr>
        </p:nvSpPr>
        <p:spPr/>
        <p:txBody>
          <a:bodyPr/>
          <a:lstStyle/>
          <a:p>
            <a:r>
              <a:rPr lang="en-US" dirty="0"/>
              <a:t>Session 5</a:t>
            </a:r>
          </a:p>
          <a:p>
            <a:r>
              <a:rPr lang="en-GB" dirty="0"/>
              <a:t>Les emplois technologiques de </a:t>
            </a:r>
            <a:r>
              <a:rPr lang="en-GB" dirty="0" err="1"/>
              <a:t>demain</a:t>
            </a:r>
            <a:r>
              <a:rPr lang="en-GB" dirty="0"/>
              <a:t> : comment l'IA façonne les carrières</a:t>
            </a:r>
            <a:endParaRPr lang="en-US" dirty="0"/>
          </a:p>
        </p:txBody>
      </p:sp>
      <p:sp>
        <p:nvSpPr>
          <p:cNvPr id="29" name="Text Placeholder 28">
            <a:extLst>
              <a:ext uri="{FF2B5EF4-FFF2-40B4-BE49-F238E27FC236}">
                <a16:creationId xmlns:a16="http://schemas.microsoft.com/office/drawing/2014/main" id="{4157D5C8-E91C-5E6D-6FD2-B28BCCB0C79B}"/>
              </a:ext>
            </a:extLst>
          </p:cNvPr>
          <p:cNvSpPr>
            <a:spLocks noGrp="1"/>
          </p:cNvSpPr>
          <p:nvPr>
            <p:ph type="body" sz="quarter" idx="34"/>
          </p:nvPr>
        </p:nvSpPr>
        <p:spPr/>
        <p:txBody>
          <a:bodyPr/>
          <a:lstStyle/>
          <a:p>
            <a:r>
              <a:rPr lang="en-US" dirty="0"/>
              <a:t>05</a:t>
            </a:r>
          </a:p>
        </p:txBody>
      </p:sp>
      <p:sp>
        <p:nvSpPr>
          <p:cNvPr id="30" name="Text Placeholder 29">
            <a:extLst>
              <a:ext uri="{FF2B5EF4-FFF2-40B4-BE49-F238E27FC236}">
                <a16:creationId xmlns:a16="http://schemas.microsoft.com/office/drawing/2014/main" id="{F9B65BD7-CCD7-2738-606C-D857A60C8520}"/>
              </a:ext>
            </a:extLst>
          </p:cNvPr>
          <p:cNvSpPr>
            <a:spLocks noGrp="1"/>
          </p:cNvSpPr>
          <p:nvPr>
            <p:ph type="body" sz="quarter" idx="35"/>
          </p:nvPr>
        </p:nvSpPr>
        <p:spPr/>
        <p:txBody>
          <a:bodyPr/>
          <a:lstStyle/>
          <a:p>
            <a:r>
              <a:rPr lang="en-US" dirty="0"/>
              <a:t>Page 33</a:t>
            </a:r>
          </a:p>
        </p:txBody>
      </p:sp>
      <p:sp>
        <p:nvSpPr>
          <p:cNvPr id="31" name="Text Placeholder 30">
            <a:extLst>
              <a:ext uri="{FF2B5EF4-FFF2-40B4-BE49-F238E27FC236}">
                <a16:creationId xmlns:a16="http://schemas.microsoft.com/office/drawing/2014/main" id="{80C1661D-C85B-D033-87B9-8188CE343E39}"/>
              </a:ext>
            </a:extLst>
          </p:cNvPr>
          <p:cNvSpPr>
            <a:spLocks noGrp="1"/>
          </p:cNvSpPr>
          <p:nvPr>
            <p:ph type="body" sz="quarter" idx="36"/>
          </p:nvPr>
        </p:nvSpPr>
        <p:spPr/>
        <p:txBody>
          <a:bodyPr/>
          <a:lstStyle/>
          <a:p>
            <a:r>
              <a:rPr lang="en-US" dirty="0"/>
              <a:t>Session 5 </a:t>
            </a:r>
          </a:p>
          <a:p>
            <a:r>
              <a:rPr lang="en-GB" dirty="0"/>
              <a:t>Soyez le </a:t>
            </a:r>
            <a:r>
              <a:rPr lang="en-GB" dirty="0" err="1"/>
              <a:t>changement</a:t>
            </a:r>
            <a:r>
              <a:rPr lang="en-GB" dirty="0"/>
              <a:t> : </a:t>
            </a:r>
            <a:r>
              <a:rPr lang="en-GB" dirty="0" err="1"/>
              <a:t>l'IA</a:t>
            </a:r>
            <a:r>
              <a:rPr lang="en-GB" dirty="0"/>
              <a:t> au service du bien commun</a:t>
            </a:r>
            <a:endParaRPr lang="en-US" dirty="0"/>
          </a:p>
        </p:txBody>
      </p:sp>
      <p:sp>
        <p:nvSpPr>
          <p:cNvPr id="32" name="Text Placeholder 31">
            <a:extLst>
              <a:ext uri="{FF2B5EF4-FFF2-40B4-BE49-F238E27FC236}">
                <a16:creationId xmlns:a16="http://schemas.microsoft.com/office/drawing/2014/main" id="{1E9426C5-F2C5-844F-6E04-9F8FA239840F}"/>
              </a:ext>
            </a:extLst>
          </p:cNvPr>
          <p:cNvSpPr>
            <a:spLocks noGrp="1"/>
          </p:cNvSpPr>
          <p:nvPr>
            <p:ph type="body" sz="quarter" idx="37"/>
          </p:nvPr>
        </p:nvSpPr>
        <p:spPr/>
        <p:txBody>
          <a:bodyPr/>
          <a:lstStyle/>
          <a:p>
            <a:r>
              <a:rPr lang="en-US" dirty="0"/>
              <a:t>06</a:t>
            </a:r>
          </a:p>
        </p:txBody>
      </p:sp>
      <p:sp>
        <p:nvSpPr>
          <p:cNvPr id="35" name="Text Placeholder 34">
            <a:extLst>
              <a:ext uri="{FF2B5EF4-FFF2-40B4-BE49-F238E27FC236}">
                <a16:creationId xmlns:a16="http://schemas.microsoft.com/office/drawing/2014/main" id="{A64C2185-20B3-47DA-B1CF-A25DF1560F35}"/>
              </a:ext>
            </a:extLst>
          </p:cNvPr>
          <p:cNvSpPr>
            <a:spLocks noGrp="1"/>
          </p:cNvSpPr>
          <p:nvPr>
            <p:ph type="body" sz="quarter" idx="38"/>
          </p:nvPr>
        </p:nvSpPr>
        <p:spPr/>
        <p:txBody>
          <a:bodyPr/>
          <a:lstStyle/>
          <a:p>
            <a:r>
              <a:rPr lang="en-US" dirty="0"/>
              <a:t>Page 44</a:t>
            </a:r>
          </a:p>
        </p:txBody>
      </p:sp>
      <p:sp>
        <p:nvSpPr>
          <p:cNvPr id="3" name="Text Placeholder 2">
            <a:extLst>
              <a:ext uri="{FF2B5EF4-FFF2-40B4-BE49-F238E27FC236}">
                <a16:creationId xmlns:a16="http://schemas.microsoft.com/office/drawing/2014/main" id="{CB1887BC-BE1A-4A3D-3CAA-B88BE2414EA9}"/>
              </a:ext>
            </a:extLst>
          </p:cNvPr>
          <p:cNvSpPr>
            <a:spLocks noGrp="1"/>
          </p:cNvSpPr>
          <p:nvPr>
            <p:ph type="body" sz="quarter" idx="42"/>
          </p:nvPr>
        </p:nvSpPr>
        <p:spPr/>
        <p:txBody>
          <a:bodyPr/>
          <a:lstStyle/>
          <a:p>
            <a:r>
              <a:rPr lang="en-US" dirty="0"/>
              <a:t>SOMMAIRE</a:t>
            </a:r>
          </a:p>
          <a:p>
            <a:endParaRPr lang="en-US" dirty="0"/>
          </a:p>
        </p:txBody>
      </p:sp>
    </p:spTree>
    <p:extLst>
      <p:ext uri="{BB962C8B-B14F-4D97-AF65-F5344CB8AC3E}">
        <p14:creationId xmlns:p14="http://schemas.microsoft.com/office/powerpoint/2010/main" val="131273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CB436-38A2-C328-689F-5886E49D10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E8A580-45B6-C30A-564B-C7A16AC710F3}"/>
              </a:ext>
            </a:extLst>
          </p:cNvPr>
          <p:cNvSpPr>
            <a:spLocks noGrp="1"/>
          </p:cNvSpPr>
          <p:nvPr>
            <p:ph type="sldNum" sz="quarter" idx="4"/>
          </p:nvPr>
        </p:nvSpPr>
        <p:spPr/>
        <p:txBody>
          <a:bodyPr/>
          <a:lstStyle/>
          <a:p>
            <a:fld id="{9C527BFA-2C0E-4CEC-B6A5-913A56FEF4B4}" type="slidenum">
              <a:rPr lang="fr-CA" smtClean="0"/>
              <a:t>20</a:t>
            </a:fld>
            <a:endParaRPr lang="fr-CA" dirty="0"/>
          </a:p>
        </p:txBody>
      </p:sp>
      <p:sp>
        <p:nvSpPr>
          <p:cNvPr id="8" name="Text Placeholder 7">
            <a:extLst>
              <a:ext uri="{FF2B5EF4-FFF2-40B4-BE49-F238E27FC236}">
                <a16:creationId xmlns:a16="http://schemas.microsoft.com/office/drawing/2014/main" id="{49C26405-5C08-789C-D7E8-FBC5DFB91AE9}"/>
              </a:ext>
            </a:extLst>
          </p:cNvPr>
          <p:cNvSpPr>
            <a:spLocks noGrp="1"/>
          </p:cNvSpPr>
          <p:nvPr>
            <p:ph type="body" sz="quarter" idx="32"/>
          </p:nvPr>
        </p:nvSpPr>
        <p:spPr>
          <a:xfrm>
            <a:off x="844984" y="1332595"/>
            <a:ext cx="6096144" cy="5154433"/>
          </a:xfrm>
        </p:spPr>
        <p:txBody>
          <a:bodyPr numCol="1"/>
          <a:lstStyle/>
          <a:p>
            <a:pPr>
              <a:lnSpc>
                <a:spcPct val="100000"/>
              </a:lnSpc>
            </a:pPr>
            <a:r>
              <a:rPr lang="en-GB" sz="1400" dirty="0"/>
              <a:t>Acquérez une expérience pratique dans la création et l'analyse d'images générées par l'IA.</a:t>
            </a:r>
          </a:p>
          <a:p>
            <a:pPr>
              <a:lnSpc>
                <a:spcPct val="100000"/>
              </a:lnSpc>
            </a:pPr>
            <a:endParaRPr lang="en-GB" sz="1400" b="1" i="1" dirty="0"/>
          </a:p>
          <a:p>
            <a:pPr>
              <a:lnSpc>
                <a:spcPct val="100000"/>
              </a:lnSpc>
            </a:pPr>
            <a:r>
              <a:rPr lang="en-GB" sz="1400" b="1" dirty="0"/>
              <a:t>Étape 1 – Sélection des outils</a:t>
            </a:r>
          </a:p>
          <a:p>
            <a:pPr>
              <a:lnSpc>
                <a:spcPct val="100000"/>
              </a:lnSpc>
            </a:pPr>
            <a:r>
              <a:rPr lang="en-GB" sz="1400" dirty="0"/>
              <a:t>Par deux ou en petits groupes, choisissez deux outils de génération d'images (à partir de la liste fournie).</a:t>
            </a:r>
          </a:p>
          <a:p>
            <a:pPr>
              <a:lnSpc>
                <a:spcPct val="100000"/>
              </a:lnSpc>
            </a:pPr>
            <a:endParaRPr lang="en-GB" sz="1400" dirty="0"/>
          </a:p>
          <a:p>
            <a:pPr>
              <a:lnSpc>
                <a:spcPct val="100000"/>
              </a:lnSpc>
            </a:pPr>
            <a:r>
              <a:rPr lang="en-GB" sz="1400" b="1" dirty="0"/>
              <a:t>Étape 2 – Instruction generative (prompt)</a:t>
            </a:r>
          </a:p>
          <a:p>
            <a:pPr>
              <a:lnSpc>
                <a:spcPct val="100000"/>
              </a:lnSpc>
            </a:pPr>
            <a:r>
              <a:rPr lang="en-GB" sz="1400" dirty="0"/>
              <a:t>Utilisez les mêmes 3 instructions dans les deux outils (par exemple, « Montrez-moi un entrepreneur »). Enregistrez les images générées.</a:t>
            </a:r>
          </a:p>
          <a:p>
            <a:pPr>
              <a:lnSpc>
                <a:spcPct val="100000"/>
              </a:lnSpc>
            </a:pPr>
            <a:endParaRPr lang="en-GB" sz="1400" dirty="0"/>
          </a:p>
          <a:p>
            <a:pPr>
              <a:lnSpc>
                <a:spcPct val="100000"/>
              </a:lnSpc>
            </a:pPr>
            <a:r>
              <a:rPr lang="en-GB" sz="1400" b="1" dirty="0"/>
              <a:t>Étape 3 – Analyse</a:t>
            </a:r>
          </a:p>
          <a:p>
            <a:pPr>
              <a:lnSpc>
                <a:spcPct val="100000"/>
              </a:lnSpc>
            </a:pPr>
            <a:r>
              <a:rPr lang="en-GB" sz="1400" dirty="0"/>
              <a:t>Comparez les images côte à côte. </a:t>
            </a:r>
            <a:r>
              <a:rPr lang="en-GB" sz="1400" b="1" dirty="0"/>
              <a:t>Posez les questions suivantes </a:t>
            </a:r>
            <a:r>
              <a:rPr lang="en-GB" sz="1400" dirty="0"/>
              <a:t>: « S'agit-il principalement d'hommes ? Sont-ils principalement blancs ? Jeunes ? » « Quels types de vêtements, d'outils ou de décors apparaissent ? » « Quelles hypothèses l'IA formule-t-elle ? »</a:t>
            </a:r>
          </a:p>
          <a:p>
            <a:pPr>
              <a:lnSpc>
                <a:spcPct val="100000"/>
              </a:lnSpc>
            </a:pPr>
            <a:endParaRPr lang="en-GB" sz="1400" dirty="0"/>
          </a:p>
          <a:p>
            <a:pPr>
              <a:lnSpc>
                <a:spcPct val="100000"/>
              </a:lnSpc>
            </a:pPr>
            <a:r>
              <a:rPr lang="en-GB" sz="1400" b="1" dirty="0"/>
              <a:t>Étape 4 – Questions de réflexion</a:t>
            </a:r>
          </a:p>
          <a:p>
            <a:pPr marL="342900" indent="-342900">
              <a:lnSpc>
                <a:spcPct val="100000"/>
              </a:lnSpc>
              <a:buFont typeface="Arial" panose="020B0604020202020204" pitchFamily="34" charset="0"/>
              <a:buChar char="•"/>
            </a:pPr>
            <a:r>
              <a:rPr lang="en-GB" sz="1400" i="1" dirty="0"/>
              <a:t>« Comment ces résultats pourraient-ils influencer notre perception de certaines professions ? »</a:t>
            </a:r>
          </a:p>
          <a:p>
            <a:pPr>
              <a:lnSpc>
                <a:spcPct val="100000"/>
              </a:lnSpc>
            </a:pPr>
            <a:br>
              <a:rPr lang="en-GB" sz="1400" i="1" dirty="0"/>
            </a:br>
            <a:br>
              <a:rPr lang="en-GB" sz="1400" i="1" dirty="0"/>
            </a:br>
            <a:br>
              <a:rPr lang="en-GB" sz="1400" i="1" dirty="0"/>
            </a:br>
            <a:br>
              <a:rPr lang="en-GB" sz="1400" i="1" dirty="0"/>
            </a:br>
            <a:br>
              <a:rPr lang="en-GB" sz="1400" i="1" dirty="0"/>
            </a:br>
            <a:br>
              <a:rPr lang="en-GB" sz="1400" i="1" dirty="0"/>
            </a:br>
            <a:br>
              <a:rPr lang="en-GB" sz="1400" i="1" dirty="0"/>
            </a:br>
            <a:br>
              <a:rPr lang="en-GB" sz="1400" i="1" dirty="0"/>
            </a:br>
            <a:br>
              <a:rPr lang="en-GB" sz="1400" i="1" dirty="0"/>
            </a:br>
            <a:br>
              <a:rPr lang="en-GB" sz="1400" i="1" dirty="0"/>
            </a:br>
            <a:br>
              <a:rPr lang="en-GB" sz="1400" i="1" dirty="0"/>
            </a:br>
            <a:br>
              <a:rPr lang="en-GB" sz="1400" i="1" dirty="0"/>
            </a:br>
            <a:br>
              <a:rPr lang="en-GB" sz="1400" i="1" dirty="0"/>
            </a:br>
            <a:br>
              <a:rPr lang="en-GB" sz="1400" i="1" dirty="0"/>
            </a:br>
            <a:br>
              <a:rPr lang="en-GB" sz="1400" i="1" dirty="0"/>
            </a:br>
            <a:br>
              <a:rPr lang="en-GB" sz="1400" i="1" dirty="0"/>
            </a:br>
            <a:br>
              <a:rPr lang="en-GB" sz="1400" i="1" dirty="0"/>
            </a:br>
            <a:br>
              <a:rPr lang="en-GB" sz="1400" i="1" dirty="0"/>
            </a:br>
            <a:endParaRPr lang="en-GB" sz="1400" i="1" dirty="0"/>
          </a:p>
          <a:p>
            <a:pPr marL="342900" indent="-342900">
              <a:lnSpc>
                <a:spcPct val="100000"/>
              </a:lnSpc>
              <a:buFont typeface="Arial" panose="020B0604020202020204" pitchFamily="34" charset="0"/>
              <a:buChar char="•"/>
            </a:pPr>
            <a:r>
              <a:rPr lang="en-GB" sz="1400" i="1" dirty="0"/>
              <a:t>« Qu'est-ce qui cause ce biais : la commande ou les données d'entraînement ? »</a:t>
            </a:r>
          </a:p>
          <a:p>
            <a:pPr marL="342900" indent="-342900">
              <a:lnSpc>
                <a:spcPct val="100000"/>
              </a:lnSpc>
              <a:buFont typeface="Arial" panose="020B0604020202020204" pitchFamily="34" charset="0"/>
              <a:buChar char="•"/>
            </a:pPr>
            <a:r>
              <a:rPr lang="en-GB" sz="1400" i="1" dirty="0"/>
              <a:t>« Que pourrions-nous changer dans la consigne pour produire des images plus inclusives ? »</a:t>
            </a:r>
            <a:endParaRPr lang="en-US" sz="1400" i="1" dirty="0"/>
          </a:p>
        </p:txBody>
      </p:sp>
      <p:sp>
        <p:nvSpPr>
          <p:cNvPr id="10" name="Text Placeholder 9">
            <a:extLst>
              <a:ext uri="{FF2B5EF4-FFF2-40B4-BE49-F238E27FC236}">
                <a16:creationId xmlns:a16="http://schemas.microsoft.com/office/drawing/2014/main" id="{A2A4CC25-0D9E-FA30-6114-C8401E8C4030}"/>
              </a:ext>
            </a:extLst>
          </p:cNvPr>
          <p:cNvSpPr>
            <a:spLocks noGrp="1"/>
          </p:cNvSpPr>
          <p:nvPr>
            <p:ph type="body" sz="quarter" idx="38"/>
          </p:nvPr>
        </p:nvSpPr>
        <p:spPr>
          <a:xfrm>
            <a:off x="1600134" y="312037"/>
            <a:ext cx="5220662" cy="654548"/>
          </a:xfrm>
        </p:spPr>
        <p:txBody>
          <a:bodyPr/>
          <a:lstStyle/>
          <a:p>
            <a:r>
              <a:rPr lang="en-GB" sz="1800" b="1" dirty="0"/>
              <a:t>4. Activité Partie 2 – Explorer les préjugés dans les images à l'aide d'outils d'IA (25 min)</a:t>
            </a:r>
          </a:p>
        </p:txBody>
      </p:sp>
      <p:pic>
        <p:nvPicPr>
          <p:cNvPr id="13" name="Picture Placeholder 12">
            <a:extLst>
              <a:ext uri="{FF2B5EF4-FFF2-40B4-BE49-F238E27FC236}">
                <a16:creationId xmlns:a16="http://schemas.microsoft.com/office/drawing/2014/main" id="{F1C9E385-ED62-7CA1-CCC8-767EDD5EF714}"/>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5837486"/>
            <a:ext cx="6669722" cy="3813291"/>
          </a:xfrm>
        </p:spPr>
      </p:pic>
      <p:cxnSp>
        <p:nvCxnSpPr>
          <p:cNvPr id="14" name="Straight Connector 13">
            <a:extLst>
              <a:ext uri="{FF2B5EF4-FFF2-40B4-BE49-F238E27FC236}">
                <a16:creationId xmlns:a16="http://schemas.microsoft.com/office/drawing/2014/main" id="{81828FC6-6316-F100-BEF2-BCD696EEDD6C}"/>
              </a:ext>
            </a:extLst>
          </p:cNvPr>
          <p:cNvCxnSpPr>
            <a:cxnSpLocks/>
          </p:cNvCxnSpPr>
          <p:nvPr/>
        </p:nvCxnSpPr>
        <p:spPr>
          <a:xfrm>
            <a:off x="1110213" y="102249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53233973-0E8D-EFF3-CFB1-3F3191CBF392}"/>
              </a:ext>
            </a:extLst>
          </p:cNvPr>
          <p:cNvGrpSpPr/>
          <p:nvPr/>
        </p:nvGrpSpPr>
        <p:grpSpPr>
          <a:xfrm>
            <a:off x="727266" y="335123"/>
            <a:ext cx="765894" cy="766095"/>
            <a:chOff x="10376768" y="3823816"/>
            <a:chExt cx="923646" cy="923888"/>
          </a:xfrm>
          <a:solidFill>
            <a:srgbClr val="282666"/>
          </a:solidFill>
        </p:grpSpPr>
        <p:sp>
          <p:nvSpPr>
            <p:cNvPr id="4" name="Freeform 15">
              <a:extLst>
                <a:ext uri="{FF2B5EF4-FFF2-40B4-BE49-F238E27FC236}">
                  <a16:creationId xmlns:a16="http://schemas.microsoft.com/office/drawing/2014/main" id="{112A2A40-8A1D-6D35-A00A-6D3B47276970}"/>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7" name="Graphic 2">
              <a:extLst>
                <a:ext uri="{FF2B5EF4-FFF2-40B4-BE49-F238E27FC236}">
                  <a16:creationId xmlns:a16="http://schemas.microsoft.com/office/drawing/2014/main" id="{1FC66FBC-3177-803F-5D19-A5E700C75C5E}"/>
                </a:ext>
              </a:extLst>
            </p:cNvPr>
            <p:cNvGrpSpPr/>
            <p:nvPr/>
          </p:nvGrpSpPr>
          <p:grpSpPr>
            <a:xfrm>
              <a:off x="10376768" y="3823816"/>
              <a:ext cx="923646" cy="923888"/>
              <a:chOff x="10376768" y="3823816"/>
              <a:chExt cx="923646" cy="923888"/>
            </a:xfrm>
            <a:grpFill/>
          </p:grpSpPr>
          <p:sp>
            <p:nvSpPr>
              <p:cNvPr id="9" name="Freeform 17">
                <a:extLst>
                  <a:ext uri="{FF2B5EF4-FFF2-40B4-BE49-F238E27FC236}">
                    <a16:creationId xmlns:a16="http://schemas.microsoft.com/office/drawing/2014/main" id="{928BD84E-00B8-39E0-7A1B-C7D4A53B8629}"/>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8">
                <a:extLst>
                  <a:ext uri="{FF2B5EF4-FFF2-40B4-BE49-F238E27FC236}">
                    <a16:creationId xmlns:a16="http://schemas.microsoft.com/office/drawing/2014/main" id="{448E9AAF-A47D-00A4-3A7D-90613C74D21E}"/>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9">
                <a:extLst>
                  <a:ext uri="{FF2B5EF4-FFF2-40B4-BE49-F238E27FC236}">
                    <a16:creationId xmlns:a16="http://schemas.microsoft.com/office/drawing/2014/main" id="{C591C45E-CCD9-5A4F-4C44-17A5785D2903}"/>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253010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61A5C-F6C7-52DF-0247-A5711268383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0A3A38-0AB3-0614-3B25-ED1EF79F0E21}"/>
              </a:ext>
            </a:extLst>
          </p:cNvPr>
          <p:cNvSpPr>
            <a:spLocks noGrp="1"/>
          </p:cNvSpPr>
          <p:nvPr>
            <p:ph type="sldNum" sz="quarter" idx="4"/>
          </p:nvPr>
        </p:nvSpPr>
        <p:spPr/>
        <p:txBody>
          <a:bodyPr/>
          <a:lstStyle/>
          <a:p>
            <a:fld id="{9C527BFA-2C0E-4CEC-B6A5-913A56FEF4B4}" type="slidenum">
              <a:rPr lang="fr-CA" smtClean="0"/>
              <a:t>21</a:t>
            </a:fld>
            <a:endParaRPr lang="fr-CA" dirty="0"/>
          </a:p>
        </p:txBody>
      </p:sp>
      <p:sp>
        <p:nvSpPr>
          <p:cNvPr id="8" name="Text Placeholder 7">
            <a:extLst>
              <a:ext uri="{FF2B5EF4-FFF2-40B4-BE49-F238E27FC236}">
                <a16:creationId xmlns:a16="http://schemas.microsoft.com/office/drawing/2014/main" id="{E36128B1-1ADD-2D79-F99B-FA963E80AF51}"/>
              </a:ext>
            </a:extLst>
          </p:cNvPr>
          <p:cNvSpPr>
            <a:spLocks noGrp="1"/>
          </p:cNvSpPr>
          <p:nvPr>
            <p:ph type="body" sz="quarter" idx="32"/>
          </p:nvPr>
        </p:nvSpPr>
        <p:spPr>
          <a:xfrm>
            <a:off x="1012695" y="1596058"/>
            <a:ext cx="6303623" cy="1882435"/>
          </a:xfrm>
        </p:spPr>
        <p:txBody>
          <a:bodyPr numCol="1"/>
          <a:lstStyle/>
          <a:p>
            <a:pPr>
              <a:lnSpc>
                <a:spcPct val="100000"/>
              </a:lnSpc>
            </a:pPr>
            <a:r>
              <a:rPr lang="en-GB" sz="1400" dirty="0"/>
              <a:t>Rassemblez tout le monde pour une discussion ouverte.</a:t>
            </a:r>
          </a:p>
          <a:p>
            <a:pPr>
              <a:lnSpc>
                <a:spcPct val="100000"/>
              </a:lnSpc>
            </a:pPr>
            <a:endParaRPr lang="en-GB" sz="1400" dirty="0"/>
          </a:p>
          <a:p>
            <a:pPr>
              <a:lnSpc>
                <a:spcPct val="100000"/>
              </a:lnSpc>
            </a:pPr>
            <a:r>
              <a:rPr lang="en-GB" sz="1400" b="1" dirty="0" err="1"/>
              <a:t>Demandez</a:t>
            </a:r>
            <a:r>
              <a:rPr lang="en-GB" sz="1400" b="1" dirty="0"/>
              <a:t> :</a:t>
            </a:r>
          </a:p>
          <a:p>
            <a:pPr marL="342900" indent="-342900">
              <a:lnSpc>
                <a:spcPct val="100000"/>
              </a:lnSpc>
              <a:buFont typeface="Wingdings" panose="05000000000000000000" pitchFamily="2" charset="2"/>
              <a:buChar char="q"/>
            </a:pPr>
            <a:r>
              <a:rPr lang="en-GB" sz="1400" dirty="0"/>
              <a:t>Qu'est-ce qui vous a le plus surpris dans ces activités ?</a:t>
            </a:r>
          </a:p>
          <a:p>
            <a:pPr marL="342900" indent="-342900">
              <a:lnSpc>
                <a:spcPct val="100000"/>
              </a:lnSpc>
              <a:buFont typeface="Wingdings" panose="05000000000000000000" pitchFamily="2" charset="2"/>
              <a:buChar char="q"/>
            </a:pPr>
            <a:r>
              <a:rPr lang="en-GB" sz="1400" dirty="0"/>
              <a:t>Avez-vous déjà observé ce type de préjugés dans la vie réelle (dans les </a:t>
            </a:r>
            <a:br>
              <a:rPr lang="en-GB" sz="1400" dirty="0"/>
            </a:br>
            <a:r>
              <a:rPr lang="en-GB" sz="1400" dirty="0" err="1"/>
              <a:t>médias</a:t>
            </a:r>
            <a:r>
              <a:rPr lang="en-GB" sz="1400" dirty="0"/>
              <a:t>, à l'école, dans la publicité) ?</a:t>
            </a:r>
          </a:p>
          <a:p>
            <a:pPr marL="342900" indent="-342900">
              <a:lnSpc>
                <a:spcPct val="100000"/>
              </a:lnSpc>
              <a:buFont typeface="Wingdings" panose="05000000000000000000" pitchFamily="2" charset="2"/>
              <a:buChar char="q"/>
            </a:pPr>
            <a:r>
              <a:rPr lang="en-GB" sz="1400" dirty="0"/>
              <a:t>Pensez-vous que les préjugés liés à l'IA peuvent être évités ?</a:t>
            </a:r>
          </a:p>
          <a:p>
            <a:pPr marL="342900" indent="-342900">
              <a:lnSpc>
                <a:spcPct val="100000"/>
              </a:lnSpc>
              <a:buFont typeface="Wingdings" panose="05000000000000000000" pitchFamily="2" charset="2"/>
              <a:buChar char="q"/>
            </a:pPr>
            <a:r>
              <a:rPr lang="en-GB" sz="1400" dirty="0"/>
              <a:t>Quel rôle pourriez-vous jouer pour contribuer à rendre l'IA plus équitable ?</a:t>
            </a:r>
            <a:endParaRPr lang="en-US" sz="1400" i="1" dirty="0"/>
          </a:p>
        </p:txBody>
      </p:sp>
      <p:sp>
        <p:nvSpPr>
          <p:cNvPr id="10" name="Text Placeholder 9">
            <a:extLst>
              <a:ext uri="{FF2B5EF4-FFF2-40B4-BE49-F238E27FC236}">
                <a16:creationId xmlns:a16="http://schemas.microsoft.com/office/drawing/2014/main" id="{22826F54-0D8D-C5BF-20C4-235E536E0D2D}"/>
              </a:ext>
            </a:extLst>
          </p:cNvPr>
          <p:cNvSpPr>
            <a:spLocks noGrp="1"/>
          </p:cNvSpPr>
          <p:nvPr>
            <p:ph type="body" sz="quarter" idx="38"/>
          </p:nvPr>
        </p:nvSpPr>
        <p:spPr>
          <a:xfrm>
            <a:off x="1631732" y="558969"/>
            <a:ext cx="5684586" cy="654548"/>
          </a:xfrm>
        </p:spPr>
        <p:txBody>
          <a:bodyPr/>
          <a:lstStyle/>
          <a:p>
            <a:r>
              <a:rPr lang="en-GB" sz="1800" b="1" dirty="0"/>
              <a:t>5. Réflexion et discussion de groupe (15 min)</a:t>
            </a:r>
          </a:p>
        </p:txBody>
      </p:sp>
      <p:pic>
        <p:nvPicPr>
          <p:cNvPr id="13" name="Picture Placeholder 12">
            <a:extLst>
              <a:ext uri="{FF2B5EF4-FFF2-40B4-BE49-F238E27FC236}">
                <a16:creationId xmlns:a16="http://schemas.microsoft.com/office/drawing/2014/main" id="{C4DE02CA-925B-8BC4-FA14-F96B694E6A36}"/>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5006388"/>
            <a:ext cx="7715404" cy="4411141"/>
          </a:xfrm>
        </p:spPr>
      </p:pic>
      <p:cxnSp>
        <p:nvCxnSpPr>
          <p:cNvPr id="14" name="Straight Connector 13">
            <a:extLst>
              <a:ext uri="{FF2B5EF4-FFF2-40B4-BE49-F238E27FC236}">
                <a16:creationId xmlns:a16="http://schemas.microsoft.com/office/drawing/2014/main" id="{770A0457-23F8-82C6-551C-ED9495FCAA62}"/>
              </a:ext>
            </a:extLst>
          </p:cNvPr>
          <p:cNvCxnSpPr>
            <a:cxnSpLocks/>
          </p:cNvCxnSpPr>
          <p:nvPr/>
        </p:nvCxnSpPr>
        <p:spPr>
          <a:xfrm>
            <a:off x="1110213" y="102249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DF4CBA4-CF39-A1C6-019B-C3043094838E}"/>
              </a:ext>
            </a:extLst>
          </p:cNvPr>
          <p:cNvGrpSpPr/>
          <p:nvPr/>
        </p:nvGrpSpPr>
        <p:grpSpPr>
          <a:xfrm>
            <a:off x="727266" y="335123"/>
            <a:ext cx="765894" cy="766095"/>
            <a:chOff x="10376768" y="3823816"/>
            <a:chExt cx="923646" cy="923888"/>
          </a:xfrm>
          <a:solidFill>
            <a:srgbClr val="282666"/>
          </a:solidFill>
        </p:grpSpPr>
        <p:sp>
          <p:nvSpPr>
            <p:cNvPr id="4" name="Freeform 15">
              <a:extLst>
                <a:ext uri="{FF2B5EF4-FFF2-40B4-BE49-F238E27FC236}">
                  <a16:creationId xmlns:a16="http://schemas.microsoft.com/office/drawing/2014/main" id="{10738165-CC56-5D14-8F89-96B180A354B7}"/>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7" name="Graphic 2">
              <a:extLst>
                <a:ext uri="{FF2B5EF4-FFF2-40B4-BE49-F238E27FC236}">
                  <a16:creationId xmlns:a16="http://schemas.microsoft.com/office/drawing/2014/main" id="{CAC27F51-B924-C861-BCBD-E4A823602A53}"/>
                </a:ext>
              </a:extLst>
            </p:cNvPr>
            <p:cNvGrpSpPr/>
            <p:nvPr/>
          </p:nvGrpSpPr>
          <p:grpSpPr>
            <a:xfrm>
              <a:off x="10376768" y="3823816"/>
              <a:ext cx="923646" cy="923888"/>
              <a:chOff x="10376768" y="3823816"/>
              <a:chExt cx="923646" cy="923888"/>
            </a:xfrm>
            <a:grpFill/>
          </p:grpSpPr>
          <p:sp>
            <p:nvSpPr>
              <p:cNvPr id="9" name="Freeform 17">
                <a:extLst>
                  <a:ext uri="{FF2B5EF4-FFF2-40B4-BE49-F238E27FC236}">
                    <a16:creationId xmlns:a16="http://schemas.microsoft.com/office/drawing/2014/main" id="{9F60195D-68D5-C430-ADF5-4C01EF2A32D4}"/>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8">
                <a:extLst>
                  <a:ext uri="{FF2B5EF4-FFF2-40B4-BE49-F238E27FC236}">
                    <a16:creationId xmlns:a16="http://schemas.microsoft.com/office/drawing/2014/main" id="{2552CCBD-42BB-4AC3-0118-7D77B07A9A8F}"/>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9">
                <a:extLst>
                  <a:ext uri="{FF2B5EF4-FFF2-40B4-BE49-F238E27FC236}">
                    <a16:creationId xmlns:a16="http://schemas.microsoft.com/office/drawing/2014/main" id="{805FE51C-5247-39CB-E605-1348DFE1F77F}"/>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5" name="Rectangle: Rounded Corners 4">
            <a:extLst>
              <a:ext uri="{FF2B5EF4-FFF2-40B4-BE49-F238E27FC236}">
                <a16:creationId xmlns:a16="http://schemas.microsoft.com/office/drawing/2014/main" id="{6CEB813A-0C04-CDD3-3468-F0C6D68FEECC}"/>
              </a:ext>
            </a:extLst>
          </p:cNvPr>
          <p:cNvSpPr/>
          <p:nvPr/>
        </p:nvSpPr>
        <p:spPr>
          <a:xfrm>
            <a:off x="727267" y="3850195"/>
            <a:ext cx="4000556" cy="1882435"/>
          </a:xfrm>
          <a:prstGeom prst="roundRect">
            <a:avLst/>
          </a:prstGeom>
          <a:solidFill>
            <a:srgbClr val="653795"/>
          </a:solidFill>
          <a:ln w="5715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6">
            <a:extLst>
              <a:ext uri="{FF2B5EF4-FFF2-40B4-BE49-F238E27FC236}">
                <a16:creationId xmlns:a16="http://schemas.microsoft.com/office/drawing/2014/main" id="{0C26E050-7F44-060F-C145-BE4E026BA6D1}"/>
              </a:ext>
            </a:extLst>
          </p:cNvPr>
          <p:cNvSpPr txBox="1">
            <a:spLocks/>
          </p:cNvSpPr>
          <p:nvPr/>
        </p:nvSpPr>
        <p:spPr>
          <a:xfrm>
            <a:off x="1215735" y="3951760"/>
            <a:ext cx="3305613" cy="746262"/>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Conseil pour </a:t>
            </a:r>
            <a:r>
              <a:rPr lang="en-GB" sz="1800" b="1" dirty="0" err="1">
                <a:solidFill>
                  <a:schemeClr val="bg1"/>
                </a:solidFill>
              </a:rPr>
              <a:t>l'animateur</a:t>
            </a:r>
            <a:r>
              <a:rPr lang="fr-LU" sz="1800" b="1" dirty="0">
                <a:solidFill>
                  <a:schemeClr val="bg1"/>
                </a:solidFill>
              </a:rPr>
              <a:t>·</a:t>
            </a:r>
            <a:r>
              <a:rPr lang="fr-LU" sz="1800" b="1" dirty="0" err="1">
                <a:solidFill>
                  <a:schemeClr val="bg1"/>
                </a:solidFill>
              </a:rPr>
              <a:t>rice</a:t>
            </a:r>
            <a:r>
              <a:rPr lang="fr-LU" sz="1800" b="1" dirty="0">
                <a:solidFill>
                  <a:schemeClr val="bg1"/>
                </a:solidFill>
              </a:rPr>
              <a:t>…</a:t>
            </a:r>
            <a:endParaRPr lang="en-GB" sz="1800" b="1" dirty="0">
              <a:solidFill>
                <a:schemeClr val="bg1"/>
              </a:solidFill>
            </a:endParaRPr>
          </a:p>
          <a:p>
            <a:pPr algn="l">
              <a:lnSpc>
                <a:spcPct val="100000"/>
              </a:lnSpc>
            </a:pPr>
            <a:r>
              <a:rPr lang="en-GB" sz="1800" dirty="0">
                <a:solidFill>
                  <a:schemeClr val="bg1"/>
                </a:solidFill>
              </a:rPr>
              <a:t>Donnez à chacun la possibilité de s'exprimer. Utilisez un bâton de parole ou un « partage d'une minute » pour éviter toute domination.</a:t>
            </a:r>
            <a:endParaRPr lang="en-US" sz="1000" dirty="0">
              <a:solidFill>
                <a:schemeClr val="bg1"/>
              </a:solidFill>
            </a:endParaRPr>
          </a:p>
        </p:txBody>
      </p:sp>
    </p:spTree>
    <p:extLst>
      <p:ext uri="{BB962C8B-B14F-4D97-AF65-F5344CB8AC3E}">
        <p14:creationId xmlns:p14="http://schemas.microsoft.com/office/powerpoint/2010/main" val="2756251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DF7E6-D94A-4E8C-36D3-905CCFA455BA}"/>
            </a:ext>
          </a:extLst>
        </p:cNvPr>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F8FF1549-6628-D230-9813-2EAE6977C10A}"/>
              </a:ext>
            </a:extLst>
          </p:cNvPr>
          <p:cNvPicPr>
            <a:picLocks noGrp="1" noChangeAspect="1"/>
          </p:cNvPicPr>
          <p:nvPr>
            <p:ph type="pic" sz="quarter" idx="34"/>
          </p:nvPr>
        </p:nvPicPr>
        <p:blipFill>
          <a:blip r:embed="rId2" cstate="email">
            <a:extLst>
              <a:ext uri="{28A0092B-C50C-407E-A947-70E740481C1C}">
                <a14:useLocalDpi xmlns:a14="http://schemas.microsoft.com/office/drawing/2010/main"/>
              </a:ext>
            </a:extLst>
          </a:blip>
          <a:srcRect/>
          <a:stretch/>
        </p:blipFill>
        <p:spPr>
          <a:xfrm>
            <a:off x="1214645" y="1532364"/>
            <a:ext cx="6560930" cy="5477685"/>
          </a:xfrm>
        </p:spPr>
      </p:pic>
      <p:sp>
        <p:nvSpPr>
          <p:cNvPr id="3" name="Text Placeholder 2">
            <a:extLst>
              <a:ext uri="{FF2B5EF4-FFF2-40B4-BE49-F238E27FC236}">
                <a16:creationId xmlns:a16="http://schemas.microsoft.com/office/drawing/2014/main" id="{9E276923-C96B-E004-B005-4E810CA044A6}"/>
              </a:ext>
            </a:extLst>
          </p:cNvPr>
          <p:cNvSpPr>
            <a:spLocks noGrp="1"/>
          </p:cNvSpPr>
          <p:nvPr>
            <p:ph type="body" sz="quarter" idx="40"/>
          </p:nvPr>
        </p:nvSpPr>
        <p:spPr>
          <a:xfrm>
            <a:off x="0" y="1271449"/>
            <a:ext cx="3310763" cy="426720"/>
          </a:xfrm>
        </p:spPr>
        <p:txBody>
          <a:bodyPr/>
          <a:lstStyle/>
          <a:p>
            <a:pPr algn="just"/>
            <a:r>
              <a:rPr lang="en-GB" sz="2400" b="1" i="0" dirty="0"/>
              <a:t> Options d'adaptation</a:t>
            </a:r>
          </a:p>
        </p:txBody>
      </p:sp>
      <p:sp>
        <p:nvSpPr>
          <p:cNvPr id="17" name="Graphic 43">
            <a:extLst>
              <a:ext uri="{FF2B5EF4-FFF2-40B4-BE49-F238E27FC236}">
                <a16:creationId xmlns:a16="http://schemas.microsoft.com/office/drawing/2014/main" id="{D50E49AE-9B3E-20D6-7A90-169EE9CEB609}"/>
              </a:ext>
            </a:extLst>
          </p:cNvPr>
          <p:cNvSpPr/>
          <p:nvPr/>
        </p:nvSpPr>
        <p:spPr>
          <a:xfrm>
            <a:off x="4967550" y="752953"/>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
        <p:nvSpPr>
          <p:cNvPr id="4" name="Text Placeholder 2">
            <a:extLst>
              <a:ext uri="{FF2B5EF4-FFF2-40B4-BE49-F238E27FC236}">
                <a16:creationId xmlns:a16="http://schemas.microsoft.com/office/drawing/2014/main" id="{AACA114D-B5AB-98CA-72D3-41E572D12493}"/>
              </a:ext>
            </a:extLst>
          </p:cNvPr>
          <p:cNvSpPr txBox="1">
            <a:spLocks/>
          </p:cNvSpPr>
          <p:nvPr/>
        </p:nvSpPr>
        <p:spPr>
          <a:xfrm>
            <a:off x="307902" y="7270964"/>
            <a:ext cx="6812845" cy="3046516"/>
          </a:xfrm>
          <a:prstGeom prst="rect">
            <a:avLst/>
          </a:prstGeom>
        </p:spPr>
        <p:txBody>
          <a:bodyPr vert="horz" lIns="91440" tIns="45720" rIns="91440" bIns="45720" rtlCol="0">
            <a:noAutofit/>
          </a:bodyPr>
          <a:lstStyle>
            <a:lvl1pPr marL="0" indent="0" algn="ctr" defTabSz="777514" rtl="0" eaLnBrk="1" latinLnBrk="0" hangingPunct="1">
              <a:lnSpc>
                <a:spcPts val="2140"/>
              </a:lnSpc>
              <a:spcBef>
                <a:spcPts val="0"/>
              </a:spcBef>
              <a:buFont typeface="Arial" panose="020B0604020202020204" pitchFamily="34" charset="0"/>
              <a:buNone/>
              <a:defRPr sz="2200" b="0" i="1" kern="1200">
                <a:solidFill>
                  <a:schemeClr val="bg1"/>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r>
              <a:rPr lang="en-GB" sz="1400" b="1" i="0" dirty="0">
                <a:solidFill>
                  <a:srgbClr val="282666"/>
                </a:solidFill>
              </a:rPr>
              <a:t>Version courte (45 à 60 minutes)</a:t>
            </a:r>
          </a:p>
          <a:p>
            <a:pPr marL="342900" indent="-342900" algn="just">
              <a:buFont typeface="Arial" panose="020B0604020202020204" pitchFamily="34" charset="0"/>
              <a:buChar char="•"/>
            </a:pPr>
            <a:r>
              <a:rPr lang="en-GB" sz="1400" i="0" dirty="0">
                <a:solidFill>
                  <a:srgbClr val="282666"/>
                </a:solidFill>
              </a:rPr>
              <a:t>Ignorez l'activité avec l'outil en direct ; utilisez uniquement la discussion « Devinez la consigne ».</a:t>
            </a:r>
          </a:p>
          <a:p>
            <a:pPr marL="342900" indent="-342900" algn="just">
              <a:buFont typeface="Arial" panose="020B0604020202020204" pitchFamily="34" charset="0"/>
              <a:buChar char="•"/>
            </a:pPr>
            <a:r>
              <a:rPr lang="en-GB" sz="1400" i="0" dirty="0">
                <a:solidFill>
                  <a:srgbClr val="282666"/>
                </a:solidFill>
              </a:rPr>
              <a:t>Concentrez-vous sur les études de cas et la discussion guidée.</a:t>
            </a:r>
          </a:p>
          <a:p>
            <a:pPr algn="just"/>
            <a:endParaRPr lang="en-GB" sz="1400" b="1" i="0" dirty="0">
              <a:solidFill>
                <a:srgbClr val="282666"/>
              </a:solidFill>
            </a:endParaRPr>
          </a:p>
          <a:p>
            <a:pPr algn="just"/>
            <a:r>
              <a:rPr lang="en-GB" sz="1400" b="1" i="0" dirty="0">
                <a:solidFill>
                  <a:srgbClr val="282666"/>
                </a:solidFill>
              </a:rPr>
              <a:t>Version longue (90 à 120 min)</a:t>
            </a:r>
          </a:p>
          <a:p>
            <a:pPr marL="342900" indent="-342900" algn="just">
              <a:buFont typeface="Arial" panose="020B0604020202020204" pitchFamily="34" charset="0"/>
              <a:buChar char="•"/>
            </a:pPr>
            <a:r>
              <a:rPr lang="en-GB" sz="1400" i="0" dirty="0">
                <a:solidFill>
                  <a:srgbClr val="282666"/>
                </a:solidFill>
              </a:rPr>
              <a:t>Ajoutez une courte vidéo sur l'éthique de l'IA (par exemple, le clip de 8 minutes </a:t>
            </a:r>
            <a:r>
              <a:rPr lang="en-GB" sz="1400" i="0" dirty="0" err="1">
                <a:solidFill>
                  <a:srgbClr val="282666"/>
                </a:solidFill>
              </a:rPr>
              <a:t>de</a:t>
            </a:r>
            <a:r>
              <a:rPr lang="en-GB" sz="1400" i="0" dirty="0">
                <a:solidFill>
                  <a:srgbClr val="282666"/>
                </a:solidFill>
              </a:rPr>
              <a:t> Joy Buolamwini).</a:t>
            </a:r>
          </a:p>
          <a:p>
            <a:pPr marL="342900" indent="-342900" algn="just">
              <a:buFont typeface="Arial" panose="020B0604020202020204" pitchFamily="34" charset="0"/>
              <a:buChar char="•"/>
            </a:pPr>
            <a:r>
              <a:rPr lang="en-GB" sz="1400" i="0" dirty="0">
                <a:solidFill>
                  <a:srgbClr val="282666"/>
                </a:solidFill>
              </a:rPr>
              <a:t>Étendez la réflexion pour inclure la planification d'actions personnelles ou la réécriture créative de messages biaisés.</a:t>
            </a:r>
            <a:endParaRPr lang="en-US" sz="1400" i="0" dirty="0">
              <a:solidFill>
                <a:srgbClr val="282666"/>
              </a:solidFill>
            </a:endParaRPr>
          </a:p>
        </p:txBody>
      </p:sp>
    </p:spTree>
    <p:extLst>
      <p:ext uri="{BB962C8B-B14F-4D97-AF65-F5344CB8AC3E}">
        <p14:creationId xmlns:p14="http://schemas.microsoft.com/office/powerpoint/2010/main" val="1032117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ED0E1-CA91-3CD2-2D2C-E0A135E7F2E5}"/>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E5E9F093-0D6C-3DE4-E5E6-56180DB7703B}"/>
              </a:ext>
            </a:extLst>
          </p:cNvPr>
          <p:cNvSpPr>
            <a:spLocks noGrp="1"/>
          </p:cNvSpPr>
          <p:nvPr>
            <p:ph type="body" sz="quarter" idx="14"/>
          </p:nvPr>
        </p:nvSpPr>
        <p:spPr/>
        <p:txBody>
          <a:bodyPr/>
          <a:lstStyle/>
          <a:p>
            <a:r>
              <a:rPr lang="en-US" dirty="0"/>
              <a:t>04</a:t>
            </a:r>
          </a:p>
        </p:txBody>
      </p:sp>
      <p:sp>
        <p:nvSpPr>
          <p:cNvPr id="29" name="Text Placeholder 28">
            <a:extLst>
              <a:ext uri="{FF2B5EF4-FFF2-40B4-BE49-F238E27FC236}">
                <a16:creationId xmlns:a16="http://schemas.microsoft.com/office/drawing/2014/main" id="{F16E1D7D-4D6F-E4E6-6459-820CB04A2DE4}"/>
              </a:ext>
            </a:extLst>
          </p:cNvPr>
          <p:cNvSpPr>
            <a:spLocks noGrp="1"/>
          </p:cNvSpPr>
          <p:nvPr>
            <p:ph type="body" sz="quarter" idx="15"/>
          </p:nvPr>
        </p:nvSpPr>
        <p:spPr>
          <a:xfrm>
            <a:off x="2198723" y="2471673"/>
            <a:ext cx="4075953" cy="2002900"/>
          </a:xfrm>
        </p:spPr>
        <p:txBody>
          <a:bodyPr/>
          <a:lstStyle/>
          <a:p>
            <a:r>
              <a:rPr lang="en-US" b="1" dirty="0"/>
              <a:t>Session 3 </a:t>
            </a:r>
          </a:p>
          <a:p>
            <a:r>
              <a:rPr lang="en-GB" dirty="0"/>
              <a:t>De la </a:t>
            </a:r>
            <a:r>
              <a:rPr lang="en-GB" dirty="0" err="1"/>
              <a:t>curiosité</a:t>
            </a:r>
            <a:r>
              <a:rPr lang="en-GB" dirty="0"/>
              <a:t> à la </a:t>
            </a:r>
            <a:r>
              <a:rPr lang="en-GB" dirty="0" err="1"/>
              <a:t>confiance</a:t>
            </a:r>
            <a:r>
              <a:rPr lang="en-GB" dirty="0"/>
              <a:t> : </a:t>
            </a:r>
            <a:r>
              <a:rPr lang="en-GB" dirty="0" err="1"/>
              <a:t>naviguer</a:t>
            </a:r>
            <a:r>
              <a:rPr lang="en-GB" dirty="0"/>
              <a:t> </a:t>
            </a:r>
            <a:r>
              <a:rPr lang="en-GB" dirty="0" err="1"/>
              <a:t>parmi</a:t>
            </a:r>
            <a:r>
              <a:rPr lang="en-GB" dirty="0"/>
              <a:t> les </a:t>
            </a:r>
            <a:r>
              <a:rPr lang="en-GB" dirty="0" err="1"/>
              <a:t>outils</a:t>
            </a:r>
            <a:r>
              <a:rPr lang="en-GB" dirty="0"/>
              <a:t> </a:t>
            </a:r>
            <a:r>
              <a:rPr lang="en-GB" dirty="0" err="1"/>
              <a:t>d'IA</a:t>
            </a:r>
            <a:endParaRPr lang="en-US" dirty="0"/>
          </a:p>
        </p:txBody>
      </p:sp>
      <p:sp>
        <p:nvSpPr>
          <p:cNvPr id="16" name="Slide Number Placeholder 15">
            <a:extLst>
              <a:ext uri="{FF2B5EF4-FFF2-40B4-BE49-F238E27FC236}">
                <a16:creationId xmlns:a16="http://schemas.microsoft.com/office/drawing/2014/main" id="{A3AA30EF-453C-A4EC-DD17-5522E9D29E33}"/>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t>23</a:t>
            </a:fld>
            <a:endParaRPr lang="fr-CA" dirty="0"/>
          </a:p>
        </p:txBody>
      </p:sp>
      <p:pic>
        <p:nvPicPr>
          <p:cNvPr id="5" name="Picture Placeholder 4">
            <a:extLst>
              <a:ext uri="{FF2B5EF4-FFF2-40B4-BE49-F238E27FC236}">
                <a16:creationId xmlns:a16="http://schemas.microsoft.com/office/drawing/2014/main" id="{AC05F1C5-E337-582C-D8E1-3CDAFA086E99}"/>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p:blipFill>
        <p:spPr/>
      </p:pic>
      <p:pic>
        <p:nvPicPr>
          <p:cNvPr id="6" name="Picture 5">
            <a:extLst>
              <a:ext uri="{FF2B5EF4-FFF2-40B4-BE49-F238E27FC236}">
                <a16:creationId xmlns:a16="http://schemas.microsoft.com/office/drawing/2014/main" id="{85F7DE45-218D-CBB6-D513-57C4F0BE84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777284">
            <a:off x="-2563839" y="3517569"/>
            <a:ext cx="5127676" cy="4367161"/>
          </a:xfrm>
          <a:prstGeom prst="rect">
            <a:avLst/>
          </a:prstGeom>
        </p:spPr>
      </p:pic>
    </p:spTree>
    <p:extLst>
      <p:ext uri="{BB962C8B-B14F-4D97-AF65-F5344CB8AC3E}">
        <p14:creationId xmlns:p14="http://schemas.microsoft.com/office/powerpoint/2010/main" val="3591578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49CC8-AB17-A61A-8D6E-2A4C845FD534}"/>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6B30D52C-24DE-1063-04D2-636E96D78D52}"/>
              </a:ext>
            </a:extLst>
          </p:cNvPr>
          <p:cNvSpPr>
            <a:spLocks noGrp="1"/>
          </p:cNvSpPr>
          <p:nvPr>
            <p:ph type="body" sz="quarter" idx="32"/>
          </p:nvPr>
        </p:nvSpPr>
        <p:spPr>
          <a:xfrm>
            <a:off x="634479" y="6023565"/>
            <a:ext cx="6541269" cy="2987866"/>
          </a:xfrm>
        </p:spPr>
        <p:txBody>
          <a:bodyPr numCol="1"/>
          <a:lstStyle/>
          <a:p>
            <a:pPr>
              <a:lnSpc>
                <a:spcPct val="100000"/>
              </a:lnSpc>
            </a:pPr>
            <a:r>
              <a:rPr lang="en-GB" sz="1400" b="1" i="1" dirty="0"/>
              <a:t>À la fin de cette session, les </a:t>
            </a:r>
            <a:r>
              <a:rPr lang="en-GB" sz="1400" b="1" i="1" dirty="0" err="1"/>
              <a:t>participantes</a:t>
            </a:r>
            <a:r>
              <a:rPr lang="en-GB" sz="1400" b="1" i="1" dirty="0"/>
              <a:t> seront en </a:t>
            </a:r>
            <a:r>
              <a:rPr lang="en-GB" sz="1400" b="1" i="1" dirty="0" err="1"/>
              <a:t>mesure</a:t>
            </a:r>
            <a:r>
              <a:rPr lang="en-GB" sz="1400" b="1" i="1" dirty="0"/>
              <a:t> de :</a:t>
            </a:r>
          </a:p>
          <a:p>
            <a:pPr>
              <a:lnSpc>
                <a:spcPct val="100000"/>
              </a:lnSpc>
            </a:pPr>
            <a:endParaRPr lang="en-GB" sz="1400" b="1" i="1" dirty="0"/>
          </a:p>
          <a:p>
            <a:pPr marL="342900" indent="-342900">
              <a:lnSpc>
                <a:spcPct val="100000"/>
              </a:lnSpc>
              <a:buFont typeface="Arial" panose="020B0604020202020204" pitchFamily="34" charset="0"/>
              <a:buChar char="•"/>
            </a:pPr>
            <a:r>
              <a:rPr lang="en-GB" sz="1400" b="1" dirty="0"/>
              <a:t>Comprendre </a:t>
            </a:r>
            <a:r>
              <a:rPr lang="en-GB" sz="1400" dirty="0"/>
              <a:t>ce que sont les outils d'IA et ce qu'ils peuvent faire</a:t>
            </a:r>
          </a:p>
          <a:p>
            <a:pPr marL="342900" indent="-342900">
              <a:lnSpc>
                <a:spcPct val="100000"/>
              </a:lnSpc>
              <a:buFont typeface="Arial" panose="020B0604020202020204" pitchFamily="34" charset="0"/>
              <a:buChar char="•"/>
            </a:pPr>
            <a:r>
              <a:rPr lang="en-GB" sz="1400" b="1" dirty="0"/>
              <a:t>Gagner </a:t>
            </a:r>
            <a:r>
              <a:rPr lang="en-GB" sz="1400" dirty="0"/>
              <a:t>en confiance dans l'utilisation de ChatGPT et Canva AI grâce à des tâches créatives simples</a:t>
            </a:r>
          </a:p>
          <a:p>
            <a:pPr marL="342900" indent="-342900">
              <a:lnSpc>
                <a:spcPct val="100000"/>
              </a:lnSpc>
              <a:buFont typeface="Arial" panose="020B0604020202020204" pitchFamily="34" charset="0"/>
              <a:buChar char="•"/>
            </a:pPr>
            <a:r>
              <a:rPr lang="en-GB" sz="1400" b="1" dirty="0"/>
              <a:t>Apprendre </a:t>
            </a:r>
            <a:r>
              <a:rPr lang="en-GB" sz="1400" dirty="0"/>
              <a:t>à évaluer de manière critique le contenu généré par l'IA</a:t>
            </a:r>
          </a:p>
          <a:p>
            <a:pPr marL="342900" indent="-342900">
              <a:lnSpc>
                <a:spcPct val="100000"/>
              </a:lnSpc>
              <a:buFont typeface="Arial" panose="020B0604020202020204" pitchFamily="34" charset="0"/>
              <a:buChar char="•"/>
            </a:pPr>
            <a:r>
              <a:rPr lang="en-GB" sz="1400" b="1" dirty="0"/>
              <a:t>Identifier </a:t>
            </a:r>
            <a:r>
              <a:rPr lang="en-GB" sz="1400" dirty="0"/>
              <a:t>les risques tels que la désinformation et les biais dans les réponses de l'IA</a:t>
            </a:r>
          </a:p>
          <a:p>
            <a:pPr marL="342900" indent="-342900">
              <a:lnSpc>
                <a:spcPct val="100000"/>
              </a:lnSpc>
              <a:buFont typeface="Arial" panose="020B0604020202020204" pitchFamily="34" charset="0"/>
              <a:buChar char="•"/>
            </a:pPr>
            <a:r>
              <a:rPr lang="en-GB" sz="1400" b="1" dirty="0"/>
              <a:t>Se sentir </a:t>
            </a:r>
            <a:r>
              <a:rPr lang="en-GB" sz="1400" dirty="0"/>
              <a:t>plus à l'aise pour expérimenter et apprendre par la pratique</a:t>
            </a:r>
            <a:endParaRPr lang="en-US" sz="1400" dirty="0"/>
          </a:p>
        </p:txBody>
      </p:sp>
      <p:sp>
        <p:nvSpPr>
          <p:cNvPr id="16" name="Slide Number Placeholder 15">
            <a:extLst>
              <a:ext uri="{FF2B5EF4-FFF2-40B4-BE49-F238E27FC236}">
                <a16:creationId xmlns:a16="http://schemas.microsoft.com/office/drawing/2014/main" id="{B3A9EDCA-61C1-2A51-285D-829A894A64A7}"/>
              </a:ext>
            </a:extLst>
          </p:cNvPr>
          <p:cNvSpPr>
            <a:spLocks noGrp="1"/>
          </p:cNvSpPr>
          <p:nvPr>
            <p:ph type="sldNum" sz="quarter" idx="4"/>
          </p:nvPr>
        </p:nvSpPr>
        <p:spPr/>
        <p:txBody>
          <a:bodyPr/>
          <a:lstStyle/>
          <a:p>
            <a:fld id="{9C527BFA-2C0E-4CEC-B6A5-913A56FEF4B4}" type="slidenum">
              <a:rPr lang="fr-CA" smtClean="0"/>
              <a:t>24</a:t>
            </a:fld>
            <a:endParaRPr lang="fr-CA" dirty="0"/>
          </a:p>
        </p:txBody>
      </p:sp>
      <p:sp>
        <p:nvSpPr>
          <p:cNvPr id="20" name="Text Placeholder 19">
            <a:extLst>
              <a:ext uri="{FF2B5EF4-FFF2-40B4-BE49-F238E27FC236}">
                <a16:creationId xmlns:a16="http://schemas.microsoft.com/office/drawing/2014/main" id="{3988E55A-A697-04D3-B972-40F4E9BBE3BB}"/>
              </a:ext>
            </a:extLst>
          </p:cNvPr>
          <p:cNvSpPr>
            <a:spLocks noGrp="1"/>
          </p:cNvSpPr>
          <p:nvPr>
            <p:ph type="body" sz="quarter" idx="35"/>
          </p:nvPr>
        </p:nvSpPr>
        <p:spPr>
          <a:xfrm>
            <a:off x="5794545" y="1937639"/>
            <a:ext cx="1532272" cy="1049221"/>
          </a:xfrm>
        </p:spPr>
        <p:txBody>
          <a:bodyPr/>
          <a:lstStyle/>
          <a:p>
            <a:r>
              <a:rPr lang="en-US" sz="2400" dirty="0"/>
              <a:t>Session 3</a:t>
            </a:r>
          </a:p>
        </p:txBody>
      </p:sp>
      <p:sp>
        <p:nvSpPr>
          <p:cNvPr id="21" name="Text Placeholder 20">
            <a:extLst>
              <a:ext uri="{FF2B5EF4-FFF2-40B4-BE49-F238E27FC236}">
                <a16:creationId xmlns:a16="http://schemas.microsoft.com/office/drawing/2014/main" id="{1EEB4A4A-B78E-DDB1-CCAE-598ED14E7AA6}"/>
              </a:ext>
            </a:extLst>
          </p:cNvPr>
          <p:cNvSpPr>
            <a:spLocks noGrp="1"/>
          </p:cNvSpPr>
          <p:nvPr>
            <p:ph type="body" sz="quarter" idx="36"/>
          </p:nvPr>
        </p:nvSpPr>
        <p:spPr>
          <a:xfrm>
            <a:off x="3509274" y="739960"/>
            <a:ext cx="3828053" cy="749975"/>
          </a:xfrm>
        </p:spPr>
        <p:txBody>
          <a:bodyPr/>
          <a:lstStyle/>
          <a:p>
            <a:r>
              <a:rPr lang="en-US" sz="2800" dirty="0"/>
              <a:t>Objectifs d'apprentissage</a:t>
            </a:r>
          </a:p>
        </p:txBody>
      </p:sp>
      <p:pic>
        <p:nvPicPr>
          <p:cNvPr id="18" name="Picture Placeholder 17">
            <a:extLst>
              <a:ext uri="{FF2B5EF4-FFF2-40B4-BE49-F238E27FC236}">
                <a16:creationId xmlns:a16="http://schemas.microsoft.com/office/drawing/2014/main" id="{C7697D36-0E1D-C87A-F3B2-49A42782CC34}"/>
              </a:ext>
            </a:extLst>
          </p:cNvPr>
          <p:cNvPicPr>
            <a:picLocks noGrp="1" noChangeAspect="1"/>
          </p:cNvPicPr>
          <p:nvPr>
            <p:ph type="pic" sz="quarter" idx="37"/>
          </p:nvPr>
        </p:nvPicPr>
        <p:blipFill>
          <a:blip r:embed="rId2" cstate="email">
            <a:extLst>
              <a:ext uri="{28A0092B-C50C-407E-A947-70E740481C1C}">
                <a14:useLocalDpi xmlns:a14="http://schemas.microsoft.com/office/drawing/2010/main"/>
              </a:ext>
            </a:extLst>
          </a:blip>
          <a:srcRect/>
          <a:stretch/>
        </p:blipFill>
        <p:spPr/>
      </p:pic>
      <p:sp>
        <p:nvSpPr>
          <p:cNvPr id="35" name="Graphic 43">
            <a:extLst>
              <a:ext uri="{FF2B5EF4-FFF2-40B4-BE49-F238E27FC236}">
                <a16:creationId xmlns:a16="http://schemas.microsoft.com/office/drawing/2014/main" id="{804C1BE2-D866-9977-6C31-DB7F52508B56}"/>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
        <p:nvSpPr>
          <p:cNvPr id="10" name="Graphic 43">
            <a:extLst>
              <a:ext uri="{FF2B5EF4-FFF2-40B4-BE49-F238E27FC236}">
                <a16:creationId xmlns:a16="http://schemas.microsoft.com/office/drawing/2014/main" id="{8B3F044D-D15E-12AE-A494-B49CA05C1D72}"/>
              </a:ext>
            </a:extLst>
          </p:cNvPr>
          <p:cNvSpPr/>
          <p:nvPr/>
        </p:nvSpPr>
        <p:spPr>
          <a:xfrm>
            <a:off x="3584285" y="262515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cxnSp>
        <p:nvCxnSpPr>
          <p:cNvPr id="23" name="Straight Connector 22">
            <a:extLst>
              <a:ext uri="{FF2B5EF4-FFF2-40B4-BE49-F238E27FC236}">
                <a16:creationId xmlns:a16="http://schemas.microsoft.com/office/drawing/2014/main" id="{9C0B5C34-1A2D-FC19-F95F-E21C0834393C}"/>
              </a:ext>
            </a:extLst>
          </p:cNvPr>
          <p:cNvCxnSpPr/>
          <p:nvPr/>
        </p:nvCxnSpPr>
        <p:spPr>
          <a:xfrm>
            <a:off x="0" y="543758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CE0CBED-7C7D-6A9E-D342-D129B17AE23C}"/>
              </a:ext>
            </a:extLst>
          </p:cNvPr>
          <p:cNvGrpSpPr/>
          <p:nvPr/>
        </p:nvGrpSpPr>
        <p:grpSpPr>
          <a:xfrm>
            <a:off x="4300858" y="8425145"/>
            <a:ext cx="1912290" cy="1446881"/>
            <a:chOff x="5700273" y="5386353"/>
            <a:chExt cx="766016" cy="767823"/>
          </a:xfrm>
          <a:solidFill>
            <a:srgbClr val="282666"/>
          </a:solidFill>
        </p:grpSpPr>
        <p:grpSp>
          <p:nvGrpSpPr>
            <p:cNvPr id="3" name="Graphic 2">
              <a:extLst>
                <a:ext uri="{FF2B5EF4-FFF2-40B4-BE49-F238E27FC236}">
                  <a16:creationId xmlns:a16="http://schemas.microsoft.com/office/drawing/2014/main" id="{723D5DA9-FDCF-96BD-2AE0-E7FD8426250F}"/>
                </a:ext>
              </a:extLst>
            </p:cNvPr>
            <p:cNvGrpSpPr/>
            <p:nvPr/>
          </p:nvGrpSpPr>
          <p:grpSpPr>
            <a:xfrm>
              <a:off x="5844804" y="5531788"/>
              <a:ext cx="476953" cy="420947"/>
              <a:chOff x="5844804" y="5531788"/>
              <a:chExt cx="476953" cy="420947"/>
            </a:xfrm>
            <a:grpFill/>
          </p:grpSpPr>
          <p:sp>
            <p:nvSpPr>
              <p:cNvPr id="25" name="Freeform 352">
                <a:extLst>
                  <a:ext uri="{FF2B5EF4-FFF2-40B4-BE49-F238E27FC236}">
                    <a16:creationId xmlns:a16="http://schemas.microsoft.com/office/drawing/2014/main" id="{BA1BC9B9-5A53-A5F3-22A8-01D29348A35B}"/>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353">
                <a:extLst>
                  <a:ext uri="{FF2B5EF4-FFF2-40B4-BE49-F238E27FC236}">
                    <a16:creationId xmlns:a16="http://schemas.microsoft.com/office/drawing/2014/main" id="{8F7F11F6-1F03-DD4C-5494-D7C473C064AC}"/>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 name="Graphic 2">
              <a:extLst>
                <a:ext uri="{FF2B5EF4-FFF2-40B4-BE49-F238E27FC236}">
                  <a16:creationId xmlns:a16="http://schemas.microsoft.com/office/drawing/2014/main" id="{B2F2FCE2-C7CA-0B6C-98CE-FA3D9CE44AD5}"/>
                </a:ext>
              </a:extLst>
            </p:cNvPr>
            <p:cNvGrpSpPr/>
            <p:nvPr/>
          </p:nvGrpSpPr>
          <p:grpSpPr>
            <a:xfrm>
              <a:off x="5700273" y="5386353"/>
              <a:ext cx="766016" cy="767823"/>
              <a:chOff x="5700273" y="5386353"/>
              <a:chExt cx="766016" cy="767823"/>
            </a:xfrm>
            <a:grpFill/>
          </p:grpSpPr>
          <p:sp>
            <p:nvSpPr>
              <p:cNvPr id="5" name="Freeform 338">
                <a:extLst>
                  <a:ext uri="{FF2B5EF4-FFF2-40B4-BE49-F238E27FC236}">
                    <a16:creationId xmlns:a16="http://schemas.microsoft.com/office/drawing/2014/main" id="{2048530E-DABC-5004-92C7-24298E63CEA0}"/>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Freeform 339">
                <a:extLst>
                  <a:ext uri="{FF2B5EF4-FFF2-40B4-BE49-F238E27FC236}">
                    <a16:creationId xmlns:a16="http://schemas.microsoft.com/office/drawing/2014/main" id="{296C648D-E50F-B41F-331B-0C47134FEE81}"/>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340">
                <a:extLst>
                  <a:ext uri="{FF2B5EF4-FFF2-40B4-BE49-F238E27FC236}">
                    <a16:creationId xmlns:a16="http://schemas.microsoft.com/office/drawing/2014/main" id="{E94CA0A2-C7E5-5728-27AB-5B3E2CCCBDA1}"/>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341">
                <a:extLst>
                  <a:ext uri="{FF2B5EF4-FFF2-40B4-BE49-F238E27FC236}">
                    <a16:creationId xmlns:a16="http://schemas.microsoft.com/office/drawing/2014/main" id="{43B71D82-6F57-CE32-7C4A-408D016F755F}"/>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42">
                <a:extLst>
                  <a:ext uri="{FF2B5EF4-FFF2-40B4-BE49-F238E27FC236}">
                    <a16:creationId xmlns:a16="http://schemas.microsoft.com/office/drawing/2014/main" id="{C6D541B5-56C1-4C09-E03F-71B990E5D345}"/>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43">
                <a:extLst>
                  <a:ext uri="{FF2B5EF4-FFF2-40B4-BE49-F238E27FC236}">
                    <a16:creationId xmlns:a16="http://schemas.microsoft.com/office/drawing/2014/main" id="{737E52E7-5B0F-E64B-C135-A8AADCDB35B8}"/>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44">
                <a:extLst>
                  <a:ext uri="{FF2B5EF4-FFF2-40B4-BE49-F238E27FC236}">
                    <a16:creationId xmlns:a16="http://schemas.microsoft.com/office/drawing/2014/main" id="{AA7F1B68-08FA-2D87-9976-23EEEA410E5C}"/>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45">
                <a:extLst>
                  <a:ext uri="{FF2B5EF4-FFF2-40B4-BE49-F238E27FC236}">
                    <a16:creationId xmlns:a16="http://schemas.microsoft.com/office/drawing/2014/main" id="{BF354B6B-B1E8-ED13-32E1-F5A47387C8A7}"/>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46">
                <a:extLst>
                  <a:ext uri="{FF2B5EF4-FFF2-40B4-BE49-F238E27FC236}">
                    <a16:creationId xmlns:a16="http://schemas.microsoft.com/office/drawing/2014/main" id="{27FCB5E2-B12B-7A5B-8AD5-9ABFDD87E051}"/>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47">
                <a:extLst>
                  <a:ext uri="{FF2B5EF4-FFF2-40B4-BE49-F238E27FC236}">
                    <a16:creationId xmlns:a16="http://schemas.microsoft.com/office/drawing/2014/main" id="{8C6FFAF5-EFE3-95F0-2813-745C15BEDF40}"/>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348">
                <a:extLst>
                  <a:ext uri="{FF2B5EF4-FFF2-40B4-BE49-F238E27FC236}">
                    <a16:creationId xmlns:a16="http://schemas.microsoft.com/office/drawing/2014/main" id="{6065F986-BF8E-4B5C-94F9-C00A107D34F1}"/>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349">
                <a:extLst>
                  <a:ext uri="{FF2B5EF4-FFF2-40B4-BE49-F238E27FC236}">
                    <a16:creationId xmlns:a16="http://schemas.microsoft.com/office/drawing/2014/main" id="{3391A0D5-04E6-BFBE-5698-F1173F7279DE}"/>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50">
                <a:extLst>
                  <a:ext uri="{FF2B5EF4-FFF2-40B4-BE49-F238E27FC236}">
                    <a16:creationId xmlns:a16="http://schemas.microsoft.com/office/drawing/2014/main" id="{3ED7794E-B357-B667-0C42-A7E4140944A0}"/>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51">
                <a:extLst>
                  <a:ext uri="{FF2B5EF4-FFF2-40B4-BE49-F238E27FC236}">
                    <a16:creationId xmlns:a16="http://schemas.microsoft.com/office/drawing/2014/main" id="{5FBE8EDE-2318-7489-42AE-FA7F1890B0E2}"/>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188090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41900-8D0C-95C0-14B4-D9B6C90B26F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93C7B7-3529-AFC2-5136-9D374F05D5C8}"/>
              </a:ext>
            </a:extLst>
          </p:cNvPr>
          <p:cNvSpPr>
            <a:spLocks noGrp="1"/>
          </p:cNvSpPr>
          <p:nvPr>
            <p:ph type="sldNum" sz="quarter" idx="4"/>
          </p:nvPr>
        </p:nvSpPr>
        <p:spPr/>
        <p:txBody>
          <a:bodyPr/>
          <a:lstStyle/>
          <a:p>
            <a:fld id="{9C527BFA-2C0E-4CEC-B6A5-913A56FEF4B4}" type="slidenum">
              <a:rPr lang="fr-CA" smtClean="0"/>
              <a:t>25</a:t>
            </a:fld>
            <a:endParaRPr lang="fr-CA" dirty="0"/>
          </a:p>
        </p:txBody>
      </p:sp>
      <p:sp>
        <p:nvSpPr>
          <p:cNvPr id="7" name="Text Placeholder 6">
            <a:extLst>
              <a:ext uri="{FF2B5EF4-FFF2-40B4-BE49-F238E27FC236}">
                <a16:creationId xmlns:a16="http://schemas.microsoft.com/office/drawing/2014/main" id="{21B6169F-4399-D906-B97E-D0ACACA9163C}"/>
              </a:ext>
            </a:extLst>
          </p:cNvPr>
          <p:cNvSpPr>
            <a:spLocks noGrp="1"/>
          </p:cNvSpPr>
          <p:nvPr>
            <p:ph type="body" sz="quarter" idx="32"/>
          </p:nvPr>
        </p:nvSpPr>
        <p:spPr>
          <a:xfrm>
            <a:off x="599826" y="1533222"/>
            <a:ext cx="6541269" cy="3813547"/>
          </a:xfrm>
        </p:spPr>
        <p:txBody>
          <a:bodyPr numCol="1"/>
          <a:lstStyle/>
          <a:p>
            <a:pPr marL="342900" indent="-342900">
              <a:lnSpc>
                <a:spcPct val="100000"/>
              </a:lnSpc>
              <a:buFont typeface="Arial" panose="020B0604020202020204" pitchFamily="34" charset="0"/>
              <a:buChar char="•"/>
            </a:pPr>
            <a:r>
              <a:rPr lang="en-GB" sz="1400" dirty="0"/>
              <a:t>Projecteur/ordinateur portable et accès à Internet</a:t>
            </a:r>
          </a:p>
          <a:p>
            <a:pPr marL="342900" indent="-342900">
              <a:lnSpc>
                <a:spcPct val="100000"/>
              </a:lnSpc>
              <a:buFont typeface="Arial" panose="020B0604020202020204" pitchFamily="34" charset="0"/>
              <a:buChar char="•"/>
            </a:pPr>
            <a:r>
              <a:rPr lang="en-GB" sz="1400" dirty="0"/>
              <a:t>Accès à ChatGPT (version gratuite ou captures d'écran préchargées)</a:t>
            </a:r>
          </a:p>
          <a:p>
            <a:pPr marL="342900" indent="-342900">
              <a:lnSpc>
                <a:spcPct val="100000"/>
              </a:lnSpc>
              <a:buFont typeface="Arial" panose="020B0604020202020204" pitchFamily="34" charset="0"/>
              <a:buChar char="•"/>
            </a:pPr>
            <a:r>
              <a:rPr lang="en-GB" sz="1400" dirty="0"/>
              <a:t>Accès à Canva avec fonctionnalités IA (compte gratuit ou compte éducation)</a:t>
            </a:r>
          </a:p>
          <a:p>
            <a:pPr marL="342900" indent="-342900">
              <a:lnSpc>
                <a:spcPct val="100000"/>
              </a:lnSpc>
              <a:buFont typeface="Arial" panose="020B0604020202020204" pitchFamily="34" charset="0"/>
              <a:buChar char="•"/>
            </a:pPr>
            <a:r>
              <a:rPr lang="en-GB" sz="1400" dirty="0"/>
              <a:t>Smartphones, tablettes ou ordinateurs portables pour les </a:t>
            </a:r>
            <a:r>
              <a:rPr lang="en-GB" sz="1400" dirty="0" err="1"/>
              <a:t>participantes</a:t>
            </a:r>
            <a:r>
              <a:rPr lang="en-GB" sz="1400" dirty="0"/>
              <a:t> (par paires/petits groupes si le nombre est limité)</a:t>
            </a:r>
          </a:p>
          <a:p>
            <a:pPr marL="342900" indent="-342900">
              <a:lnSpc>
                <a:spcPct val="100000"/>
              </a:lnSpc>
              <a:buFont typeface="Arial" panose="020B0604020202020204" pitchFamily="34" charset="0"/>
              <a:buChar char="•"/>
            </a:pPr>
            <a:r>
              <a:rPr lang="en-GB" sz="1400" dirty="0"/>
              <a:t>Consignes imprimées ou cartes d'activités (facultatif)</a:t>
            </a:r>
          </a:p>
          <a:p>
            <a:pPr marL="342900" indent="-342900">
              <a:lnSpc>
                <a:spcPct val="100000"/>
              </a:lnSpc>
              <a:buFont typeface="Arial" panose="020B0604020202020204" pitchFamily="34" charset="0"/>
              <a:buChar char="•"/>
            </a:pPr>
            <a:r>
              <a:rPr lang="en-GB" sz="1400" dirty="0"/>
              <a:t>Tableau à feuilles mobiles ou tableau blanc</a:t>
            </a:r>
            <a:endParaRPr lang="en-US" sz="1400" dirty="0"/>
          </a:p>
        </p:txBody>
      </p:sp>
      <p:sp>
        <p:nvSpPr>
          <p:cNvPr id="9" name="Text Placeholder 8">
            <a:extLst>
              <a:ext uri="{FF2B5EF4-FFF2-40B4-BE49-F238E27FC236}">
                <a16:creationId xmlns:a16="http://schemas.microsoft.com/office/drawing/2014/main" id="{9AA4DF22-6193-EF77-B571-7359506F9857}"/>
              </a:ext>
            </a:extLst>
          </p:cNvPr>
          <p:cNvSpPr>
            <a:spLocks noGrp="1"/>
          </p:cNvSpPr>
          <p:nvPr>
            <p:ph type="body" sz="quarter" idx="38"/>
          </p:nvPr>
        </p:nvSpPr>
        <p:spPr>
          <a:xfrm>
            <a:off x="634478" y="525575"/>
            <a:ext cx="6506617" cy="381311"/>
          </a:xfrm>
        </p:spPr>
        <p:txBody>
          <a:bodyPr/>
          <a:lstStyle/>
          <a:p>
            <a:r>
              <a:rPr lang="en-US" sz="1800" dirty="0"/>
              <a:t>De quoi avez-vous besoin pour animer la session ?</a:t>
            </a:r>
          </a:p>
        </p:txBody>
      </p:sp>
      <p:pic>
        <p:nvPicPr>
          <p:cNvPr id="13" name="Picture Placeholder 12">
            <a:extLst>
              <a:ext uri="{FF2B5EF4-FFF2-40B4-BE49-F238E27FC236}">
                <a16:creationId xmlns:a16="http://schemas.microsoft.com/office/drawing/2014/main" id="{C73A0F8F-B61F-A60C-8731-66532E3C3726}"/>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t="-747" r="-812"/>
          <a:stretch>
            <a:fillRect/>
          </a:stretch>
        </p:blipFill>
        <p:spPr>
          <a:xfrm>
            <a:off x="-12269" y="5282739"/>
            <a:ext cx="4895192" cy="5164078"/>
          </a:xfrm>
        </p:spPr>
      </p:pic>
      <p:sp>
        <p:nvSpPr>
          <p:cNvPr id="11" name="Text Placeholder 10">
            <a:extLst>
              <a:ext uri="{FF2B5EF4-FFF2-40B4-BE49-F238E27FC236}">
                <a16:creationId xmlns:a16="http://schemas.microsoft.com/office/drawing/2014/main" id="{E31AA3E1-DEBA-E443-ACE0-9C9D4074EF77}"/>
              </a:ext>
            </a:extLst>
          </p:cNvPr>
          <p:cNvSpPr>
            <a:spLocks noGrp="1"/>
          </p:cNvSpPr>
          <p:nvPr>
            <p:ph type="body" sz="quarter" idx="40"/>
          </p:nvPr>
        </p:nvSpPr>
        <p:spPr>
          <a:xfrm>
            <a:off x="4194812" y="5302929"/>
            <a:ext cx="3519335" cy="1630230"/>
          </a:xfrm>
        </p:spPr>
        <p:txBody>
          <a:bodyPr/>
          <a:lstStyle/>
          <a:p>
            <a:r>
              <a:rPr lang="fr-FR" dirty="0"/>
              <a:t>« La place des femmes dans l’IA n’est pas une option : c’est une nécessité pour un futur équitable. »</a:t>
            </a:r>
          </a:p>
          <a:p>
            <a:endParaRPr lang="fr-FR" dirty="0"/>
          </a:p>
          <a:p>
            <a:r>
              <a:rPr lang="fr-FR" dirty="0"/>
              <a:t>« Quand les femmes créent la technologie, elles ouvrent la voie à une innovation plus juste et plus humaine. »</a:t>
            </a:r>
            <a:endParaRPr lang="en-US" dirty="0"/>
          </a:p>
        </p:txBody>
      </p:sp>
      <p:cxnSp>
        <p:nvCxnSpPr>
          <p:cNvPr id="14" name="Straight Connector 13">
            <a:extLst>
              <a:ext uri="{FF2B5EF4-FFF2-40B4-BE49-F238E27FC236}">
                <a16:creationId xmlns:a16="http://schemas.microsoft.com/office/drawing/2014/main" id="{0564F677-F815-B593-10C4-4A3CB74EE9DA}"/>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3D56D09F-868B-489B-55EA-6C3E600C9089}"/>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3669F927-42E2-F602-CB7A-E10EC0F0263F}"/>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grpSp>
        <p:nvGrpSpPr>
          <p:cNvPr id="3" name="Graphic 3">
            <a:extLst>
              <a:ext uri="{FF2B5EF4-FFF2-40B4-BE49-F238E27FC236}">
                <a16:creationId xmlns:a16="http://schemas.microsoft.com/office/drawing/2014/main" id="{FA8EAC95-282B-917C-92F6-958378A0C190}"/>
              </a:ext>
            </a:extLst>
          </p:cNvPr>
          <p:cNvGrpSpPr/>
          <p:nvPr/>
        </p:nvGrpSpPr>
        <p:grpSpPr>
          <a:xfrm>
            <a:off x="5330333" y="3094094"/>
            <a:ext cx="1527667" cy="1396263"/>
            <a:chOff x="923129" y="5951680"/>
            <a:chExt cx="707633" cy="710376"/>
          </a:xfrm>
          <a:solidFill>
            <a:srgbClr val="282666"/>
          </a:solidFill>
        </p:grpSpPr>
        <p:sp>
          <p:nvSpPr>
            <p:cNvPr id="4" name="Freeform 431">
              <a:extLst>
                <a:ext uri="{FF2B5EF4-FFF2-40B4-BE49-F238E27FC236}">
                  <a16:creationId xmlns:a16="http://schemas.microsoft.com/office/drawing/2014/main" id="{502D33D4-457A-9A76-A60F-C7B80CCD5D68}"/>
                </a:ext>
              </a:extLst>
            </p:cNvPr>
            <p:cNvSpPr/>
            <p:nvPr/>
          </p:nvSpPr>
          <p:spPr>
            <a:xfrm>
              <a:off x="1394884" y="6017507"/>
              <a:ext cx="65826" cy="153594"/>
            </a:xfrm>
            <a:custGeom>
              <a:avLst/>
              <a:gdLst>
                <a:gd name="connsiteX0" fmla="*/ 0 w 65826"/>
                <a:gd name="connsiteY0" fmla="*/ 0 h 153594"/>
                <a:gd name="connsiteX1" fmla="*/ 65827 w 65826"/>
                <a:gd name="connsiteY1" fmla="*/ 0 h 153594"/>
                <a:gd name="connsiteX2" fmla="*/ 65827 w 65826"/>
                <a:gd name="connsiteY2" fmla="*/ 153595 h 153594"/>
                <a:gd name="connsiteX3" fmla="*/ 0 w 65826"/>
                <a:gd name="connsiteY3" fmla="*/ 153595 h 153594"/>
              </a:gdLst>
              <a:ahLst/>
              <a:cxnLst>
                <a:cxn ang="0">
                  <a:pos x="connsiteX0" y="connsiteY0"/>
                </a:cxn>
                <a:cxn ang="0">
                  <a:pos x="connsiteX1" y="connsiteY1"/>
                </a:cxn>
                <a:cxn ang="0">
                  <a:pos x="connsiteX2" y="connsiteY2"/>
                </a:cxn>
                <a:cxn ang="0">
                  <a:pos x="connsiteX3" y="connsiteY3"/>
                </a:cxn>
              </a:cxnLst>
              <a:rect l="l" t="t" r="r" b="b"/>
              <a:pathLst>
                <a:path w="65826" h="153594">
                  <a:moveTo>
                    <a:pt x="0" y="0"/>
                  </a:moveTo>
                  <a:lnTo>
                    <a:pt x="65827" y="0"/>
                  </a:lnTo>
                  <a:lnTo>
                    <a:pt x="65827" y="153595"/>
                  </a:lnTo>
                  <a:lnTo>
                    <a:pt x="0" y="153595"/>
                  </a:lnTo>
                  <a:close/>
                </a:path>
              </a:pathLst>
            </a:custGeom>
            <a:solidFill>
              <a:srgbClr val="ED8623"/>
            </a:solidFill>
            <a:ln w="27426"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FC6F67D1-7DE1-D76C-1ED6-25442FCACADF}"/>
                </a:ext>
              </a:extLst>
            </p:cNvPr>
            <p:cNvGrpSpPr/>
            <p:nvPr/>
          </p:nvGrpSpPr>
          <p:grpSpPr>
            <a:xfrm>
              <a:off x="923129" y="5951680"/>
              <a:ext cx="707633" cy="710376"/>
              <a:chOff x="923129" y="5951680"/>
              <a:chExt cx="707633" cy="710376"/>
            </a:xfrm>
            <a:grpFill/>
          </p:grpSpPr>
          <p:sp>
            <p:nvSpPr>
              <p:cNvPr id="6" name="Freeform 433">
                <a:extLst>
                  <a:ext uri="{FF2B5EF4-FFF2-40B4-BE49-F238E27FC236}">
                    <a16:creationId xmlns:a16="http://schemas.microsoft.com/office/drawing/2014/main" id="{5E7F99F3-80A6-9ED6-772C-AA3AD5C01DA4}"/>
                  </a:ext>
                </a:extLst>
              </p:cNvPr>
              <p:cNvSpPr/>
              <p:nvPr/>
            </p:nvSpPr>
            <p:spPr>
              <a:xfrm>
                <a:off x="923129" y="5951680"/>
                <a:ext cx="707633" cy="710376"/>
              </a:xfrm>
              <a:custGeom>
                <a:avLst/>
                <a:gdLst>
                  <a:gd name="connsiteX0" fmla="*/ 704892 w 707633"/>
                  <a:gd name="connsiteY0" fmla="*/ 101483 h 710376"/>
                  <a:gd name="connsiteX1" fmla="*/ 650036 w 707633"/>
                  <a:gd name="connsiteY1" fmla="*/ 46627 h 710376"/>
                  <a:gd name="connsiteX2" fmla="*/ 592438 w 707633"/>
                  <a:gd name="connsiteY2" fmla="*/ 46627 h 710376"/>
                  <a:gd name="connsiteX3" fmla="*/ 592438 w 707633"/>
                  <a:gd name="connsiteY3" fmla="*/ 32913 h 710376"/>
                  <a:gd name="connsiteX4" fmla="*/ 559524 w 707633"/>
                  <a:gd name="connsiteY4" fmla="*/ 0 h 710376"/>
                  <a:gd name="connsiteX5" fmla="*/ 148109 w 707633"/>
                  <a:gd name="connsiteY5" fmla="*/ 0 h 710376"/>
                  <a:gd name="connsiteX6" fmla="*/ 115197 w 707633"/>
                  <a:gd name="connsiteY6" fmla="*/ 32913 h 710376"/>
                  <a:gd name="connsiteX7" fmla="*/ 115197 w 707633"/>
                  <a:gd name="connsiteY7" fmla="*/ 46627 h 710376"/>
                  <a:gd name="connsiteX8" fmla="*/ 54855 w 707633"/>
                  <a:gd name="connsiteY8" fmla="*/ 46627 h 710376"/>
                  <a:gd name="connsiteX9" fmla="*/ 0 w 707633"/>
                  <a:gd name="connsiteY9" fmla="*/ 101483 h 710376"/>
                  <a:gd name="connsiteX10" fmla="*/ 0 w 707633"/>
                  <a:gd name="connsiteY10" fmla="*/ 512897 h 710376"/>
                  <a:gd name="connsiteX11" fmla="*/ 54855 w 707633"/>
                  <a:gd name="connsiteY11" fmla="*/ 567752 h 710376"/>
                  <a:gd name="connsiteX12" fmla="*/ 104225 w 707633"/>
                  <a:gd name="connsiteY12" fmla="*/ 567752 h 710376"/>
                  <a:gd name="connsiteX13" fmla="*/ 115197 w 707633"/>
                  <a:gd name="connsiteY13" fmla="*/ 556781 h 710376"/>
                  <a:gd name="connsiteX14" fmla="*/ 104225 w 707633"/>
                  <a:gd name="connsiteY14" fmla="*/ 545810 h 710376"/>
                  <a:gd name="connsiteX15" fmla="*/ 54855 w 707633"/>
                  <a:gd name="connsiteY15" fmla="*/ 545810 h 710376"/>
                  <a:gd name="connsiteX16" fmla="*/ 19200 w 707633"/>
                  <a:gd name="connsiteY16" fmla="*/ 510154 h 710376"/>
                  <a:gd name="connsiteX17" fmla="*/ 19200 w 707633"/>
                  <a:gd name="connsiteY17" fmla="*/ 499183 h 710376"/>
                  <a:gd name="connsiteX18" fmla="*/ 685692 w 707633"/>
                  <a:gd name="connsiteY18" fmla="*/ 499183 h 710376"/>
                  <a:gd name="connsiteX19" fmla="*/ 685692 w 707633"/>
                  <a:gd name="connsiteY19" fmla="*/ 512897 h 710376"/>
                  <a:gd name="connsiteX20" fmla="*/ 650036 w 707633"/>
                  <a:gd name="connsiteY20" fmla="*/ 548552 h 710376"/>
                  <a:gd name="connsiteX21" fmla="*/ 145366 w 707633"/>
                  <a:gd name="connsiteY21" fmla="*/ 548552 h 710376"/>
                  <a:gd name="connsiteX22" fmla="*/ 134395 w 707633"/>
                  <a:gd name="connsiteY22" fmla="*/ 559524 h 710376"/>
                  <a:gd name="connsiteX23" fmla="*/ 145366 w 707633"/>
                  <a:gd name="connsiteY23" fmla="*/ 570495 h 710376"/>
                  <a:gd name="connsiteX24" fmla="*/ 263306 w 707633"/>
                  <a:gd name="connsiteY24" fmla="*/ 570495 h 710376"/>
                  <a:gd name="connsiteX25" fmla="*/ 263306 w 707633"/>
                  <a:gd name="connsiteY25" fmla="*/ 641807 h 710376"/>
                  <a:gd name="connsiteX26" fmla="*/ 205708 w 707633"/>
                  <a:gd name="connsiteY26" fmla="*/ 641807 h 710376"/>
                  <a:gd name="connsiteX27" fmla="*/ 183766 w 707633"/>
                  <a:gd name="connsiteY27" fmla="*/ 663749 h 710376"/>
                  <a:gd name="connsiteX28" fmla="*/ 183766 w 707633"/>
                  <a:gd name="connsiteY28" fmla="*/ 688434 h 710376"/>
                  <a:gd name="connsiteX29" fmla="*/ 205708 w 707633"/>
                  <a:gd name="connsiteY29" fmla="*/ 710376 h 710376"/>
                  <a:gd name="connsiteX30" fmla="*/ 414158 w 707633"/>
                  <a:gd name="connsiteY30" fmla="*/ 710376 h 710376"/>
                  <a:gd name="connsiteX31" fmla="*/ 425129 w 707633"/>
                  <a:gd name="connsiteY31" fmla="*/ 699404 h 710376"/>
                  <a:gd name="connsiteX32" fmla="*/ 414158 w 707633"/>
                  <a:gd name="connsiteY32" fmla="*/ 688434 h 710376"/>
                  <a:gd name="connsiteX33" fmla="*/ 205708 w 707633"/>
                  <a:gd name="connsiteY33" fmla="*/ 688434 h 710376"/>
                  <a:gd name="connsiteX34" fmla="*/ 205708 w 707633"/>
                  <a:gd name="connsiteY34" fmla="*/ 688434 h 710376"/>
                  <a:gd name="connsiteX35" fmla="*/ 205708 w 707633"/>
                  <a:gd name="connsiteY35" fmla="*/ 663749 h 710376"/>
                  <a:gd name="connsiteX36" fmla="*/ 205708 w 707633"/>
                  <a:gd name="connsiteY36" fmla="*/ 663749 h 710376"/>
                  <a:gd name="connsiteX37" fmla="*/ 504669 w 707633"/>
                  <a:gd name="connsiteY37" fmla="*/ 663749 h 710376"/>
                  <a:gd name="connsiteX38" fmla="*/ 504669 w 707633"/>
                  <a:gd name="connsiteY38" fmla="*/ 663749 h 710376"/>
                  <a:gd name="connsiteX39" fmla="*/ 504669 w 707633"/>
                  <a:gd name="connsiteY39" fmla="*/ 688434 h 710376"/>
                  <a:gd name="connsiteX40" fmla="*/ 504669 w 707633"/>
                  <a:gd name="connsiteY40" fmla="*/ 688434 h 710376"/>
                  <a:gd name="connsiteX41" fmla="*/ 455300 w 707633"/>
                  <a:gd name="connsiteY41" fmla="*/ 688434 h 710376"/>
                  <a:gd name="connsiteX42" fmla="*/ 444329 w 707633"/>
                  <a:gd name="connsiteY42" fmla="*/ 699404 h 710376"/>
                  <a:gd name="connsiteX43" fmla="*/ 455300 w 707633"/>
                  <a:gd name="connsiteY43" fmla="*/ 710376 h 710376"/>
                  <a:gd name="connsiteX44" fmla="*/ 504669 w 707633"/>
                  <a:gd name="connsiteY44" fmla="*/ 710376 h 710376"/>
                  <a:gd name="connsiteX45" fmla="*/ 526612 w 707633"/>
                  <a:gd name="connsiteY45" fmla="*/ 688434 h 710376"/>
                  <a:gd name="connsiteX46" fmla="*/ 526612 w 707633"/>
                  <a:gd name="connsiteY46" fmla="*/ 663749 h 710376"/>
                  <a:gd name="connsiteX47" fmla="*/ 504669 w 707633"/>
                  <a:gd name="connsiteY47" fmla="*/ 641807 h 710376"/>
                  <a:gd name="connsiteX48" fmla="*/ 447071 w 707633"/>
                  <a:gd name="connsiteY48" fmla="*/ 641807 h 710376"/>
                  <a:gd name="connsiteX49" fmla="*/ 447071 w 707633"/>
                  <a:gd name="connsiteY49" fmla="*/ 570495 h 710376"/>
                  <a:gd name="connsiteX50" fmla="*/ 652778 w 707633"/>
                  <a:gd name="connsiteY50" fmla="*/ 570495 h 710376"/>
                  <a:gd name="connsiteX51" fmla="*/ 707634 w 707633"/>
                  <a:gd name="connsiteY51" fmla="*/ 515640 h 710376"/>
                  <a:gd name="connsiteX52" fmla="*/ 707634 w 707633"/>
                  <a:gd name="connsiteY52" fmla="*/ 101483 h 710376"/>
                  <a:gd name="connsiteX53" fmla="*/ 364788 w 707633"/>
                  <a:gd name="connsiteY53" fmla="*/ 639064 h 710376"/>
                  <a:gd name="connsiteX54" fmla="*/ 340103 w 707633"/>
                  <a:gd name="connsiteY54" fmla="*/ 639064 h 710376"/>
                  <a:gd name="connsiteX55" fmla="*/ 340103 w 707633"/>
                  <a:gd name="connsiteY55" fmla="*/ 614379 h 710376"/>
                  <a:gd name="connsiteX56" fmla="*/ 340103 w 707633"/>
                  <a:gd name="connsiteY56" fmla="*/ 614379 h 710376"/>
                  <a:gd name="connsiteX57" fmla="*/ 362046 w 707633"/>
                  <a:gd name="connsiteY57" fmla="*/ 614379 h 710376"/>
                  <a:gd name="connsiteX58" fmla="*/ 362046 w 707633"/>
                  <a:gd name="connsiteY58" fmla="*/ 614379 h 710376"/>
                  <a:gd name="connsiteX59" fmla="*/ 362046 w 707633"/>
                  <a:gd name="connsiteY59" fmla="*/ 639064 h 710376"/>
                  <a:gd name="connsiteX60" fmla="*/ 419643 w 707633"/>
                  <a:gd name="connsiteY60" fmla="*/ 639064 h 710376"/>
                  <a:gd name="connsiteX61" fmla="*/ 383987 w 707633"/>
                  <a:gd name="connsiteY61" fmla="*/ 639064 h 710376"/>
                  <a:gd name="connsiteX62" fmla="*/ 383987 w 707633"/>
                  <a:gd name="connsiteY62" fmla="*/ 614379 h 710376"/>
                  <a:gd name="connsiteX63" fmla="*/ 362046 w 707633"/>
                  <a:gd name="connsiteY63" fmla="*/ 592437 h 710376"/>
                  <a:gd name="connsiteX64" fmla="*/ 340103 w 707633"/>
                  <a:gd name="connsiteY64" fmla="*/ 592437 h 710376"/>
                  <a:gd name="connsiteX65" fmla="*/ 318161 w 707633"/>
                  <a:gd name="connsiteY65" fmla="*/ 614379 h 710376"/>
                  <a:gd name="connsiteX66" fmla="*/ 318161 w 707633"/>
                  <a:gd name="connsiteY66" fmla="*/ 639064 h 710376"/>
                  <a:gd name="connsiteX67" fmla="*/ 282505 w 707633"/>
                  <a:gd name="connsiteY67" fmla="*/ 639064 h 710376"/>
                  <a:gd name="connsiteX68" fmla="*/ 282505 w 707633"/>
                  <a:gd name="connsiteY68" fmla="*/ 567752 h 710376"/>
                  <a:gd name="connsiteX69" fmla="*/ 422386 w 707633"/>
                  <a:gd name="connsiteY69" fmla="*/ 567752 h 710376"/>
                  <a:gd name="connsiteX70" fmla="*/ 422386 w 707633"/>
                  <a:gd name="connsiteY70" fmla="*/ 639064 h 710376"/>
                  <a:gd name="connsiteX71" fmla="*/ 639064 w 707633"/>
                  <a:gd name="connsiteY71" fmla="*/ 479983 h 710376"/>
                  <a:gd name="connsiteX72" fmla="*/ 592438 w 707633"/>
                  <a:gd name="connsiteY72" fmla="*/ 479983 h 710376"/>
                  <a:gd name="connsiteX73" fmla="*/ 592438 w 707633"/>
                  <a:gd name="connsiteY73" fmla="*/ 112453 h 710376"/>
                  <a:gd name="connsiteX74" fmla="*/ 628094 w 707633"/>
                  <a:gd name="connsiteY74" fmla="*/ 112453 h 710376"/>
                  <a:gd name="connsiteX75" fmla="*/ 641807 w 707633"/>
                  <a:gd name="connsiteY75" fmla="*/ 126167 h 710376"/>
                  <a:gd name="connsiteX76" fmla="*/ 641807 w 707633"/>
                  <a:gd name="connsiteY76" fmla="*/ 479983 h 710376"/>
                  <a:gd name="connsiteX77" fmla="*/ 112454 w 707633"/>
                  <a:gd name="connsiteY77" fmla="*/ 479983 h 710376"/>
                  <a:gd name="connsiteX78" fmla="*/ 65826 w 707633"/>
                  <a:gd name="connsiteY78" fmla="*/ 479983 h 710376"/>
                  <a:gd name="connsiteX79" fmla="*/ 65826 w 707633"/>
                  <a:gd name="connsiteY79" fmla="*/ 123424 h 710376"/>
                  <a:gd name="connsiteX80" fmla="*/ 79540 w 707633"/>
                  <a:gd name="connsiteY80" fmla="*/ 109710 h 710376"/>
                  <a:gd name="connsiteX81" fmla="*/ 115197 w 707633"/>
                  <a:gd name="connsiteY81" fmla="*/ 109710 h 710376"/>
                  <a:gd name="connsiteX82" fmla="*/ 115197 w 707633"/>
                  <a:gd name="connsiteY82" fmla="*/ 479983 h 710376"/>
                  <a:gd name="connsiteX83" fmla="*/ 131653 w 707633"/>
                  <a:gd name="connsiteY83" fmla="*/ 362045 h 710376"/>
                  <a:gd name="connsiteX84" fmla="*/ 224907 w 707633"/>
                  <a:gd name="connsiteY84" fmla="*/ 362045 h 710376"/>
                  <a:gd name="connsiteX85" fmla="*/ 224907 w 707633"/>
                  <a:gd name="connsiteY85" fmla="*/ 477241 h 710376"/>
                  <a:gd name="connsiteX86" fmla="*/ 131653 w 707633"/>
                  <a:gd name="connsiteY86" fmla="*/ 477241 h 710376"/>
                  <a:gd name="connsiteX87" fmla="*/ 131653 w 707633"/>
                  <a:gd name="connsiteY87" fmla="*/ 362045 h 710376"/>
                  <a:gd name="connsiteX88" fmla="*/ 200222 w 707633"/>
                  <a:gd name="connsiteY88" fmla="*/ 170052 h 710376"/>
                  <a:gd name="connsiteX89" fmla="*/ 235878 w 707633"/>
                  <a:gd name="connsiteY89" fmla="*/ 134396 h 710376"/>
                  <a:gd name="connsiteX90" fmla="*/ 271534 w 707633"/>
                  <a:gd name="connsiteY90" fmla="*/ 170052 h 710376"/>
                  <a:gd name="connsiteX91" fmla="*/ 235878 w 707633"/>
                  <a:gd name="connsiteY91" fmla="*/ 205707 h 710376"/>
                  <a:gd name="connsiteX92" fmla="*/ 200222 w 707633"/>
                  <a:gd name="connsiteY92" fmla="*/ 170052 h 710376"/>
                  <a:gd name="connsiteX93" fmla="*/ 200222 w 707633"/>
                  <a:gd name="connsiteY93" fmla="*/ 170052 h 710376"/>
                  <a:gd name="connsiteX94" fmla="*/ 235878 w 707633"/>
                  <a:gd name="connsiteY94" fmla="*/ 224907 h 710376"/>
                  <a:gd name="connsiteX95" fmla="*/ 257820 w 707633"/>
                  <a:gd name="connsiteY95" fmla="*/ 230393 h 710376"/>
                  <a:gd name="connsiteX96" fmla="*/ 244106 w 707633"/>
                  <a:gd name="connsiteY96" fmla="*/ 241364 h 710376"/>
                  <a:gd name="connsiteX97" fmla="*/ 227649 w 707633"/>
                  <a:gd name="connsiteY97" fmla="*/ 241364 h 710376"/>
                  <a:gd name="connsiteX98" fmla="*/ 213936 w 707633"/>
                  <a:gd name="connsiteY98" fmla="*/ 230393 h 710376"/>
                  <a:gd name="connsiteX99" fmla="*/ 235878 w 707633"/>
                  <a:gd name="connsiteY99" fmla="*/ 224907 h 710376"/>
                  <a:gd name="connsiteX100" fmla="*/ 235878 w 707633"/>
                  <a:gd name="connsiteY100" fmla="*/ 224907 h 710376"/>
                  <a:gd name="connsiteX101" fmla="*/ 197480 w 707633"/>
                  <a:gd name="connsiteY101" fmla="*/ 241364 h 710376"/>
                  <a:gd name="connsiteX102" fmla="*/ 216678 w 707633"/>
                  <a:gd name="connsiteY102" fmla="*/ 257820 h 710376"/>
                  <a:gd name="connsiteX103" fmla="*/ 238621 w 707633"/>
                  <a:gd name="connsiteY103" fmla="*/ 266048 h 710376"/>
                  <a:gd name="connsiteX104" fmla="*/ 260563 w 707633"/>
                  <a:gd name="connsiteY104" fmla="*/ 257820 h 710376"/>
                  <a:gd name="connsiteX105" fmla="*/ 279763 w 707633"/>
                  <a:gd name="connsiteY105" fmla="*/ 241364 h 710376"/>
                  <a:gd name="connsiteX106" fmla="*/ 301704 w 707633"/>
                  <a:gd name="connsiteY106" fmla="*/ 255077 h 710376"/>
                  <a:gd name="connsiteX107" fmla="*/ 320904 w 707633"/>
                  <a:gd name="connsiteY107" fmla="*/ 257820 h 710376"/>
                  <a:gd name="connsiteX108" fmla="*/ 334618 w 707633"/>
                  <a:gd name="connsiteY108" fmla="*/ 244107 h 710376"/>
                  <a:gd name="connsiteX109" fmla="*/ 334618 w 707633"/>
                  <a:gd name="connsiteY109" fmla="*/ 241364 h 710376"/>
                  <a:gd name="connsiteX110" fmla="*/ 359303 w 707633"/>
                  <a:gd name="connsiteY110" fmla="*/ 249592 h 710376"/>
                  <a:gd name="connsiteX111" fmla="*/ 342846 w 707633"/>
                  <a:gd name="connsiteY111" fmla="*/ 293476 h 710376"/>
                  <a:gd name="connsiteX112" fmla="*/ 334618 w 707633"/>
                  <a:gd name="connsiteY112" fmla="*/ 301704 h 710376"/>
                  <a:gd name="connsiteX113" fmla="*/ 323646 w 707633"/>
                  <a:gd name="connsiteY113" fmla="*/ 298962 h 710376"/>
                  <a:gd name="connsiteX114" fmla="*/ 318161 w 707633"/>
                  <a:gd name="connsiteY114" fmla="*/ 296219 h 710376"/>
                  <a:gd name="connsiteX115" fmla="*/ 318161 w 707633"/>
                  <a:gd name="connsiteY115" fmla="*/ 282505 h 710376"/>
                  <a:gd name="connsiteX116" fmla="*/ 307190 w 707633"/>
                  <a:gd name="connsiteY116" fmla="*/ 271534 h 710376"/>
                  <a:gd name="connsiteX117" fmla="*/ 296219 w 707633"/>
                  <a:gd name="connsiteY117" fmla="*/ 282505 h 710376"/>
                  <a:gd name="connsiteX118" fmla="*/ 296219 w 707633"/>
                  <a:gd name="connsiteY118" fmla="*/ 301704 h 710376"/>
                  <a:gd name="connsiteX119" fmla="*/ 296219 w 707633"/>
                  <a:gd name="connsiteY119" fmla="*/ 301704 h 710376"/>
                  <a:gd name="connsiteX120" fmla="*/ 296219 w 707633"/>
                  <a:gd name="connsiteY120" fmla="*/ 340103 h 710376"/>
                  <a:gd name="connsiteX121" fmla="*/ 181023 w 707633"/>
                  <a:gd name="connsiteY121" fmla="*/ 340103 h 710376"/>
                  <a:gd name="connsiteX122" fmla="*/ 181023 w 707633"/>
                  <a:gd name="connsiteY122" fmla="*/ 282505 h 710376"/>
                  <a:gd name="connsiteX123" fmla="*/ 197480 w 707633"/>
                  <a:gd name="connsiteY123" fmla="*/ 241364 h 710376"/>
                  <a:gd name="connsiteX124" fmla="*/ 197480 w 707633"/>
                  <a:gd name="connsiteY124" fmla="*/ 241364 h 710376"/>
                  <a:gd name="connsiteX125" fmla="*/ 342846 w 707633"/>
                  <a:gd name="connsiteY125" fmla="*/ 216679 h 710376"/>
                  <a:gd name="connsiteX126" fmla="*/ 342846 w 707633"/>
                  <a:gd name="connsiteY126" fmla="*/ 216679 h 710376"/>
                  <a:gd name="connsiteX127" fmla="*/ 351074 w 707633"/>
                  <a:gd name="connsiteY127" fmla="*/ 194736 h 710376"/>
                  <a:gd name="connsiteX128" fmla="*/ 356560 w 707633"/>
                  <a:gd name="connsiteY128" fmla="*/ 186508 h 710376"/>
                  <a:gd name="connsiteX129" fmla="*/ 364788 w 707633"/>
                  <a:gd name="connsiteY129" fmla="*/ 186508 h 710376"/>
                  <a:gd name="connsiteX130" fmla="*/ 364788 w 707633"/>
                  <a:gd name="connsiteY130" fmla="*/ 189251 h 710376"/>
                  <a:gd name="connsiteX131" fmla="*/ 373017 w 707633"/>
                  <a:gd name="connsiteY131" fmla="*/ 202965 h 710376"/>
                  <a:gd name="connsiteX132" fmla="*/ 375759 w 707633"/>
                  <a:gd name="connsiteY132" fmla="*/ 202965 h 710376"/>
                  <a:gd name="connsiteX133" fmla="*/ 375759 w 707633"/>
                  <a:gd name="connsiteY133" fmla="*/ 202965 h 710376"/>
                  <a:gd name="connsiteX134" fmla="*/ 375759 w 707633"/>
                  <a:gd name="connsiteY134" fmla="*/ 202965 h 710376"/>
                  <a:gd name="connsiteX135" fmla="*/ 364788 w 707633"/>
                  <a:gd name="connsiteY135" fmla="*/ 230393 h 710376"/>
                  <a:gd name="connsiteX136" fmla="*/ 340103 w 707633"/>
                  <a:gd name="connsiteY136" fmla="*/ 222164 h 710376"/>
                  <a:gd name="connsiteX137" fmla="*/ 342846 w 707633"/>
                  <a:gd name="connsiteY137" fmla="*/ 216679 h 710376"/>
                  <a:gd name="connsiteX138" fmla="*/ 392215 w 707633"/>
                  <a:gd name="connsiteY138" fmla="*/ 183765 h 710376"/>
                  <a:gd name="connsiteX139" fmla="*/ 386730 w 707633"/>
                  <a:gd name="connsiteY139" fmla="*/ 175537 h 710376"/>
                  <a:gd name="connsiteX140" fmla="*/ 405929 w 707633"/>
                  <a:gd name="connsiteY140" fmla="*/ 101483 h 710376"/>
                  <a:gd name="connsiteX141" fmla="*/ 397701 w 707633"/>
                  <a:gd name="connsiteY141" fmla="*/ 87769 h 710376"/>
                  <a:gd name="connsiteX142" fmla="*/ 383987 w 707633"/>
                  <a:gd name="connsiteY142" fmla="*/ 95997 h 710376"/>
                  <a:gd name="connsiteX143" fmla="*/ 367531 w 707633"/>
                  <a:gd name="connsiteY143" fmla="*/ 164566 h 710376"/>
                  <a:gd name="connsiteX144" fmla="*/ 345589 w 707633"/>
                  <a:gd name="connsiteY144" fmla="*/ 167309 h 710376"/>
                  <a:gd name="connsiteX145" fmla="*/ 334618 w 707633"/>
                  <a:gd name="connsiteY145" fmla="*/ 175537 h 710376"/>
                  <a:gd name="connsiteX146" fmla="*/ 334618 w 707633"/>
                  <a:gd name="connsiteY146" fmla="*/ 65827 h 710376"/>
                  <a:gd name="connsiteX147" fmla="*/ 334618 w 707633"/>
                  <a:gd name="connsiteY147" fmla="*/ 65827 h 710376"/>
                  <a:gd name="connsiteX148" fmla="*/ 518383 w 707633"/>
                  <a:gd name="connsiteY148" fmla="*/ 65827 h 710376"/>
                  <a:gd name="connsiteX149" fmla="*/ 518383 w 707633"/>
                  <a:gd name="connsiteY149" fmla="*/ 65827 h 710376"/>
                  <a:gd name="connsiteX150" fmla="*/ 518383 w 707633"/>
                  <a:gd name="connsiteY150" fmla="*/ 202965 h 710376"/>
                  <a:gd name="connsiteX151" fmla="*/ 518383 w 707633"/>
                  <a:gd name="connsiteY151" fmla="*/ 202965 h 710376"/>
                  <a:gd name="connsiteX152" fmla="*/ 392215 w 707633"/>
                  <a:gd name="connsiteY152" fmla="*/ 202965 h 710376"/>
                  <a:gd name="connsiteX153" fmla="*/ 392215 w 707633"/>
                  <a:gd name="connsiteY153" fmla="*/ 183765 h 710376"/>
                  <a:gd name="connsiteX154" fmla="*/ 392215 w 707633"/>
                  <a:gd name="connsiteY154" fmla="*/ 183765 h 710376"/>
                  <a:gd name="connsiteX155" fmla="*/ 246849 w 707633"/>
                  <a:gd name="connsiteY155" fmla="*/ 362045 h 710376"/>
                  <a:gd name="connsiteX156" fmla="*/ 570495 w 707633"/>
                  <a:gd name="connsiteY156" fmla="*/ 362045 h 710376"/>
                  <a:gd name="connsiteX157" fmla="*/ 570495 w 707633"/>
                  <a:gd name="connsiteY157" fmla="*/ 477241 h 710376"/>
                  <a:gd name="connsiteX158" fmla="*/ 246849 w 707633"/>
                  <a:gd name="connsiteY158" fmla="*/ 477241 h 710376"/>
                  <a:gd name="connsiteX159" fmla="*/ 246849 w 707633"/>
                  <a:gd name="connsiteY159" fmla="*/ 362045 h 710376"/>
                  <a:gd name="connsiteX160" fmla="*/ 145366 w 707633"/>
                  <a:gd name="connsiteY160" fmla="*/ 19200 h 710376"/>
                  <a:gd name="connsiteX161" fmla="*/ 556781 w 707633"/>
                  <a:gd name="connsiteY161" fmla="*/ 19200 h 710376"/>
                  <a:gd name="connsiteX162" fmla="*/ 570495 w 707633"/>
                  <a:gd name="connsiteY162" fmla="*/ 32913 h 710376"/>
                  <a:gd name="connsiteX163" fmla="*/ 570495 w 707633"/>
                  <a:gd name="connsiteY163" fmla="*/ 342845 h 710376"/>
                  <a:gd name="connsiteX164" fmla="*/ 315418 w 707633"/>
                  <a:gd name="connsiteY164" fmla="*/ 342845 h 710376"/>
                  <a:gd name="connsiteX165" fmla="*/ 315418 w 707633"/>
                  <a:gd name="connsiteY165" fmla="*/ 320904 h 710376"/>
                  <a:gd name="connsiteX166" fmla="*/ 329132 w 707633"/>
                  <a:gd name="connsiteY166" fmla="*/ 323646 h 710376"/>
                  <a:gd name="connsiteX167" fmla="*/ 340103 w 707633"/>
                  <a:gd name="connsiteY167" fmla="*/ 320904 h 710376"/>
                  <a:gd name="connsiteX168" fmla="*/ 362046 w 707633"/>
                  <a:gd name="connsiteY168" fmla="*/ 301704 h 710376"/>
                  <a:gd name="connsiteX169" fmla="*/ 389473 w 707633"/>
                  <a:gd name="connsiteY169" fmla="*/ 224907 h 710376"/>
                  <a:gd name="connsiteX170" fmla="*/ 523869 w 707633"/>
                  <a:gd name="connsiteY170" fmla="*/ 224907 h 710376"/>
                  <a:gd name="connsiteX171" fmla="*/ 545811 w 707633"/>
                  <a:gd name="connsiteY171" fmla="*/ 202965 h 710376"/>
                  <a:gd name="connsiteX172" fmla="*/ 545811 w 707633"/>
                  <a:gd name="connsiteY172" fmla="*/ 65827 h 710376"/>
                  <a:gd name="connsiteX173" fmla="*/ 523869 w 707633"/>
                  <a:gd name="connsiteY173" fmla="*/ 43884 h 710376"/>
                  <a:gd name="connsiteX174" fmla="*/ 340103 w 707633"/>
                  <a:gd name="connsiteY174" fmla="*/ 43884 h 710376"/>
                  <a:gd name="connsiteX175" fmla="*/ 318161 w 707633"/>
                  <a:gd name="connsiteY175" fmla="*/ 65827 h 710376"/>
                  <a:gd name="connsiteX176" fmla="*/ 318161 w 707633"/>
                  <a:gd name="connsiteY176" fmla="*/ 202965 h 710376"/>
                  <a:gd name="connsiteX177" fmla="*/ 320904 w 707633"/>
                  <a:gd name="connsiteY177" fmla="*/ 213936 h 710376"/>
                  <a:gd name="connsiteX178" fmla="*/ 312675 w 707633"/>
                  <a:gd name="connsiteY178" fmla="*/ 235878 h 710376"/>
                  <a:gd name="connsiteX179" fmla="*/ 312675 w 707633"/>
                  <a:gd name="connsiteY179" fmla="*/ 235878 h 710376"/>
                  <a:gd name="connsiteX180" fmla="*/ 312675 w 707633"/>
                  <a:gd name="connsiteY180" fmla="*/ 235878 h 710376"/>
                  <a:gd name="connsiteX181" fmla="*/ 285248 w 707633"/>
                  <a:gd name="connsiteY181" fmla="*/ 216679 h 710376"/>
                  <a:gd name="connsiteX182" fmla="*/ 274277 w 707633"/>
                  <a:gd name="connsiteY182" fmla="*/ 208450 h 710376"/>
                  <a:gd name="connsiteX183" fmla="*/ 296219 w 707633"/>
                  <a:gd name="connsiteY183" fmla="*/ 164566 h 710376"/>
                  <a:gd name="connsiteX184" fmla="*/ 241363 w 707633"/>
                  <a:gd name="connsiteY184" fmla="*/ 109710 h 710376"/>
                  <a:gd name="connsiteX185" fmla="*/ 186508 w 707633"/>
                  <a:gd name="connsiteY185" fmla="*/ 164566 h 710376"/>
                  <a:gd name="connsiteX186" fmla="*/ 208450 w 707633"/>
                  <a:gd name="connsiteY186" fmla="*/ 208450 h 710376"/>
                  <a:gd name="connsiteX187" fmla="*/ 197480 w 707633"/>
                  <a:gd name="connsiteY187" fmla="*/ 213936 h 710376"/>
                  <a:gd name="connsiteX188" fmla="*/ 194737 w 707633"/>
                  <a:gd name="connsiteY188" fmla="*/ 213936 h 710376"/>
                  <a:gd name="connsiteX189" fmla="*/ 161823 w 707633"/>
                  <a:gd name="connsiteY189" fmla="*/ 277019 h 710376"/>
                  <a:gd name="connsiteX190" fmla="*/ 161823 w 707633"/>
                  <a:gd name="connsiteY190" fmla="*/ 334617 h 710376"/>
                  <a:gd name="connsiteX191" fmla="*/ 137138 w 707633"/>
                  <a:gd name="connsiteY191" fmla="*/ 334617 h 710376"/>
                  <a:gd name="connsiteX192" fmla="*/ 137138 w 707633"/>
                  <a:gd name="connsiteY192" fmla="*/ 32913 h 710376"/>
                  <a:gd name="connsiteX193" fmla="*/ 145366 w 707633"/>
                  <a:gd name="connsiteY193" fmla="*/ 19200 h 710376"/>
                  <a:gd name="connsiteX194" fmla="*/ 145366 w 707633"/>
                  <a:gd name="connsiteY194" fmla="*/ 19200 h 710376"/>
                  <a:gd name="connsiteX195" fmla="*/ 19200 w 707633"/>
                  <a:gd name="connsiteY195" fmla="*/ 101483 h 710376"/>
                  <a:gd name="connsiteX196" fmla="*/ 54855 w 707633"/>
                  <a:gd name="connsiteY196" fmla="*/ 65827 h 710376"/>
                  <a:gd name="connsiteX197" fmla="*/ 112454 w 707633"/>
                  <a:gd name="connsiteY197" fmla="*/ 65827 h 710376"/>
                  <a:gd name="connsiteX198" fmla="*/ 112454 w 707633"/>
                  <a:gd name="connsiteY198" fmla="*/ 90512 h 710376"/>
                  <a:gd name="connsiteX199" fmla="*/ 76797 w 707633"/>
                  <a:gd name="connsiteY199" fmla="*/ 90512 h 710376"/>
                  <a:gd name="connsiteX200" fmla="*/ 43884 w 707633"/>
                  <a:gd name="connsiteY200" fmla="*/ 123424 h 710376"/>
                  <a:gd name="connsiteX201" fmla="*/ 43884 w 707633"/>
                  <a:gd name="connsiteY201" fmla="*/ 479983 h 710376"/>
                  <a:gd name="connsiteX202" fmla="*/ 19200 w 707633"/>
                  <a:gd name="connsiteY202" fmla="*/ 479983 h 710376"/>
                  <a:gd name="connsiteX203" fmla="*/ 19200 w 707633"/>
                  <a:gd name="connsiteY203" fmla="*/ 101483 h 710376"/>
                  <a:gd name="connsiteX204" fmla="*/ 658264 w 707633"/>
                  <a:gd name="connsiteY204" fmla="*/ 479983 h 710376"/>
                  <a:gd name="connsiteX205" fmla="*/ 658264 w 707633"/>
                  <a:gd name="connsiteY205" fmla="*/ 123424 h 710376"/>
                  <a:gd name="connsiteX206" fmla="*/ 625351 w 707633"/>
                  <a:gd name="connsiteY206" fmla="*/ 90512 h 710376"/>
                  <a:gd name="connsiteX207" fmla="*/ 589695 w 707633"/>
                  <a:gd name="connsiteY207" fmla="*/ 90512 h 710376"/>
                  <a:gd name="connsiteX208" fmla="*/ 589695 w 707633"/>
                  <a:gd name="connsiteY208" fmla="*/ 65827 h 710376"/>
                  <a:gd name="connsiteX209" fmla="*/ 647293 w 707633"/>
                  <a:gd name="connsiteY209" fmla="*/ 65827 h 710376"/>
                  <a:gd name="connsiteX210" fmla="*/ 682949 w 707633"/>
                  <a:gd name="connsiteY210" fmla="*/ 101483 h 710376"/>
                  <a:gd name="connsiteX211" fmla="*/ 682949 w 707633"/>
                  <a:gd name="connsiteY211" fmla="*/ 479983 h 710376"/>
                  <a:gd name="connsiteX212" fmla="*/ 658264 w 707633"/>
                  <a:gd name="connsiteY212" fmla="*/ 479983 h 71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07633" h="710376">
                    <a:moveTo>
                      <a:pt x="704892" y="101483"/>
                    </a:moveTo>
                    <a:cubicBezTo>
                      <a:pt x="704892" y="71312"/>
                      <a:pt x="680206" y="46627"/>
                      <a:pt x="650036" y="46627"/>
                    </a:cubicBezTo>
                    <a:lnTo>
                      <a:pt x="592438" y="46627"/>
                    </a:lnTo>
                    <a:lnTo>
                      <a:pt x="592438" y="32913"/>
                    </a:lnTo>
                    <a:cubicBezTo>
                      <a:pt x="592438" y="13714"/>
                      <a:pt x="578724" y="0"/>
                      <a:pt x="559524" y="0"/>
                    </a:cubicBezTo>
                    <a:lnTo>
                      <a:pt x="148109" y="0"/>
                    </a:lnTo>
                    <a:cubicBezTo>
                      <a:pt x="128910" y="0"/>
                      <a:pt x="115197" y="13714"/>
                      <a:pt x="115197" y="32913"/>
                    </a:cubicBezTo>
                    <a:lnTo>
                      <a:pt x="115197" y="46627"/>
                    </a:lnTo>
                    <a:lnTo>
                      <a:pt x="54855" y="46627"/>
                    </a:lnTo>
                    <a:cubicBezTo>
                      <a:pt x="24685" y="46627"/>
                      <a:pt x="0" y="71312"/>
                      <a:pt x="0" y="101483"/>
                    </a:cubicBezTo>
                    <a:lnTo>
                      <a:pt x="0" y="512897"/>
                    </a:lnTo>
                    <a:cubicBezTo>
                      <a:pt x="0" y="543067"/>
                      <a:pt x="24685" y="567752"/>
                      <a:pt x="54855" y="567752"/>
                    </a:cubicBezTo>
                    <a:lnTo>
                      <a:pt x="104225" y="567752"/>
                    </a:lnTo>
                    <a:cubicBezTo>
                      <a:pt x="109711" y="567752"/>
                      <a:pt x="115197" y="562266"/>
                      <a:pt x="115197" y="556781"/>
                    </a:cubicBezTo>
                    <a:cubicBezTo>
                      <a:pt x="115197" y="551295"/>
                      <a:pt x="109711" y="545810"/>
                      <a:pt x="104225" y="545810"/>
                    </a:cubicBezTo>
                    <a:lnTo>
                      <a:pt x="54855" y="545810"/>
                    </a:lnTo>
                    <a:cubicBezTo>
                      <a:pt x="35656" y="545810"/>
                      <a:pt x="19200" y="529354"/>
                      <a:pt x="19200" y="510154"/>
                    </a:cubicBezTo>
                    <a:lnTo>
                      <a:pt x="19200" y="499183"/>
                    </a:lnTo>
                    <a:lnTo>
                      <a:pt x="685692" y="499183"/>
                    </a:lnTo>
                    <a:lnTo>
                      <a:pt x="685692" y="512897"/>
                    </a:lnTo>
                    <a:cubicBezTo>
                      <a:pt x="685692" y="532097"/>
                      <a:pt x="669235" y="548552"/>
                      <a:pt x="650036" y="548552"/>
                    </a:cubicBezTo>
                    <a:lnTo>
                      <a:pt x="145366" y="548552"/>
                    </a:lnTo>
                    <a:cubicBezTo>
                      <a:pt x="139881" y="548552"/>
                      <a:pt x="134395" y="554038"/>
                      <a:pt x="134395" y="559524"/>
                    </a:cubicBezTo>
                    <a:cubicBezTo>
                      <a:pt x="134395" y="565009"/>
                      <a:pt x="139881" y="570495"/>
                      <a:pt x="145366" y="570495"/>
                    </a:cubicBezTo>
                    <a:lnTo>
                      <a:pt x="263306" y="570495"/>
                    </a:lnTo>
                    <a:lnTo>
                      <a:pt x="263306" y="641807"/>
                    </a:lnTo>
                    <a:lnTo>
                      <a:pt x="205708" y="641807"/>
                    </a:lnTo>
                    <a:cubicBezTo>
                      <a:pt x="194737" y="641807"/>
                      <a:pt x="183766" y="652778"/>
                      <a:pt x="183766" y="663749"/>
                    </a:cubicBezTo>
                    <a:lnTo>
                      <a:pt x="183766" y="688434"/>
                    </a:lnTo>
                    <a:cubicBezTo>
                      <a:pt x="183766" y="699404"/>
                      <a:pt x="194737" y="710376"/>
                      <a:pt x="205708" y="710376"/>
                    </a:cubicBezTo>
                    <a:lnTo>
                      <a:pt x="414158" y="710376"/>
                    </a:lnTo>
                    <a:cubicBezTo>
                      <a:pt x="419643" y="710376"/>
                      <a:pt x="425129" y="704890"/>
                      <a:pt x="425129" y="699404"/>
                    </a:cubicBezTo>
                    <a:cubicBezTo>
                      <a:pt x="425129" y="693919"/>
                      <a:pt x="419643" y="688434"/>
                      <a:pt x="414158" y="688434"/>
                    </a:cubicBezTo>
                    <a:lnTo>
                      <a:pt x="205708" y="688434"/>
                    </a:lnTo>
                    <a:cubicBezTo>
                      <a:pt x="205708" y="688434"/>
                      <a:pt x="205708" y="688434"/>
                      <a:pt x="205708" y="688434"/>
                    </a:cubicBezTo>
                    <a:lnTo>
                      <a:pt x="205708" y="663749"/>
                    </a:lnTo>
                    <a:cubicBezTo>
                      <a:pt x="205708" y="663749"/>
                      <a:pt x="205708" y="663749"/>
                      <a:pt x="205708" y="663749"/>
                    </a:cubicBezTo>
                    <a:lnTo>
                      <a:pt x="504669" y="663749"/>
                    </a:lnTo>
                    <a:cubicBezTo>
                      <a:pt x="504669" y="663749"/>
                      <a:pt x="504669" y="663749"/>
                      <a:pt x="504669" y="663749"/>
                    </a:cubicBezTo>
                    <a:lnTo>
                      <a:pt x="504669" y="688434"/>
                    </a:lnTo>
                    <a:cubicBezTo>
                      <a:pt x="504669" y="688434"/>
                      <a:pt x="504669" y="688434"/>
                      <a:pt x="504669" y="688434"/>
                    </a:cubicBezTo>
                    <a:lnTo>
                      <a:pt x="455300" y="688434"/>
                    </a:lnTo>
                    <a:cubicBezTo>
                      <a:pt x="449814" y="688434"/>
                      <a:pt x="444329" y="693919"/>
                      <a:pt x="444329" y="699404"/>
                    </a:cubicBezTo>
                    <a:cubicBezTo>
                      <a:pt x="444329" y="704890"/>
                      <a:pt x="449814" y="710376"/>
                      <a:pt x="455300" y="710376"/>
                    </a:cubicBezTo>
                    <a:lnTo>
                      <a:pt x="504669" y="710376"/>
                    </a:lnTo>
                    <a:cubicBezTo>
                      <a:pt x="515640" y="710376"/>
                      <a:pt x="526612" y="699404"/>
                      <a:pt x="526612" y="688434"/>
                    </a:cubicBezTo>
                    <a:lnTo>
                      <a:pt x="526612" y="663749"/>
                    </a:lnTo>
                    <a:cubicBezTo>
                      <a:pt x="526612" y="652778"/>
                      <a:pt x="515640" y="641807"/>
                      <a:pt x="504669" y="641807"/>
                    </a:cubicBezTo>
                    <a:lnTo>
                      <a:pt x="447071" y="641807"/>
                    </a:lnTo>
                    <a:lnTo>
                      <a:pt x="447071" y="570495"/>
                    </a:lnTo>
                    <a:lnTo>
                      <a:pt x="652778" y="570495"/>
                    </a:lnTo>
                    <a:cubicBezTo>
                      <a:pt x="682949" y="570495"/>
                      <a:pt x="707634" y="545810"/>
                      <a:pt x="707634" y="515640"/>
                    </a:cubicBezTo>
                    <a:lnTo>
                      <a:pt x="707634" y="101483"/>
                    </a:lnTo>
                    <a:close/>
                    <a:moveTo>
                      <a:pt x="364788" y="639064"/>
                    </a:moveTo>
                    <a:lnTo>
                      <a:pt x="340103" y="639064"/>
                    </a:lnTo>
                    <a:lnTo>
                      <a:pt x="340103" y="614379"/>
                    </a:lnTo>
                    <a:cubicBezTo>
                      <a:pt x="340103" y="614379"/>
                      <a:pt x="340103" y="614379"/>
                      <a:pt x="340103" y="614379"/>
                    </a:cubicBezTo>
                    <a:lnTo>
                      <a:pt x="362046" y="614379"/>
                    </a:lnTo>
                    <a:cubicBezTo>
                      <a:pt x="362046" y="614379"/>
                      <a:pt x="362046" y="614379"/>
                      <a:pt x="362046" y="614379"/>
                    </a:cubicBezTo>
                    <a:lnTo>
                      <a:pt x="362046" y="639064"/>
                    </a:lnTo>
                    <a:close/>
                    <a:moveTo>
                      <a:pt x="419643" y="639064"/>
                    </a:moveTo>
                    <a:lnTo>
                      <a:pt x="383987" y="639064"/>
                    </a:lnTo>
                    <a:lnTo>
                      <a:pt x="383987" y="614379"/>
                    </a:lnTo>
                    <a:cubicBezTo>
                      <a:pt x="383987" y="603408"/>
                      <a:pt x="373017" y="592437"/>
                      <a:pt x="362046" y="592437"/>
                    </a:cubicBezTo>
                    <a:lnTo>
                      <a:pt x="340103" y="592437"/>
                    </a:lnTo>
                    <a:cubicBezTo>
                      <a:pt x="329132" y="592437"/>
                      <a:pt x="318161" y="603408"/>
                      <a:pt x="318161" y="614379"/>
                    </a:cubicBezTo>
                    <a:lnTo>
                      <a:pt x="318161" y="639064"/>
                    </a:lnTo>
                    <a:lnTo>
                      <a:pt x="282505" y="639064"/>
                    </a:lnTo>
                    <a:lnTo>
                      <a:pt x="282505" y="567752"/>
                    </a:lnTo>
                    <a:lnTo>
                      <a:pt x="422386" y="567752"/>
                    </a:lnTo>
                    <a:lnTo>
                      <a:pt x="422386" y="639064"/>
                    </a:lnTo>
                    <a:close/>
                    <a:moveTo>
                      <a:pt x="639064" y="479983"/>
                    </a:moveTo>
                    <a:lnTo>
                      <a:pt x="592438" y="479983"/>
                    </a:lnTo>
                    <a:lnTo>
                      <a:pt x="592438" y="112453"/>
                    </a:lnTo>
                    <a:lnTo>
                      <a:pt x="628094" y="112453"/>
                    </a:lnTo>
                    <a:cubicBezTo>
                      <a:pt x="636322" y="112453"/>
                      <a:pt x="641807" y="117939"/>
                      <a:pt x="641807" y="126167"/>
                    </a:cubicBezTo>
                    <a:lnTo>
                      <a:pt x="641807" y="479983"/>
                    </a:lnTo>
                    <a:close/>
                    <a:moveTo>
                      <a:pt x="112454" y="479983"/>
                    </a:moveTo>
                    <a:lnTo>
                      <a:pt x="65826" y="479983"/>
                    </a:lnTo>
                    <a:lnTo>
                      <a:pt x="65826" y="123424"/>
                    </a:lnTo>
                    <a:cubicBezTo>
                      <a:pt x="65826" y="115196"/>
                      <a:pt x="71312" y="109710"/>
                      <a:pt x="79540" y="109710"/>
                    </a:cubicBezTo>
                    <a:lnTo>
                      <a:pt x="115197" y="109710"/>
                    </a:lnTo>
                    <a:lnTo>
                      <a:pt x="115197" y="479983"/>
                    </a:lnTo>
                    <a:close/>
                    <a:moveTo>
                      <a:pt x="131653" y="362045"/>
                    </a:moveTo>
                    <a:lnTo>
                      <a:pt x="224907" y="362045"/>
                    </a:lnTo>
                    <a:lnTo>
                      <a:pt x="224907" y="477241"/>
                    </a:lnTo>
                    <a:lnTo>
                      <a:pt x="131653" y="477241"/>
                    </a:lnTo>
                    <a:lnTo>
                      <a:pt x="131653" y="362045"/>
                    </a:lnTo>
                    <a:close/>
                    <a:moveTo>
                      <a:pt x="200222" y="170052"/>
                    </a:moveTo>
                    <a:cubicBezTo>
                      <a:pt x="200222" y="150852"/>
                      <a:pt x="216678" y="134396"/>
                      <a:pt x="235878" y="134396"/>
                    </a:cubicBezTo>
                    <a:cubicBezTo>
                      <a:pt x="255077" y="134396"/>
                      <a:pt x="271534" y="150852"/>
                      <a:pt x="271534" y="170052"/>
                    </a:cubicBezTo>
                    <a:cubicBezTo>
                      <a:pt x="271534" y="189251"/>
                      <a:pt x="255077" y="205707"/>
                      <a:pt x="235878" y="205707"/>
                    </a:cubicBezTo>
                    <a:cubicBezTo>
                      <a:pt x="216678" y="205707"/>
                      <a:pt x="200222" y="189251"/>
                      <a:pt x="200222" y="170052"/>
                    </a:cubicBezTo>
                    <a:lnTo>
                      <a:pt x="200222" y="170052"/>
                    </a:lnTo>
                    <a:close/>
                    <a:moveTo>
                      <a:pt x="235878" y="224907"/>
                    </a:moveTo>
                    <a:cubicBezTo>
                      <a:pt x="244106" y="224907"/>
                      <a:pt x="252335" y="227650"/>
                      <a:pt x="257820" y="230393"/>
                    </a:cubicBezTo>
                    <a:lnTo>
                      <a:pt x="244106" y="241364"/>
                    </a:lnTo>
                    <a:cubicBezTo>
                      <a:pt x="238621" y="244107"/>
                      <a:pt x="233135" y="244107"/>
                      <a:pt x="227649" y="241364"/>
                    </a:cubicBezTo>
                    <a:lnTo>
                      <a:pt x="213936" y="230393"/>
                    </a:lnTo>
                    <a:cubicBezTo>
                      <a:pt x="222164" y="227650"/>
                      <a:pt x="227649" y="224907"/>
                      <a:pt x="235878" y="224907"/>
                    </a:cubicBezTo>
                    <a:lnTo>
                      <a:pt x="235878" y="224907"/>
                    </a:lnTo>
                    <a:close/>
                    <a:moveTo>
                      <a:pt x="197480" y="241364"/>
                    </a:moveTo>
                    <a:lnTo>
                      <a:pt x="216678" y="257820"/>
                    </a:lnTo>
                    <a:cubicBezTo>
                      <a:pt x="222164" y="263305"/>
                      <a:pt x="230392" y="266048"/>
                      <a:pt x="238621" y="266048"/>
                    </a:cubicBezTo>
                    <a:cubicBezTo>
                      <a:pt x="246849" y="266048"/>
                      <a:pt x="252335" y="263305"/>
                      <a:pt x="260563" y="257820"/>
                    </a:cubicBezTo>
                    <a:lnTo>
                      <a:pt x="279763" y="241364"/>
                    </a:lnTo>
                    <a:lnTo>
                      <a:pt x="301704" y="255077"/>
                    </a:lnTo>
                    <a:cubicBezTo>
                      <a:pt x="307190" y="257820"/>
                      <a:pt x="315418" y="260562"/>
                      <a:pt x="320904" y="257820"/>
                    </a:cubicBezTo>
                    <a:cubicBezTo>
                      <a:pt x="326389" y="255077"/>
                      <a:pt x="331875" y="252334"/>
                      <a:pt x="334618" y="244107"/>
                    </a:cubicBezTo>
                    <a:lnTo>
                      <a:pt x="334618" y="241364"/>
                    </a:lnTo>
                    <a:lnTo>
                      <a:pt x="359303" y="249592"/>
                    </a:lnTo>
                    <a:lnTo>
                      <a:pt x="342846" y="293476"/>
                    </a:lnTo>
                    <a:cubicBezTo>
                      <a:pt x="342846" y="296219"/>
                      <a:pt x="337360" y="298962"/>
                      <a:pt x="334618" y="301704"/>
                    </a:cubicBezTo>
                    <a:cubicBezTo>
                      <a:pt x="331875" y="301704"/>
                      <a:pt x="326389" y="301704"/>
                      <a:pt x="323646" y="298962"/>
                    </a:cubicBezTo>
                    <a:lnTo>
                      <a:pt x="318161" y="296219"/>
                    </a:lnTo>
                    <a:lnTo>
                      <a:pt x="318161" y="282505"/>
                    </a:lnTo>
                    <a:cubicBezTo>
                      <a:pt x="318161" y="277019"/>
                      <a:pt x="312675" y="271534"/>
                      <a:pt x="307190" y="271534"/>
                    </a:cubicBezTo>
                    <a:cubicBezTo>
                      <a:pt x="301704" y="271534"/>
                      <a:pt x="296219" y="277019"/>
                      <a:pt x="296219" y="282505"/>
                    </a:cubicBezTo>
                    <a:lnTo>
                      <a:pt x="296219" y="301704"/>
                    </a:lnTo>
                    <a:cubicBezTo>
                      <a:pt x="296219" y="301704"/>
                      <a:pt x="296219" y="301704"/>
                      <a:pt x="296219" y="301704"/>
                    </a:cubicBezTo>
                    <a:lnTo>
                      <a:pt x="296219" y="340103"/>
                    </a:lnTo>
                    <a:lnTo>
                      <a:pt x="181023" y="340103"/>
                    </a:lnTo>
                    <a:lnTo>
                      <a:pt x="181023" y="282505"/>
                    </a:lnTo>
                    <a:cubicBezTo>
                      <a:pt x="178280" y="266048"/>
                      <a:pt x="186508" y="252334"/>
                      <a:pt x="197480" y="241364"/>
                    </a:cubicBezTo>
                    <a:lnTo>
                      <a:pt x="197480" y="241364"/>
                    </a:lnTo>
                    <a:close/>
                    <a:moveTo>
                      <a:pt x="342846" y="216679"/>
                    </a:moveTo>
                    <a:cubicBezTo>
                      <a:pt x="342846" y="216679"/>
                      <a:pt x="342846" y="216679"/>
                      <a:pt x="342846" y="216679"/>
                    </a:cubicBezTo>
                    <a:lnTo>
                      <a:pt x="351074" y="194736"/>
                    </a:lnTo>
                    <a:cubicBezTo>
                      <a:pt x="351074" y="191993"/>
                      <a:pt x="353817" y="189251"/>
                      <a:pt x="356560" y="186508"/>
                    </a:cubicBezTo>
                    <a:cubicBezTo>
                      <a:pt x="359303" y="186508"/>
                      <a:pt x="362046" y="183765"/>
                      <a:pt x="364788" y="186508"/>
                    </a:cubicBezTo>
                    <a:lnTo>
                      <a:pt x="364788" y="189251"/>
                    </a:lnTo>
                    <a:cubicBezTo>
                      <a:pt x="362046" y="194736"/>
                      <a:pt x="367531" y="200222"/>
                      <a:pt x="373017" y="202965"/>
                    </a:cubicBezTo>
                    <a:cubicBezTo>
                      <a:pt x="373017" y="202965"/>
                      <a:pt x="375759" y="202965"/>
                      <a:pt x="375759" y="202965"/>
                    </a:cubicBezTo>
                    <a:cubicBezTo>
                      <a:pt x="375759" y="202965"/>
                      <a:pt x="375759" y="202965"/>
                      <a:pt x="375759" y="202965"/>
                    </a:cubicBezTo>
                    <a:cubicBezTo>
                      <a:pt x="375759" y="202965"/>
                      <a:pt x="375759" y="202965"/>
                      <a:pt x="375759" y="202965"/>
                    </a:cubicBezTo>
                    <a:lnTo>
                      <a:pt x="364788" y="230393"/>
                    </a:lnTo>
                    <a:lnTo>
                      <a:pt x="340103" y="222164"/>
                    </a:lnTo>
                    <a:lnTo>
                      <a:pt x="342846" y="216679"/>
                    </a:lnTo>
                    <a:close/>
                    <a:moveTo>
                      <a:pt x="392215" y="183765"/>
                    </a:moveTo>
                    <a:cubicBezTo>
                      <a:pt x="392215" y="181022"/>
                      <a:pt x="389473" y="178280"/>
                      <a:pt x="386730" y="175537"/>
                    </a:cubicBezTo>
                    <a:lnTo>
                      <a:pt x="405929" y="101483"/>
                    </a:lnTo>
                    <a:cubicBezTo>
                      <a:pt x="408672" y="95997"/>
                      <a:pt x="403187" y="90512"/>
                      <a:pt x="397701" y="87769"/>
                    </a:cubicBezTo>
                    <a:cubicBezTo>
                      <a:pt x="392215" y="85026"/>
                      <a:pt x="386730" y="90512"/>
                      <a:pt x="383987" y="95997"/>
                    </a:cubicBezTo>
                    <a:lnTo>
                      <a:pt x="367531" y="164566"/>
                    </a:lnTo>
                    <a:cubicBezTo>
                      <a:pt x="359303" y="161824"/>
                      <a:pt x="353817" y="164566"/>
                      <a:pt x="345589" y="167309"/>
                    </a:cubicBezTo>
                    <a:cubicBezTo>
                      <a:pt x="342846" y="170052"/>
                      <a:pt x="337360" y="172795"/>
                      <a:pt x="334618" y="175537"/>
                    </a:cubicBezTo>
                    <a:lnTo>
                      <a:pt x="334618" y="65827"/>
                    </a:lnTo>
                    <a:cubicBezTo>
                      <a:pt x="334618" y="65827"/>
                      <a:pt x="334618" y="65827"/>
                      <a:pt x="334618" y="65827"/>
                    </a:cubicBezTo>
                    <a:lnTo>
                      <a:pt x="518383" y="65827"/>
                    </a:lnTo>
                    <a:cubicBezTo>
                      <a:pt x="518383" y="65827"/>
                      <a:pt x="518383" y="65827"/>
                      <a:pt x="518383" y="65827"/>
                    </a:cubicBezTo>
                    <a:lnTo>
                      <a:pt x="518383" y="202965"/>
                    </a:lnTo>
                    <a:cubicBezTo>
                      <a:pt x="518383" y="202965"/>
                      <a:pt x="518383" y="202965"/>
                      <a:pt x="518383" y="202965"/>
                    </a:cubicBezTo>
                    <a:lnTo>
                      <a:pt x="392215" y="202965"/>
                    </a:lnTo>
                    <a:cubicBezTo>
                      <a:pt x="394958" y="197479"/>
                      <a:pt x="394958" y="191993"/>
                      <a:pt x="392215" y="183765"/>
                    </a:cubicBezTo>
                    <a:lnTo>
                      <a:pt x="392215" y="183765"/>
                    </a:lnTo>
                    <a:close/>
                    <a:moveTo>
                      <a:pt x="246849" y="362045"/>
                    </a:moveTo>
                    <a:lnTo>
                      <a:pt x="570495" y="362045"/>
                    </a:lnTo>
                    <a:lnTo>
                      <a:pt x="570495" y="477241"/>
                    </a:lnTo>
                    <a:lnTo>
                      <a:pt x="246849" y="477241"/>
                    </a:lnTo>
                    <a:lnTo>
                      <a:pt x="246849" y="362045"/>
                    </a:lnTo>
                    <a:close/>
                    <a:moveTo>
                      <a:pt x="145366" y="19200"/>
                    </a:moveTo>
                    <a:lnTo>
                      <a:pt x="556781" y="19200"/>
                    </a:lnTo>
                    <a:cubicBezTo>
                      <a:pt x="565010" y="19200"/>
                      <a:pt x="570495" y="24686"/>
                      <a:pt x="570495" y="32913"/>
                    </a:cubicBezTo>
                    <a:lnTo>
                      <a:pt x="570495" y="342845"/>
                    </a:lnTo>
                    <a:lnTo>
                      <a:pt x="315418" y="342845"/>
                    </a:lnTo>
                    <a:lnTo>
                      <a:pt x="315418" y="320904"/>
                    </a:lnTo>
                    <a:cubicBezTo>
                      <a:pt x="318161" y="323646"/>
                      <a:pt x="323646" y="323646"/>
                      <a:pt x="329132" y="323646"/>
                    </a:cubicBezTo>
                    <a:cubicBezTo>
                      <a:pt x="331875" y="323646"/>
                      <a:pt x="337360" y="323646"/>
                      <a:pt x="340103" y="320904"/>
                    </a:cubicBezTo>
                    <a:cubicBezTo>
                      <a:pt x="351074" y="318161"/>
                      <a:pt x="356560" y="309933"/>
                      <a:pt x="362046" y="301704"/>
                    </a:cubicBezTo>
                    <a:lnTo>
                      <a:pt x="389473" y="224907"/>
                    </a:lnTo>
                    <a:lnTo>
                      <a:pt x="523869" y="224907"/>
                    </a:lnTo>
                    <a:cubicBezTo>
                      <a:pt x="534840" y="224907"/>
                      <a:pt x="545811" y="213936"/>
                      <a:pt x="545811" y="202965"/>
                    </a:cubicBezTo>
                    <a:lnTo>
                      <a:pt x="545811" y="65827"/>
                    </a:lnTo>
                    <a:cubicBezTo>
                      <a:pt x="545811" y="54855"/>
                      <a:pt x="534840" y="43884"/>
                      <a:pt x="523869" y="43884"/>
                    </a:cubicBezTo>
                    <a:lnTo>
                      <a:pt x="340103" y="43884"/>
                    </a:lnTo>
                    <a:cubicBezTo>
                      <a:pt x="329132" y="43884"/>
                      <a:pt x="318161" y="54855"/>
                      <a:pt x="318161" y="65827"/>
                    </a:cubicBezTo>
                    <a:lnTo>
                      <a:pt x="318161" y="202965"/>
                    </a:lnTo>
                    <a:cubicBezTo>
                      <a:pt x="318161" y="205707"/>
                      <a:pt x="318161" y="211193"/>
                      <a:pt x="320904" y="213936"/>
                    </a:cubicBezTo>
                    <a:lnTo>
                      <a:pt x="312675" y="235878"/>
                    </a:lnTo>
                    <a:cubicBezTo>
                      <a:pt x="312675" y="235878"/>
                      <a:pt x="312675" y="235878"/>
                      <a:pt x="312675" y="235878"/>
                    </a:cubicBezTo>
                    <a:cubicBezTo>
                      <a:pt x="312675" y="235878"/>
                      <a:pt x="312675" y="235878"/>
                      <a:pt x="312675" y="235878"/>
                    </a:cubicBezTo>
                    <a:lnTo>
                      <a:pt x="285248" y="216679"/>
                    </a:lnTo>
                    <a:cubicBezTo>
                      <a:pt x="282505" y="213936"/>
                      <a:pt x="277020" y="211193"/>
                      <a:pt x="274277" y="208450"/>
                    </a:cubicBezTo>
                    <a:cubicBezTo>
                      <a:pt x="287991" y="197479"/>
                      <a:pt x="296219" y="183765"/>
                      <a:pt x="296219" y="164566"/>
                    </a:cubicBezTo>
                    <a:cubicBezTo>
                      <a:pt x="296219" y="134396"/>
                      <a:pt x="271534" y="109710"/>
                      <a:pt x="241363" y="109710"/>
                    </a:cubicBezTo>
                    <a:cubicBezTo>
                      <a:pt x="211193" y="109710"/>
                      <a:pt x="186508" y="134396"/>
                      <a:pt x="186508" y="164566"/>
                    </a:cubicBezTo>
                    <a:cubicBezTo>
                      <a:pt x="186508" y="181022"/>
                      <a:pt x="194737" y="197479"/>
                      <a:pt x="208450" y="208450"/>
                    </a:cubicBezTo>
                    <a:cubicBezTo>
                      <a:pt x="205708" y="211193"/>
                      <a:pt x="200222" y="211193"/>
                      <a:pt x="197480" y="213936"/>
                    </a:cubicBezTo>
                    <a:cubicBezTo>
                      <a:pt x="197480" y="213936"/>
                      <a:pt x="197480" y="213936"/>
                      <a:pt x="194737" y="213936"/>
                    </a:cubicBezTo>
                    <a:cubicBezTo>
                      <a:pt x="175537" y="227650"/>
                      <a:pt x="161823" y="252334"/>
                      <a:pt x="161823" y="277019"/>
                    </a:cubicBezTo>
                    <a:lnTo>
                      <a:pt x="161823" y="334617"/>
                    </a:lnTo>
                    <a:lnTo>
                      <a:pt x="137138" y="334617"/>
                    </a:lnTo>
                    <a:lnTo>
                      <a:pt x="137138" y="32913"/>
                    </a:lnTo>
                    <a:cubicBezTo>
                      <a:pt x="131653" y="24686"/>
                      <a:pt x="137138" y="19200"/>
                      <a:pt x="145366" y="19200"/>
                    </a:cubicBezTo>
                    <a:lnTo>
                      <a:pt x="145366" y="19200"/>
                    </a:lnTo>
                    <a:close/>
                    <a:moveTo>
                      <a:pt x="19200" y="101483"/>
                    </a:moveTo>
                    <a:cubicBezTo>
                      <a:pt x="19200" y="82283"/>
                      <a:pt x="35656" y="65827"/>
                      <a:pt x="54855" y="65827"/>
                    </a:cubicBezTo>
                    <a:lnTo>
                      <a:pt x="112454" y="65827"/>
                    </a:lnTo>
                    <a:lnTo>
                      <a:pt x="112454" y="90512"/>
                    </a:lnTo>
                    <a:lnTo>
                      <a:pt x="76797" y="90512"/>
                    </a:lnTo>
                    <a:cubicBezTo>
                      <a:pt x="57598" y="90512"/>
                      <a:pt x="43884" y="104225"/>
                      <a:pt x="43884" y="123424"/>
                    </a:cubicBezTo>
                    <a:lnTo>
                      <a:pt x="43884" y="479983"/>
                    </a:lnTo>
                    <a:lnTo>
                      <a:pt x="19200" y="479983"/>
                    </a:lnTo>
                    <a:lnTo>
                      <a:pt x="19200" y="101483"/>
                    </a:lnTo>
                    <a:close/>
                    <a:moveTo>
                      <a:pt x="658264" y="479983"/>
                    </a:moveTo>
                    <a:lnTo>
                      <a:pt x="658264" y="123424"/>
                    </a:lnTo>
                    <a:cubicBezTo>
                      <a:pt x="658264" y="104225"/>
                      <a:pt x="644550" y="90512"/>
                      <a:pt x="625351" y="90512"/>
                    </a:cubicBezTo>
                    <a:lnTo>
                      <a:pt x="589695" y="90512"/>
                    </a:lnTo>
                    <a:lnTo>
                      <a:pt x="589695" y="65827"/>
                    </a:lnTo>
                    <a:lnTo>
                      <a:pt x="647293" y="65827"/>
                    </a:lnTo>
                    <a:cubicBezTo>
                      <a:pt x="666492" y="65827"/>
                      <a:pt x="682949" y="82283"/>
                      <a:pt x="682949" y="101483"/>
                    </a:cubicBezTo>
                    <a:lnTo>
                      <a:pt x="682949" y="479983"/>
                    </a:lnTo>
                    <a:lnTo>
                      <a:pt x="658264" y="479983"/>
                    </a:lnTo>
                    <a:close/>
                  </a:path>
                </a:pathLst>
              </a:custGeom>
              <a:grpFill/>
              <a:ln w="27426" cap="flat">
                <a:noFill/>
                <a:prstDash val="solid"/>
                <a:miter/>
              </a:ln>
            </p:spPr>
            <p:txBody>
              <a:bodyPr rtlCol="0" anchor="ctr"/>
              <a:lstStyle/>
              <a:p>
                <a:endParaRPr lang="en-US"/>
              </a:p>
            </p:txBody>
          </p:sp>
          <p:sp>
            <p:nvSpPr>
              <p:cNvPr id="8" name="Freeform 434">
                <a:extLst>
                  <a:ext uri="{FF2B5EF4-FFF2-40B4-BE49-F238E27FC236}">
                    <a16:creationId xmlns:a16="http://schemas.microsoft.com/office/drawing/2014/main" id="{25C81002-1DFA-9176-4C9C-45BCD6DE4292}"/>
                  </a:ext>
                </a:extLst>
              </p:cNvPr>
              <p:cNvSpPr/>
              <p:nvPr/>
            </p:nvSpPr>
            <p:spPr>
              <a:xfrm>
                <a:off x="1191919" y="6341153"/>
                <a:ext cx="277019" cy="65826"/>
              </a:xfrm>
              <a:custGeom>
                <a:avLst/>
                <a:gdLst>
                  <a:gd name="connsiteX0" fmla="*/ 266049 w 277019"/>
                  <a:gd name="connsiteY0" fmla="*/ 21942 h 65826"/>
                  <a:gd name="connsiteX1" fmla="*/ 90512 w 277019"/>
                  <a:gd name="connsiteY1" fmla="*/ 21942 h 65826"/>
                  <a:gd name="connsiteX2" fmla="*/ 57598 w 277019"/>
                  <a:gd name="connsiteY2" fmla="*/ 0 h 65826"/>
                  <a:gd name="connsiteX3" fmla="*/ 24686 w 277019"/>
                  <a:gd name="connsiteY3" fmla="*/ 21942 h 65826"/>
                  <a:gd name="connsiteX4" fmla="*/ 10972 w 277019"/>
                  <a:gd name="connsiteY4" fmla="*/ 21942 h 65826"/>
                  <a:gd name="connsiteX5" fmla="*/ 0 w 277019"/>
                  <a:gd name="connsiteY5" fmla="*/ 32913 h 65826"/>
                  <a:gd name="connsiteX6" fmla="*/ 10972 w 277019"/>
                  <a:gd name="connsiteY6" fmla="*/ 43884 h 65826"/>
                  <a:gd name="connsiteX7" fmla="*/ 24686 w 277019"/>
                  <a:gd name="connsiteY7" fmla="*/ 43884 h 65826"/>
                  <a:gd name="connsiteX8" fmla="*/ 57598 w 277019"/>
                  <a:gd name="connsiteY8" fmla="*/ 65826 h 65826"/>
                  <a:gd name="connsiteX9" fmla="*/ 90512 w 277019"/>
                  <a:gd name="connsiteY9" fmla="*/ 43884 h 65826"/>
                  <a:gd name="connsiteX10" fmla="*/ 266049 w 277019"/>
                  <a:gd name="connsiteY10" fmla="*/ 43884 h 65826"/>
                  <a:gd name="connsiteX11" fmla="*/ 277020 w 277019"/>
                  <a:gd name="connsiteY11" fmla="*/ 32913 h 65826"/>
                  <a:gd name="connsiteX12" fmla="*/ 266049 w 277019"/>
                  <a:gd name="connsiteY12" fmla="*/ 21942 h 65826"/>
                  <a:gd name="connsiteX13" fmla="*/ 266049 w 277019"/>
                  <a:gd name="connsiteY13" fmla="*/ 21942 h 65826"/>
                  <a:gd name="connsiteX14" fmla="*/ 60341 w 277019"/>
                  <a:gd name="connsiteY14" fmla="*/ 43884 h 65826"/>
                  <a:gd name="connsiteX15" fmla="*/ 46627 w 277019"/>
                  <a:gd name="connsiteY15" fmla="*/ 30171 h 65826"/>
                  <a:gd name="connsiteX16" fmla="*/ 60341 w 277019"/>
                  <a:gd name="connsiteY16" fmla="*/ 16457 h 65826"/>
                  <a:gd name="connsiteX17" fmla="*/ 74055 w 277019"/>
                  <a:gd name="connsiteY17" fmla="*/ 30171 h 65826"/>
                  <a:gd name="connsiteX18" fmla="*/ 60341 w 277019"/>
                  <a:gd name="connsiteY18" fmla="*/ 43884 h 65826"/>
                  <a:gd name="connsiteX19" fmla="*/ 60341 w 277019"/>
                  <a:gd name="connsiteY19" fmla="*/ 43884 h 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9" h="65826">
                    <a:moveTo>
                      <a:pt x="266049" y="21942"/>
                    </a:moveTo>
                    <a:lnTo>
                      <a:pt x="90512" y="21942"/>
                    </a:lnTo>
                    <a:cubicBezTo>
                      <a:pt x="85026" y="8228"/>
                      <a:pt x="74055" y="0"/>
                      <a:pt x="57598" y="0"/>
                    </a:cubicBezTo>
                    <a:cubicBezTo>
                      <a:pt x="43884" y="0"/>
                      <a:pt x="30171" y="10971"/>
                      <a:pt x="24686" y="21942"/>
                    </a:cubicBezTo>
                    <a:lnTo>
                      <a:pt x="10972" y="21942"/>
                    </a:lnTo>
                    <a:cubicBezTo>
                      <a:pt x="5486" y="21942"/>
                      <a:pt x="0" y="27428"/>
                      <a:pt x="0" y="32913"/>
                    </a:cubicBezTo>
                    <a:cubicBezTo>
                      <a:pt x="0" y="38399"/>
                      <a:pt x="5486" y="43884"/>
                      <a:pt x="10972" y="43884"/>
                    </a:cubicBezTo>
                    <a:lnTo>
                      <a:pt x="24686" y="43884"/>
                    </a:lnTo>
                    <a:cubicBezTo>
                      <a:pt x="30171" y="57598"/>
                      <a:pt x="41142" y="65826"/>
                      <a:pt x="57598" y="65826"/>
                    </a:cubicBezTo>
                    <a:cubicBezTo>
                      <a:pt x="74055" y="65826"/>
                      <a:pt x="85026" y="54855"/>
                      <a:pt x="90512" y="43884"/>
                    </a:cubicBezTo>
                    <a:lnTo>
                      <a:pt x="266049" y="43884"/>
                    </a:lnTo>
                    <a:cubicBezTo>
                      <a:pt x="271535" y="43884"/>
                      <a:pt x="277020" y="38399"/>
                      <a:pt x="277020" y="32913"/>
                    </a:cubicBezTo>
                    <a:cubicBezTo>
                      <a:pt x="274277" y="24685"/>
                      <a:pt x="271535" y="21942"/>
                      <a:pt x="266049" y="21942"/>
                    </a:cubicBezTo>
                    <a:lnTo>
                      <a:pt x="266049" y="21942"/>
                    </a:lnTo>
                    <a:close/>
                    <a:moveTo>
                      <a:pt x="60341" y="43884"/>
                    </a:moveTo>
                    <a:cubicBezTo>
                      <a:pt x="52113" y="43884"/>
                      <a:pt x="46627" y="38399"/>
                      <a:pt x="46627" y="30171"/>
                    </a:cubicBezTo>
                    <a:cubicBezTo>
                      <a:pt x="46627" y="21942"/>
                      <a:pt x="52113" y="16457"/>
                      <a:pt x="60341" y="16457"/>
                    </a:cubicBezTo>
                    <a:cubicBezTo>
                      <a:pt x="68569" y="16457"/>
                      <a:pt x="74055" y="21942"/>
                      <a:pt x="74055" y="30171"/>
                    </a:cubicBezTo>
                    <a:cubicBezTo>
                      <a:pt x="71312" y="38399"/>
                      <a:pt x="65827" y="43884"/>
                      <a:pt x="60341" y="43884"/>
                    </a:cubicBezTo>
                    <a:lnTo>
                      <a:pt x="60341" y="43884"/>
                    </a:lnTo>
                    <a:close/>
                  </a:path>
                </a:pathLst>
              </a:custGeom>
              <a:grpFill/>
              <a:ln w="27426" cap="flat">
                <a:noFill/>
                <a:prstDash val="solid"/>
                <a:miter/>
              </a:ln>
            </p:spPr>
            <p:txBody>
              <a:bodyPr rtlCol="0" anchor="ctr"/>
              <a:lstStyle/>
              <a:p>
                <a:endParaRPr lang="en-US"/>
              </a:p>
            </p:txBody>
          </p:sp>
          <p:sp>
            <p:nvSpPr>
              <p:cNvPr id="10" name="Freeform 435">
                <a:extLst>
                  <a:ext uri="{FF2B5EF4-FFF2-40B4-BE49-F238E27FC236}">
                    <a16:creationId xmlns:a16="http://schemas.microsoft.com/office/drawing/2014/main" id="{5E014BB8-F486-3AFD-D02F-64613A3A9F3B}"/>
                  </a:ext>
                </a:extLst>
              </p:cNvPr>
              <p:cNvSpPr/>
              <p:nvPr/>
            </p:nvSpPr>
            <p:spPr>
              <a:xfrm>
                <a:off x="1084952" y="6363094"/>
                <a:ext cx="32913" cy="21942"/>
              </a:xfrm>
              <a:custGeom>
                <a:avLst/>
                <a:gdLst>
                  <a:gd name="connsiteX0" fmla="*/ 21943 w 32913"/>
                  <a:gd name="connsiteY0" fmla="*/ 0 h 21942"/>
                  <a:gd name="connsiteX1" fmla="*/ 10971 w 32913"/>
                  <a:gd name="connsiteY1" fmla="*/ 0 h 21942"/>
                  <a:gd name="connsiteX2" fmla="*/ 0 w 32913"/>
                  <a:gd name="connsiteY2" fmla="*/ 10972 h 21942"/>
                  <a:gd name="connsiteX3" fmla="*/ 10971 w 32913"/>
                  <a:gd name="connsiteY3" fmla="*/ 21943 h 21942"/>
                  <a:gd name="connsiteX4" fmla="*/ 21943 w 32913"/>
                  <a:gd name="connsiteY4" fmla="*/ 21943 h 21942"/>
                  <a:gd name="connsiteX5" fmla="*/ 32914 w 32913"/>
                  <a:gd name="connsiteY5" fmla="*/ 10972 h 21942"/>
                  <a:gd name="connsiteX6" fmla="*/ 21943 w 32913"/>
                  <a:gd name="connsiteY6" fmla="*/ 0 h 21942"/>
                  <a:gd name="connsiteX7" fmla="*/ 21943 w 32913"/>
                  <a:gd name="connsiteY7" fmla="*/ 0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21942">
                    <a:moveTo>
                      <a:pt x="21943" y="0"/>
                    </a:moveTo>
                    <a:lnTo>
                      <a:pt x="10971" y="0"/>
                    </a:lnTo>
                    <a:cubicBezTo>
                      <a:pt x="5486" y="0"/>
                      <a:pt x="0" y="5486"/>
                      <a:pt x="0" y="10972"/>
                    </a:cubicBezTo>
                    <a:cubicBezTo>
                      <a:pt x="0" y="16457"/>
                      <a:pt x="5486" y="21943"/>
                      <a:pt x="10971" y="21943"/>
                    </a:cubicBezTo>
                    <a:lnTo>
                      <a:pt x="21943" y="21943"/>
                    </a:lnTo>
                    <a:cubicBezTo>
                      <a:pt x="27428" y="21943"/>
                      <a:pt x="32914" y="16457"/>
                      <a:pt x="32914" y="10972"/>
                    </a:cubicBezTo>
                    <a:cubicBezTo>
                      <a:pt x="32914" y="2743"/>
                      <a:pt x="30171" y="0"/>
                      <a:pt x="21943" y="0"/>
                    </a:cubicBezTo>
                    <a:lnTo>
                      <a:pt x="21943" y="0"/>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11395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A6F23-009B-FA32-367D-C36E9C3832A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022D9D-748E-A35B-F7B6-4C15E61811B4}"/>
              </a:ext>
            </a:extLst>
          </p:cNvPr>
          <p:cNvSpPr>
            <a:spLocks noGrp="1"/>
          </p:cNvSpPr>
          <p:nvPr>
            <p:ph type="sldNum" sz="quarter" idx="4"/>
          </p:nvPr>
        </p:nvSpPr>
        <p:spPr/>
        <p:txBody>
          <a:bodyPr/>
          <a:lstStyle/>
          <a:p>
            <a:fld id="{9C527BFA-2C0E-4CEC-B6A5-913A56FEF4B4}" type="slidenum">
              <a:rPr lang="fr-CA" smtClean="0"/>
              <a:t>26</a:t>
            </a:fld>
            <a:endParaRPr lang="fr-CA" dirty="0"/>
          </a:p>
        </p:txBody>
      </p:sp>
      <p:sp>
        <p:nvSpPr>
          <p:cNvPr id="8" name="Text Placeholder 7">
            <a:extLst>
              <a:ext uri="{FF2B5EF4-FFF2-40B4-BE49-F238E27FC236}">
                <a16:creationId xmlns:a16="http://schemas.microsoft.com/office/drawing/2014/main" id="{1F46B438-9C2C-7AD6-FAC1-FCB335FA5BEE}"/>
              </a:ext>
            </a:extLst>
          </p:cNvPr>
          <p:cNvSpPr>
            <a:spLocks noGrp="1"/>
          </p:cNvSpPr>
          <p:nvPr>
            <p:ph type="body" sz="quarter" idx="33"/>
          </p:nvPr>
        </p:nvSpPr>
        <p:spPr>
          <a:xfrm>
            <a:off x="634478" y="1335418"/>
            <a:ext cx="7005929" cy="1378032"/>
          </a:xfrm>
        </p:spPr>
        <p:txBody>
          <a:bodyPr/>
          <a:lstStyle/>
          <a:p>
            <a:r>
              <a:rPr lang="en-GB" sz="1400" dirty="0"/>
              <a:t>Durée : 90 minutes</a:t>
            </a:r>
          </a:p>
          <a:p>
            <a:r>
              <a:rPr lang="en-GB" sz="1400" dirty="0"/>
              <a:t>Format : atelier pratique axé sur les activités</a:t>
            </a:r>
          </a:p>
          <a:p>
            <a:r>
              <a:rPr lang="en-GB" sz="1400" dirty="0"/>
              <a:t>Public : jeunes femmes âgées de 15 à 29 ans (en particulier celles qui débutent dans le domaine des technologies)</a:t>
            </a:r>
            <a:endParaRPr lang="en-US" sz="1400" dirty="0"/>
          </a:p>
        </p:txBody>
      </p:sp>
      <p:sp>
        <p:nvSpPr>
          <p:cNvPr id="9" name="Text Placeholder 8">
            <a:extLst>
              <a:ext uri="{FF2B5EF4-FFF2-40B4-BE49-F238E27FC236}">
                <a16:creationId xmlns:a16="http://schemas.microsoft.com/office/drawing/2014/main" id="{F6CA5A5E-45E6-3461-02E3-37A27EA1BB26}"/>
              </a:ext>
            </a:extLst>
          </p:cNvPr>
          <p:cNvSpPr>
            <a:spLocks noGrp="1"/>
          </p:cNvSpPr>
          <p:nvPr>
            <p:ph type="body" sz="quarter" idx="38"/>
          </p:nvPr>
        </p:nvSpPr>
        <p:spPr>
          <a:xfrm>
            <a:off x="634478" y="629430"/>
            <a:ext cx="6506617" cy="381311"/>
          </a:xfrm>
        </p:spPr>
        <p:txBody>
          <a:bodyPr/>
          <a:lstStyle/>
          <a:p>
            <a:r>
              <a:rPr lang="en-US" sz="1800" dirty="0"/>
              <a:t>Guide de temps (ajustable)</a:t>
            </a:r>
          </a:p>
        </p:txBody>
      </p:sp>
      <p:cxnSp>
        <p:nvCxnSpPr>
          <p:cNvPr id="10" name="Straight Connector 9">
            <a:extLst>
              <a:ext uri="{FF2B5EF4-FFF2-40B4-BE49-F238E27FC236}">
                <a16:creationId xmlns:a16="http://schemas.microsoft.com/office/drawing/2014/main" id="{A76F6BAD-D3F3-4E1B-94AB-B132E15D536C}"/>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9E9571C-9E2F-591E-F50A-3AB2723339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899805" y="6844879"/>
            <a:ext cx="3150760" cy="4974908"/>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graphicFrame>
        <p:nvGraphicFramePr>
          <p:cNvPr id="5" name="Table 4">
            <a:extLst>
              <a:ext uri="{FF2B5EF4-FFF2-40B4-BE49-F238E27FC236}">
                <a16:creationId xmlns:a16="http://schemas.microsoft.com/office/drawing/2014/main" id="{039E1BC0-D41C-DA06-5218-76A9186101D9}"/>
              </a:ext>
            </a:extLst>
          </p:cNvPr>
          <p:cNvGraphicFramePr>
            <a:graphicFrameLocks noGrp="1"/>
          </p:cNvGraphicFramePr>
          <p:nvPr>
            <p:extLst>
              <p:ext uri="{D42A27DB-BD31-4B8C-83A1-F6EECF244321}">
                <p14:modId xmlns:p14="http://schemas.microsoft.com/office/powerpoint/2010/main" val="2268802303"/>
              </p:ext>
            </p:extLst>
          </p:nvPr>
        </p:nvGraphicFramePr>
        <p:xfrm>
          <a:off x="656574" y="2277192"/>
          <a:ext cx="6541269" cy="4875562"/>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57299">
                  <a:extLst>
                    <a:ext uri="{9D8B030D-6E8A-4147-A177-3AD203B41FA5}">
                      <a16:colId xmlns:a16="http://schemas.microsoft.com/office/drawing/2014/main" val="48427194"/>
                    </a:ext>
                  </a:extLst>
                </a:gridCol>
                <a:gridCol w="1003547">
                  <a:extLst>
                    <a:ext uri="{9D8B030D-6E8A-4147-A177-3AD203B41FA5}">
                      <a16:colId xmlns:a16="http://schemas.microsoft.com/office/drawing/2014/main" val="2030828358"/>
                    </a:ext>
                  </a:extLst>
                </a:gridCol>
              </a:tblGrid>
              <a:tr h="306054">
                <a:tc>
                  <a:txBody>
                    <a:bodyPr/>
                    <a:lstStyle/>
                    <a:p>
                      <a:r>
                        <a:rPr lang="en-GB" sz="1400" dirty="0"/>
                        <a:t>Activité </a:t>
                      </a:r>
                    </a:p>
                  </a:txBody>
                  <a:tcPr>
                    <a:solidFill>
                      <a:srgbClr val="7030A0"/>
                    </a:solidFill>
                  </a:tcPr>
                </a:tc>
                <a:tc>
                  <a:txBody>
                    <a:bodyPr/>
                    <a:lstStyle/>
                    <a:p>
                      <a:r>
                        <a:rPr lang="en-GB" sz="1400" dirty="0"/>
                        <a:t>Description</a:t>
                      </a:r>
                    </a:p>
                  </a:txBody>
                  <a:tcPr>
                    <a:solidFill>
                      <a:srgbClr val="7030A0"/>
                    </a:solidFill>
                  </a:tcPr>
                </a:tc>
                <a:tc>
                  <a:txBody>
                    <a:bodyPr/>
                    <a:lstStyle/>
                    <a:p>
                      <a:r>
                        <a:rPr lang="en-GB" sz="1400" dirty="0"/>
                        <a:t>Durée</a:t>
                      </a:r>
                    </a:p>
                  </a:txBody>
                  <a:tcPr>
                    <a:solidFill>
                      <a:srgbClr val="7030A0"/>
                    </a:solidFill>
                  </a:tcPr>
                </a:tc>
                <a:extLst>
                  <a:ext uri="{0D108BD9-81ED-4DB2-BD59-A6C34878D82A}">
                    <a16:rowId xmlns:a16="http://schemas.microsoft.com/office/drawing/2014/main" val="1499428012"/>
                  </a:ext>
                </a:extLst>
              </a:tr>
              <a:tr h="754184">
                <a:tc>
                  <a:txBody>
                    <a:bodyPr/>
                    <a:lstStyle/>
                    <a:p>
                      <a:r>
                        <a:rPr lang="en-GB" sz="1400" dirty="0"/>
                        <a:t>Accueil et introduction</a:t>
                      </a:r>
                    </a:p>
                  </a:txBody>
                  <a:tcPr>
                    <a:solidFill>
                      <a:srgbClr val="CBACDE"/>
                    </a:solidFill>
                  </a:tcPr>
                </a:tc>
                <a:tc>
                  <a:txBody>
                    <a:bodyPr/>
                    <a:lstStyle/>
                    <a:p>
                      <a:r>
                        <a:rPr lang="en-GB" sz="1400" dirty="0"/>
                        <a:t>Que sont les outils d'IA ? Pourquoi sont-ils importants ?</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1651804232"/>
                  </a:ext>
                </a:extLst>
              </a:tr>
              <a:tr h="528638">
                <a:tc>
                  <a:txBody>
                    <a:bodyPr/>
                    <a:lstStyle/>
                    <a:p>
                      <a:r>
                        <a:rPr lang="en-GB" sz="1400" dirty="0"/>
                        <a:t>Découvrez ChatGPT + exemples de productivité</a:t>
                      </a:r>
                    </a:p>
                  </a:txBody>
                  <a:tcPr>
                    <a:solidFill>
                      <a:srgbClr val="EFDFF5"/>
                    </a:solidFill>
                  </a:tcPr>
                </a:tc>
                <a:tc>
                  <a:txBody>
                    <a:bodyPr/>
                    <a:lstStyle/>
                    <a:p>
                      <a:r>
                        <a:rPr lang="en-GB" sz="1400" dirty="0"/>
                        <a:t>Visite guidée de ChatGPT ; </a:t>
                      </a:r>
                      <a:r>
                        <a:rPr lang="en-GB" sz="1400" dirty="0" err="1"/>
                        <a:t>exemple</a:t>
                      </a:r>
                      <a:r>
                        <a:rPr lang="en-GB" sz="1400" dirty="0"/>
                        <a:t> d'utilisation simples</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011675493"/>
                  </a:ext>
                </a:extLst>
              </a:tr>
              <a:tr h="754184">
                <a:tc>
                  <a:txBody>
                    <a:bodyPr/>
                    <a:lstStyle/>
                    <a:p>
                      <a:r>
                        <a:rPr lang="en-GB" sz="1400" dirty="0"/>
                        <a:t>Découvrez Canva AI</a:t>
                      </a:r>
                    </a:p>
                  </a:txBody>
                  <a:tcPr>
                    <a:solidFill>
                      <a:srgbClr val="CBACDE"/>
                    </a:solidFill>
                  </a:tcPr>
                </a:tc>
                <a:tc>
                  <a:txBody>
                    <a:bodyPr/>
                    <a:lstStyle/>
                    <a:p>
                      <a:r>
                        <a:rPr lang="en-GB" sz="1400" dirty="0"/>
                        <a:t>Présentation de Magic Write, Text-to-Image, modèles</a:t>
                      </a:r>
                    </a:p>
                  </a:txBody>
                  <a:tcPr>
                    <a:solidFill>
                      <a:srgbClr val="CBACDE"/>
                    </a:solidFill>
                  </a:tcPr>
                </a:tc>
                <a:tc>
                  <a:txBody>
                    <a:bodyPr/>
                    <a:lstStyle/>
                    <a:p>
                      <a:r>
                        <a:rPr lang="en-GB" sz="1400" dirty="0"/>
                        <a:t>15 min</a:t>
                      </a:r>
                    </a:p>
                  </a:txBody>
                  <a:tcPr>
                    <a:solidFill>
                      <a:srgbClr val="CBACDE"/>
                    </a:solidFill>
                  </a:tcPr>
                </a:tc>
                <a:extLst>
                  <a:ext uri="{0D108BD9-81ED-4DB2-BD59-A6C34878D82A}">
                    <a16:rowId xmlns:a16="http://schemas.microsoft.com/office/drawing/2014/main" val="4293466553"/>
                  </a:ext>
                </a:extLst>
              </a:tr>
              <a:tr h="754184">
                <a:tc>
                  <a:txBody>
                    <a:bodyPr/>
                    <a:lstStyle/>
                    <a:p>
                      <a:r>
                        <a:rPr lang="en-GB" sz="1400" dirty="0"/>
                        <a:t>Faites confiance au contenu IA</a:t>
                      </a:r>
                    </a:p>
                  </a:txBody>
                  <a:tcPr>
                    <a:solidFill>
                      <a:srgbClr val="EFDFF5"/>
                    </a:solidFill>
                  </a:tcPr>
                </a:tc>
                <a:tc>
                  <a:txBody>
                    <a:bodyPr/>
                    <a:lstStyle/>
                    <a:p>
                      <a:r>
                        <a:rPr lang="en-GB" sz="1400" dirty="0"/>
                        <a:t>Évaluez les biais, les fausses informations et l'exactitude</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830863894"/>
                  </a:ext>
                </a:extLst>
              </a:tr>
              <a:tr h="528638">
                <a:tc>
                  <a:txBody>
                    <a:bodyPr/>
                    <a:lstStyle/>
                    <a:p>
                      <a:r>
                        <a:rPr lang="en-GB" sz="1400" dirty="0"/>
                        <a:t>Activité 1 – Remix d'histoire alimenté par l'IA</a:t>
                      </a:r>
                    </a:p>
                  </a:txBody>
                  <a:tcPr>
                    <a:solidFill>
                      <a:srgbClr val="CBACDE"/>
                    </a:solidFill>
                  </a:tcPr>
                </a:tc>
                <a:tc>
                  <a:txBody>
                    <a:bodyPr/>
                    <a:lstStyle/>
                    <a:p>
                      <a:r>
                        <a:rPr lang="en-GB" sz="1400" dirty="0"/>
                        <a:t>Réécrivez une suggestion d'histoire générée par l'IA pour en modifier le style, le point de vue ou le genre.</a:t>
                      </a:r>
                    </a:p>
                  </a:txBody>
                  <a:tcPr>
                    <a:solidFill>
                      <a:srgbClr val="CBACDE"/>
                    </a:solidFill>
                  </a:tcPr>
                </a:tc>
                <a:tc>
                  <a:txBody>
                    <a:bodyPr/>
                    <a:lstStyle/>
                    <a:p>
                      <a:r>
                        <a:rPr lang="en-GB" sz="1400" dirty="0"/>
                        <a:t>15 min</a:t>
                      </a:r>
                    </a:p>
                  </a:txBody>
                  <a:tcPr>
                    <a:solidFill>
                      <a:srgbClr val="CBACDE"/>
                    </a:solidFill>
                  </a:tcPr>
                </a:tc>
                <a:extLst>
                  <a:ext uri="{0D108BD9-81ED-4DB2-BD59-A6C34878D82A}">
                    <a16:rowId xmlns:a16="http://schemas.microsoft.com/office/drawing/2014/main" val="3933964242"/>
                  </a:ext>
                </a:extLst>
              </a:tr>
              <a:tr h="528638">
                <a:tc>
                  <a:txBody>
                    <a:bodyPr/>
                    <a:lstStyle/>
                    <a:p>
                      <a:r>
                        <a:rPr lang="en-GB" sz="1400" dirty="0"/>
                        <a:t>Activité 2 – Exercice pratique sur l'IA avec Canva</a:t>
                      </a:r>
                    </a:p>
                  </a:txBody>
                  <a:tcPr>
                    <a:solidFill>
                      <a:srgbClr val="EFDFF5"/>
                    </a:solidFill>
                  </a:tcPr>
                </a:tc>
                <a:tc>
                  <a:txBody>
                    <a:bodyPr/>
                    <a:lstStyle/>
                    <a:p>
                      <a:r>
                        <a:rPr lang="en-GB" sz="1400" dirty="0"/>
                        <a:t>Création pratique à l'aide de modèles et d'outils Magic</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760075884"/>
                  </a:ext>
                </a:extLst>
              </a:tr>
              <a:tr h="474216">
                <a:tc>
                  <a:txBody>
                    <a:bodyPr/>
                    <a:lstStyle/>
                    <a:p>
                      <a:r>
                        <a:rPr lang="en-GB" sz="1400" dirty="0"/>
                        <a:t>Récapitulatif et réflexion</a:t>
                      </a:r>
                    </a:p>
                  </a:txBody>
                  <a:tcPr>
                    <a:solidFill>
                      <a:srgbClr val="CBACDE"/>
                    </a:solidFill>
                  </a:tcPr>
                </a:tc>
                <a:tc>
                  <a:txBody>
                    <a:bodyPr/>
                    <a:lstStyle/>
                    <a:p>
                      <a:r>
                        <a:rPr lang="en-GB" sz="1400" dirty="0"/>
                        <a:t>Acquis de </a:t>
                      </a:r>
                      <a:r>
                        <a:rPr lang="en-GB" sz="1400" dirty="0" err="1"/>
                        <a:t>l'apprenante</a:t>
                      </a:r>
                      <a:r>
                        <a:rPr lang="en-GB" sz="1400" dirty="0"/>
                        <a:t> et renforcement de la confiance</a:t>
                      </a:r>
                    </a:p>
                  </a:txBody>
                  <a:tcPr>
                    <a:solidFill>
                      <a:srgbClr val="CBACDE"/>
                    </a:solidFill>
                  </a:tcPr>
                </a:tc>
                <a:tc>
                  <a:txBody>
                    <a:bodyPr/>
                    <a:lstStyle/>
                    <a:p>
                      <a:r>
                        <a:rPr lang="en-GB" sz="1400" b="0" dirty="0"/>
                        <a:t>5 à 10 min</a:t>
                      </a:r>
                    </a:p>
                  </a:txBody>
                  <a:tcPr>
                    <a:solidFill>
                      <a:srgbClr val="CBACDE"/>
                    </a:solidFill>
                  </a:tcPr>
                </a:tc>
                <a:extLst>
                  <a:ext uri="{0D108BD9-81ED-4DB2-BD59-A6C34878D82A}">
                    <a16:rowId xmlns:a16="http://schemas.microsoft.com/office/drawing/2014/main" val="3430335953"/>
                  </a:ext>
                </a:extLst>
              </a:tr>
            </a:tbl>
          </a:graphicData>
        </a:graphic>
      </p:graphicFrame>
      <p:pic>
        <p:nvPicPr>
          <p:cNvPr id="4" name="Picture 3">
            <a:extLst>
              <a:ext uri="{FF2B5EF4-FFF2-40B4-BE49-F238E27FC236}">
                <a16:creationId xmlns:a16="http://schemas.microsoft.com/office/drawing/2014/main" id="{6E73209D-2814-C94A-F7FB-98CF749C6F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2268" y="8119696"/>
            <a:ext cx="4020388" cy="2472104"/>
          </a:xfrm>
          <a:prstGeom prst="rect">
            <a:avLst/>
          </a:prstGeom>
        </p:spPr>
      </p:pic>
    </p:spTree>
    <p:extLst>
      <p:ext uri="{BB962C8B-B14F-4D97-AF65-F5344CB8AC3E}">
        <p14:creationId xmlns:p14="http://schemas.microsoft.com/office/powerpoint/2010/main" val="4204384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984B9-90D0-878A-3C50-92167E33B3E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9D22F9-7AF4-5F22-DB7C-131A51800510}"/>
              </a:ext>
            </a:extLst>
          </p:cNvPr>
          <p:cNvSpPr>
            <a:spLocks noGrp="1"/>
          </p:cNvSpPr>
          <p:nvPr>
            <p:ph type="sldNum" sz="quarter" idx="4"/>
          </p:nvPr>
        </p:nvSpPr>
        <p:spPr/>
        <p:txBody>
          <a:bodyPr/>
          <a:lstStyle/>
          <a:p>
            <a:fld id="{9C527BFA-2C0E-4CEC-B6A5-913A56FEF4B4}" type="slidenum">
              <a:rPr lang="fr-CA" smtClean="0"/>
              <a:t>27</a:t>
            </a:fld>
            <a:endParaRPr lang="fr-CA" dirty="0"/>
          </a:p>
        </p:txBody>
      </p:sp>
      <p:sp>
        <p:nvSpPr>
          <p:cNvPr id="7" name="Text Placeholder 6">
            <a:extLst>
              <a:ext uri="{FF2B5EF4-FFF2-40B4-BE49-F238E27FC236}">
                <a16:creationId xmlns:a16="http://schemas.microsoft.com/office/drawing/2014/main" id="{A1EF4AE3-3707-6DE5-562C-D76C9F246AE8}"/>
              </a:ext>
            </a:extLst>
          </p:cNvPr>
          <p:cNvSpPr>
            <a:spLocks noGrp="1"/>
          </p:cNvSpPr>
          <p:nvPr>
            <p:ph type="body" sz="quarter" idx="32"/>
          </p:nvPr>
        </p:nvSpPr>
        <p:spPr>
          <a:xfrm>
            <a:off x="801629" y="1752493"/>
            <a:ext cx="6745657" cy="2551303"/>
          </a:xfrm>
        </p:spPr>
        <p:txBody>
          <a:bodyPr numCol="1"/>
          <a:lstStyle/>
          <a:p>
            <a:pPr>
              <a:lnSpc>
                <a:spcPct val="100000"/>
              </a:lnSpc>
            </a:pPr>
            <a:r>
              <a:rPr lang="en-GB" sz="1400" b="1" dirty="0"/>
              <a:t>Sujet de discussion</a:t>
            </a:r>
          </a:p>
          <a:p>
            <a:pPr>
              <a:lnSpc>
                <a:spcPct val="100000"/>
              </a:lnSpc>
            </a:pPr>
            <a:r>
              <a:rPr lang="en-GB" sz="1400" i="1" dirty="0"/>
              <a:t>« Selon vous, que peut faire un outil d'IA ? En avez-vous déjà utilisé un sans vous en rendre compte ? »</a:t>
            </a:r>
          </a:p>
          <a:p>
            <a:pPr>
              <a:lnSpc>
                <a:spcPct val="100000"/>
              </a:lnSpc>
            </a:pPr>
            <a:endParaRPr lang="en-GB" sz="1400" b="1" dirty="0"/>
          </a:p>
          <a:p>
            <a:pPr>
              <a:lnSpc>
                <a:spcPct val="100000"/>
              </a:lnSpc>
            </a:pPr>
            <a:r>
              <a:rPr lang="en-GB" sz="1400" b="1" dirty="0"/>
              <a:t>Explication</a:t>
            </a:r>
          </a:p>
          <a:p>
            <a:pPr>
              <a:lnSpc>
                <a:spcPct val="100000"/>
              </a:lnSpc>
            </a:pPr>
            <a:r>
              <a:rPr lang="en-GB" sz="1400" dirty="0"/>
              <a:t>Les outils d'IA nous aident à faire les choses plus rapidement, mieux et de manière plus créative. Exemples : ChatGPT = conversation/écriture ; Canva AI = aide à la conception</a:t>
            </a:r>
          </a:p>
          <a:p>
            <a:pPr>
              <a:lnSpc>
                <a:spcPct val="100000"/>
              </a:lnSpc>
            </a:pPr>
            <a:endParaRPr lang="en-GB" sz="1400" b="1" dirty="0"/>
          </a:p>
          <a:p>
            <a:pPr>
              <a:lnSpc>
                <a:spcPct val="100000"/>
              </a:lnSpc>
            </a:pPr>
            <a:r>
              <a:rPr lang="en-GB" sz="1400" b="1" dirty="0"/>
              <a:t>Utilisez des définitions simples, par exemple : </a:t>
            </a:r>
            <a:r>
              <a:rPr lang="en-GB" sz="1400" dirty="0"/>
              <a:t>« Les outils d'IA sont comme des assistants numériques. Ils ne pensent pas comme nous, mais ils sont entraînés à partir d'énormes quantités de données pour deviner ce que nous pourrions vouloir et créer quelque chose en fonction de cela. »</a:t>
            </a:r>
            <a:endParaRPr lang="en-US" sz="800" i="1" dirty="0"/>
          </a:p>
        </p:txBody>
      </p:sp>
      <p:sp>
        <p:nvSpPr>
          <p:cNvPr id="9" name="Text Placeholder 8">
            <a:extLst>
              <a:ext uri="{FF2B5EF4-FFF2-40B4-BE49-F238E27FC236}">
                <a16:creationId xmlns:a16="http://schemas.microsoft.com/office/drawing/2014/main" id="{D16B304C-3905-3AEA-65C1-9D348F6D3BED}"/>
              </a:ext>
            </a:extLst>
          </p:cNvPr>
          <p:cNvSpPr>
            <a:spLocks noGrp="1"/>
          </p:cNvSpPr>
          <p:nvPr>
            <p:ph type="body" sz="quarter" idx="38"/>
          </p:nvPr>
        </p:nvSpPr>
        <p:spPr>
          <a:xfrm>
            <a:off x="1269760" y="740700"/>
            <a:ext cx="5878285" cy="495152"/>
          </a:xfrm>
        </p:spPr>
        <p:txBody>
          <a:bodyPr/>
          <a:lstStyle/>
          <a:p>
            <a:r>
              <a:rPr lang="en-GB" sz="1800" b="1" dirty="0"/>
              <a:t>1. Accueil et présentation des outils d'IA (10 min)</a:t>
            </a:r>
          </a:p>
        </p:txBody>
      </p:sp>
      <p:cxnSp>
        <p:nvCxnSpPr>
          <p:cNvPr id="3" name="Straight Connector 2">
            <a:extLst>
              <a:ext uri="{FF2B5EF4-FFF2-40B4-BE49-F238E27FC236}">
                <a16:creationId xmlns:a16="http://schemas.microsoft.com/office/drawing/2014/main" id="{142B74F9-7E65-A6D5-8CD2-A50C54AE19B0}"/>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FFE9A9E-4A13-54B9-78E7-7DDCF0D7BFA7}"/>
              </a:ext>
            </a:extLst>
          </p:cNvPr>
          <p:cNvCxnSpPr>
            <a:cxnSpLocks/>
          </p:cNvCxnSpPr>
          <p:nvPr/>
        </p:nvCxnSpPr>
        <p:spPr>
          <a:xfrm>
            <a:off x="1030134" y="5032785"/>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8B0ECCC-4458-DECD-68A3-4037415A53FD}"/>
              </a:ext>
            </a:extLst>
          </p:cNvPr>
          <p:cNvGrpSpPr/>
          <p:nvPr/>
        </p:nvGrpSpPr>
        <p:grpSpPr>
          <a:xfrm>
            <a:off x="41999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EDDCD67E-0849-EF15-22BD-6388564B7CED}"/>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E5153AE6-B087-0A8E-7824-3BE49CC2EE9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B22E56FD-CF65-A9AB-D3A9-AEF3CFD9E54E}"/>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A4079846-FA96-2BA5-FFB2-BFB6824688C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B0F91325-BF2D-57DC-192A-1489F5556908}"/>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03A28326-98E7-2657-8D60-27296D3C3FF6}"/>
              </a:ext>
            </a:extLst>
          </p:cNvPr>
          <p:cNvGrpSpPr/>
          <p:nvPr/>
        </p:nvGrpSpPr>
        <p:grpSpPr>
          <a:xfrm>
            <a:off x="419993" y="4630043"/>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6B0D9488-6F2A-7576-98DC-3D43F77F08B3}"/>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F8C75114-0965-86F1-C217-16B5C9AC4E34}"/>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D3DDC50B-A770-3420-DA60-AAF7320FE9DC}"/>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4A94C5FD-4F30-983E-C2DA-D41F3F1F91C7}"/>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330A47BC-0FFA-3487-D937-A28BA7723D69}"/>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27BD4F34-02A2-BF77-F40B-730712A05626}"/>
              </a:ext>
            </a:extLst>
          </p:cNvPr>
          <p:cNvSpPr txBox="1">
            <a:spLocks/>
          </p:cNvSpPr>
          <p:nvPr/>
        </p:nvSpPr>
        <p:spPr>
          <a:xfrm>
            <a:off x="1322215" y="4616043"/>
            <a:ext cx="6088957" cy="57949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2. Présentation de ChatGPT (15 min)</a:t>
            </a:r>
            <a:endParaRPr lang="en-US" sz="1800" dirty="0"/>
          </a:p>
        </p:txBody>
      </p:sp>
      <p:sp>
        <p:nvSpPr>
          <p:cNvPr id="25" name="Text Placeholder 6">
            <a:extLst>
              <a:ext uri="{FF2B5EF4-FFF2-40B4-BE49-F238E27FC236}">
                <a16:creationId xmlns:a16="http://schemas.microsoft.com/office/drawing/2014/main" id="{82A40E81-C8C9-F0C3-CA43-AF3C5CB5BB8B}"/>
              </a:ext>
            </a:extLst>
          </p:cNvPr>
          <p:cNvSpPr txBox="1">
            <a:spLocks/>
          </p:cNvSpPr>
          <p:nvPr/>
        </p:nvSpPr>
        <p:spPr>
          <a:xfrm>
            <a:off x="1021019" y="5479941"/>
            <a:ext cx="5426202" cy="2454403"/>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Démonstration en direct ou captures d'écran</a:t>
            </a:r>
          </a:p>
          <a:p>
            <a:pPr>
              <a:lnSpc>
                <a:spcPct val="100000"/>
              </a:lnSpc>
            </a:pPr>
            <a:r>
              <a:rPr lang="en-GB" sz="1400" dirty="0"/>
              <a:t>Commencez par </a:t>
            </a:r>
            <a:r>
              <a:rPr lang="en-GB" sz="1400" dirty="0" err="1"/>
              <a:t>une</a:t>
            </a:r>
            <a:r>
              <a:rPr lang="en-GB" sz="1400" dirty="0"/>
              <a:t> instruction (prompt) basique (par exemple, </a:t>
            </a:r>
            <a:br>
              <a:rPr lang="en-GB" sz="1400" dirty="0"/>
            </a:br>
            <a:r>
              <a:rPr lang="en-GB" sz="1400" dirty="0"/>
              <a:t>« Écrivez un poème sur le printemps »).</a:t>
            </a:r>
          </a:p>
          <a:p>
            <a:pPr>
              <a:lnSpc>
                <a:spcPct val="100000"/>
              </a:lnSpc>
            </a:pPr>
            <a:endParaRPr lang="en-GB" sz="1400" dirty="0"/>
          </a:p>
          <a:p>
            <a:pPr>
              <a:lnSpc>
                <a:spcPct val="100000"/>
              </a:lnSpc>
            </a:pPr>
            <a:r>
              <a:rPr lang="en-GB" sz="1400" b="1" dirty="0"/>
              <a:t>Montrez comment affiner</a:t>
            </a:r>
          </a:p>
          <a:p>
            <a:pPr>
              <a:lnSpc>
                <a:spcPct val="100000"/>
              </a:lnSpc>
            </a:pPr>
            <a:r>
              <a:rPr lang="en-GB" sz="1400" dirty="0"/>
              <a:t>« Transformez-le en haïku »</a:t>
            </a:r>
          </a:p>
          <a:p>
            <a:pPr>
              <a:lnSpc>
                <a:spcPct val="100000"/>
              </a:lnSpc>
            </a:pPr>
            <a:r>
              <a:rPr lang="en-GB" sz="1400" dirty="0"/>
              <a:t>« Ajoutez une fin surprenante »</a:t>
            </a:r>
          </a:p>
          <a:p>
            <a:pPr>
              <a:lnSpc>
                <a:spcPct val="100000"/>
              </a:lnSpc>
            </a:pPr>
            <a:r>
              <a:rPr lang="en-GB" sz="1400" dirty="0"/>
              <a:t>« Traduisez-le en français »</a:t>
            </a:r>
          </a:p>
          <a:p>
            <a:pPr>
              <a:lnSpc>
                <a:spcPct val="100000"/>
              </a:lnSpc>
            </a:pPr>
            <a:endParaRPr lang="en-GB" sz="1400" dirty="0"/>
          </a:p>
          <a:p>
            <a:pPr>
              <a:lnSpc>
                <a:spcPct val="100000"/>
              </a:lnSpc>
            </a:pPr>
            <a:r>
              <a:rPr lang="en-GB" sz="1400" b="1" dirty="0"/>
              <a:t>Mini-activité (facultative) </a:t>
            </a:r>
            <a:r>
              <a:rPr lang="en-GB" sz="1400" dirty="0"/>
              <a:t>Demandez aux </a:t>
            </a:r>
            <a:r>
              <a:rPr lang="en-GB" sz="1400" dirty="0" err="1"/>
              <a:t>apprenantes</a:t>
            </a:r>
            <a:r>
              <a:rPr lang="en-GB" sz="1400" dirty="0"/>
              <a:t> de proposer leur propre sujet. Utilisez ChatGPT pour générer 2 ou 3 résultats.</a:t>
            </a:r>
          </a:p>
        </p:txBody>
      </p:sp>
      <p:sp>
        <p:nvSpPr>
          <p:cNvPr id="26" name="Rectangle: Rounded Corners 25">
            <a:extLst>
              <a:ext uri="{FF2B5EF4-FFF2-40B4-BE49-F238E27FC236}">
                <a16:creationId xmlns:a16="http://schemas.microsoft.com/office/drawing/2014/main" id="{86A63300-A7EC-F0C1-7996-41DD2ADD003B}"/>
              </a:ext>
            </a:extLst>
          </p:cNvPr>
          <p:cNvSpPr/>
          <p:nvPr/>
        </p:nvSpPr>
        <p:spPr>
          <a:xfrm>
            <a:off x="1007240" y="8299173"/>
            <a:ext cx="4507735" cy="1748800"/>
          </a:xfrm>
          <a:prstGeom prst="roundRect">
            <a:avLst/>
          </a:prstGeom>
          <a:solidFill>
            <a:srgbClr val="653795"/>
          </a:solidFill>
          <a:ln w="3810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6">
            <a:extLst>
              <a:ext uri="{FF2B5EF4-FFF2-40B4-BE49-F238E27FC236}">
                <a16:creationId xmlns:a16="http://schemas.microsoft.com/office/drawing/2014/main" id="{CF3DEF6D-EE68-C9F6-B79E-134E5D6AC13B}"/>
              </a:ext>
            </a:extLst>
          </p:cNvPr>
          <p:cNvSpPr txBox="1">
            <a:spLocks/>
          </p:cNvSpPr>
          <p:nvPr/>
        </p:nvSpPr>
        <p:spPr>
          <a:xfrm>
            <a:off x="1269760" y="8457011"/>
            <a:ext cx="3975452"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Conseil pour </a:t>
            </a:r>
            <a:r>
              <a:rPr lang="en-GB" sz="1800" b="1" dirty="0" err="1">
                <a:solidFill>
                  <a:schemeClr val="bg1"/>
                </a:solidFill>
              </a:rPr>
              <a:t>l'animateur</a:t>
            </a:r>
            <a:r>
              <a:rPr lang="fr-LU" sz="1800" b="1" dirty="0">
                <a:solidFill>
                  <a:schemeClr val="bg1"/>
                </a:solidFill>
              </a:rPr>
              <a:t>·</a:t>
            </a:r>
            <a:r>
              <a:rPr lang="fr-LU" sz="1800" b="1" dirty="0" err="1">
                <a:solidFill>
                  <a:schemeClr val="bg1"/>
                </a:solidFill>
              </a:rPr>
              <a:t>rice</a:t>
            </a:r>
            <a:r>
              <a:rPr lang="fr-LU" sz="1800" b="1" dirty="0">
                <a:solidFill>
                  <a:schemeClr val="bg1"/>
                </a:solidFill>
              </a:rPr>
              <a:t>…</a:t>
            </a:r>
            <a:endParaRPr lang="en-GB" sz="1800" b="1" dirty="0">
              <a:solidFill>
                <a:schemeClr val="bg1"/>
              </a:solidFill>
            </a:endParaRPr>
          </a:p>
          <a:p>
            <a:pPr>
              <a:lnSpc>
                <a:spcPct val="100000"/>
              </a:lnSpc>
            </a:pPr>
            <a:r>
              <a:rPr lang="en-GB" sz="1800" dirty="0" err="1">
                <a:solidFill>
                  <a:schemeClr val="bg1"/>
                </a:solidFill>
              </a:rPr>
              <a:t>Utilisez</a:t>
            </a:r>
            <a:r>
              <a:rPr lang="en-GB" sz="1800" dirty="0">
                <a:solidFill>
                  <a:schemeClr val="bg1"/>
                </a:solidFill>
              </a:rPr>
              <a:t> des </a:t>
            </a:r>
            <a:r>
              <a:rPr lang="en-GB" sz="1800" dirty="0" err="1">
                <a:solidFill>
                  <a:schemeClr val="bg1"/>
                </a:solidFill>
              </a:rPr>
              <a:t>exemples</a:t>
            </a:r>
            <a:r>
              <a:rPr lang="en-GB" sz="1800" dirty="0">
                <a:solidFill>
                  <a:schemeClr val="bg1"/>
                </a:solidFill>
              </a:rPr>
              <a:t> </a:t>
            </a:r>
            <a:r>
              <a:rPr lang="en-GB" sz="1800" dirty="0" err="1">
                <a:solidFill>
                  <a:schemeClr val="bg1"/>
                </a:solidFill>
              </a:rPr>
              <a:t>pertinents</a:t>
            </a:r>
            <a:r>
              <a:rPr lang="en-GB" sz="1800" dirty="0">
                <a:solidFill>
                  <a:schemeClr val="bg1"/>
                </a:solidFill>
              </a:rPr>
              <a:t> pour les jeunes femmes, par </a:t>
            </a:r>
            <a:r>
              <a:rPr lang="en-GB" sz="1800" dirty="0" err="1">
                <a:solidFill>
                  <a:schemeClr val="bg1"/>
                </a:solidFill>
              </a:rPr>
              <a:t>exemple</a:t>
            </a:r>
            <a:r>
              <a:rPr lang="en-GB" sz="1800" dirty="0">
                <a:solidFill>
                  <a:schemeClr val="bg1"/>
                </a:solidFill>
              </a:rPr>
              <a:t> </a:t>
            </a:r>
            <a:r>
              <a:rPr lang="en-GB" sz="1800" dirty="0" err="1">
                <a:solidFill>
                  <a:schemeClr val="bg1"/>
                </a:solidFill>
              </a:rPr>
              <a:t>l'organisation</a:t>
            </a:r>
            <a:r>
              <a:rPr lang="en-GB" sz="1800" dirty="0">
                <a:solidFill>
                  <a:schemeClr val="bg1"/>
                </a:solidFill>
              </a:rPr>
              <a:t> </a:t>
            </a:r>
            <a:r>
              <a:rPr lang="en-GB" sz="1800" dirty="0" err="1">
                <a:solidFill>
                  <a:schemeClr val="bg1"/>
                </a:solidFill>
              </a:rPr>
              <a:t>d'événements</a:t>
            </a:r>
            <a:r>
              <a:rPr lang="en-GB" sz="1800" dirty="0">
                <a:solidFill>
                  <a:schemeClr val="bg1"/>
                </a:solidFill>
              </a:rPr>
              <a:t>, les paroles de chansons, </a:t>
            </a:r>
            <a:r>
              <a:rPr lang="en-GB" sz="1800" dirty="0" err="1">
                <a:solidFill>
                  <a:schemeClr val="bg1"/>
                </a:solidFill>
              </a:rPr>
              <a:t>l'aide</a:t>
            </a:r>
            <a:r>
              <a:rPr lang="en-GB" sz="1800" dirty="0">
                <a:solidFill>
                  <a:schemeClr val="bg1"/>
                </a:solidFill>
              </a:rPr>
              <a:t> aux études.</a:t>
            </a:r>
            <a:endParaRPr lang="en-US" sz="1000" dirty="0">
              <a:solidFill>
                <a:schemeClr val="bg1"/>
              </a:solidFill>
            </a:endParaRPr>
          </a:p>
        </p:txBody>
      </p:sp>
    </p:spTree>
    <p:extLst>
      <p:ext uri="{BB962C8B-B14F-4D97-AF65-F5344CB8AC3E}">
        <p14:creationId xmlns:p14="http://schemas.microsoft.com/office/powerpoint/2010/main" val="2203460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9E743-2198-8724-2CA4-BC0989741EA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5119CA-F1BE-74A4-638A-AF6715865F17}"/>
              </a:ext>
            </a:extLst>
          </p:cNvPr>
          <p:cNvSpPr>
            <a:spLocks noGrp="1"/>
          </p:cNvSpPr>
          <p:nvPr>
            <p:ph type="sldNum" sz="quarter" idx="4"/>
          </p:nvPr>
        </p:nvSpPr>
        <p:spPr/>
        <p:txBody>
          <a:bodyPr/>
          <a:lstStyle/>
          <a:p>
            <a:fld id="{9C527BFA-2C0E-4CEC-B6A5-913A56FEF4B4}" type="slidenum">
              <a:rPr lang="fr-CA" smtClean="0"/>
              <a:t>28</a:t>
            </a:fld>
            <a:endParaRPr lang="fr-CA" dirty="0"/>
          </a:p>
        </p:txBody>
      </p:sp>
      <p:sp>
        <p:nvSpPr>
          <p:cNvPr id="7" name="Text Placeholder 6">
            <a:extLst>
              <a:ext uri="{FF2B5EF4-FFF2-40B4-BE49-F238E27FC236}">
                <a16:creationId xmlns:a16="http://schemas.microsoft.com/office/drawing/2014/main" id="{4F85FF73-C839-5499-68BE-59C0D7B81F81}"/>
              </a:ext>
            </a:extLst>
          </p:cNvPr>
          <p:cNvSpPr>
            <a:spLocks noGrp="1"/>
          </p:cNvSpPr>
          <p:nvPr>
            <p:ph type="body" sz="quarter" idx="32"/>
          </p:nvPr>
        </p:nvSpPr>
        <p:spPr>
          <a:xfrm>
            <a:off x="894750" y="1448819"/>
            <a:ext cx="6745657" cy="2897359"/>
          </a:xfrm>
        </p:spPr>
        <p:txBody>
          <a:bodyPr numCol="1"/>
          <a:lstStyle/>
          <a:p>
            <a:pPr>
              <a:lnSpc>
                <a:spcPct val="100000"/>
              </a:lnSpc>
            </a:pPr>
            <a:r>
              <a:rPr lang="en-GB" sz="1400" dirty="0"/>
              <a:t>Magic Write : générez des légendes, des slogans et des textes d'introduction</a:t>
            </a:r>
          </a:p>
          <a:p>
            <a:pPr>
              <a:lnSpc>
                <a:spcPct val="100000"/>
              </a:lnSpc>
            </a:pPr>
            <a:r>
              <a:rPr lang="en-GB" sz="1400" dirty="0"/>
              <a:t>Text-to-Image - transformez les instructions (prompt) en visuels</a:t>
            </a:r>
          </a:p>
          <a:p>
            <a:pPr>
              <a:lnSpc>
                <a:spcPct val="100000"/>
              </a:lnSpc>
            </a:pPr>
            <a:r>
              <a:rPr lang="en-GB" sz="1400" dirty="0"/>
              <a:t>Modèles - choisissez et personnalisez des designs (par exemple, publication sur les réseaux sociaux)</a:t>
            </a:r>
          </a:p>
          <a:p>
            <a:pPr>
              <a:lnSpc>
                <a:spcPct val="100000"/>
              </a:lnSpc>
            </a:pPr>
            <a:endParaRPr lang="en-GB" sz="1000" b="1" dirty="0"/>
          </a:p>
          <a:p>
            <a:pPr>
              <a:lnSpc>
                <a:spcPct val="100000"/>
              </a:lnSpc>
            </a:pPr>
            <a:r>
              <a:rPr lang="en-GB" sz="1400" b="1" dirty="0"/>
              <a:t>Mini-défi (en direct ou sous forme de démonstration)</a:t>
            </a:r>
          </a:p>
          <a:p>
            <a:pPr>
              <a:lnSpc>
                <a:spcPct val="100000"/>
              </a:lnSpc>
            </a:pPr>
            <a:r>
              <a:rPr lang="en-GB" sz="1400" dirty="0"/>
              <a:t>Créer une affiche pour un événement fictif destiné aux jeunes (par exemple, « Girls in Tech   </a:t>
            </a:r>
            <a:br>
              <a:rPr lang="en-GB" sz="1400" dirty="0"/>
            </a:br>
            <a:r>
              <a:rPr lang="en-GB" sz="1400" dirty="0"/>
              <a:t>     Fest »)</a:t>
            </a:r>
            <a:endParaRPr lang="en-US" sz="800" i="1" dirty="0"/>
          </a:p>
        </p:txBody>
      </p:sp>
      <p:sp>
        <p:nvSpPr>
          <p:cNvPr id="9" name="Text Placeholder 8">
            <a:extLst>
              <a:ext uri="{FF2B5EF4-FFF2-40B4-BE49-F238E27FC236}">
                <a16:creationId xmlns:a16="http://schemas.microsoft.com/office/drawing/2014/main" id="{626E7FF3-9820-9151-1255-B97C28AA53A4}"/>
              </a:ext>
            </a:extLst>
          </p:cNvPr>
          <p:cNvSpPr>
            <a:spLocks noGrp="1"/>
          </p:cNvSpPr>
          <p:nvPr>
            <p:ph type="body" sz="quarter" idx="38"/>
          </p:nvPr>
        </p:nvSpPr>
        <p:spPr>
          <a:xfrm>
            <a:off x="1269760" y="740700"/>
            <a:ext cx="5878285" cy="495152"/>
          </a:xfrm>
        </p:spPr>
        <p:txBody>
          <a:bodyPr/>
          <a:lstStyle/>
          <a:p>
            <a:r>
              <a:rPr lang="en-GB" sz="1800" b="1" dirty="0"/>
              <a:t>3. Présentation de Canva AI (15 min)</a:t>
            </a:r>
          </a:p>
        </p:txBody>
      </p:sp>
      <p:cxnSp>
        <p:nvCxnSpPr>
          <p:cNvPr id="3" name="Straight Connector 2">
            <a:extLst>
              <a:ext uri="{FF2B5EF4-FFF2-40B4-BE49-F238E27FC236}">
                <a16:creationId xmlns:a16="http://schemas.microsoft.com/office/drawing/2014/main" id="{586731CA-BF46-C98F-9251-2D2229E0EA88}"/>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9E1381E-ABCD-6122-C9BE-96D16EB311D2}"/>
              </a:ext>
            </a:extLst>
          </p:cNvPr>
          <p:cNvCxnSpPr>
            <a:cxnSpLocks/>
          </p:cNvCxnSpPr>
          <p:nvPr/>
        </p:nvCxnSpPr>
        <p:spPr>
          <a:xfrm>
            <a:off x="1088051" y="3563495"/>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2755B46-B3DA-0636-2456-3548CB17DF01}"/>
              </a:ext>
            </a:extLst>
          </p:cNvPr>
          <p:cNvGrpSpPr/>
          <p:nvPr/>
        </p:nvGrpSpPr>
        <p:grpSpPr>
          <a:xfrm>
            <a:off x="41999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8540E15A-6C94-64BF-A023-BA5AA9D24D78}"/>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1F8F8F67-3BD5-CD9B-5B88-1C645EB38CA1}"/>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07B4A427-C548-0478-8DAC-6C72BC371878}"/>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0588D4C1-A0AC-E7F2-861F-3CA9F552E368}"/>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3ABD1729-9C94-4C30-420A-8294BE06E1D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96AE4CA6-9302-7980-73D0-9C13339DD2AC}"/>
              </a:ext>
            </a:extLst>
          </p:cNvPr>
          <p:cNvGrpSpPr/>
          <p:nvPr/>
        </p:nvGrpSpPr>
        <p:grpSpPr>
          <a:xfrm>
            <a:off x="419993" y="3050244"/>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1A0E3F57-E61C-8D6D-EE07-61CB5CDBB121}"/>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12F3ABBF-F215-8C47-C217-69AE479DB727}"/>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3CD8717A-B196-F56E-39F0-6C91629BC800}"/>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72C4364-2525-657C-999B-835B4A37CFA3}"/>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031E051D-7B7E-7977-44B7-6E6CCB74EAC0}"/>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DF33A662-3A0E-40E5-9D2F-22A2E4752C2D}"/>
              </a:ext>
            </a:extLst>
          </p:cNvPr>
          <p:cNvSpPr txBox="1">
            <a:spLocks/>
          </p:cNvSpPr>
          <p:nvPr/>
        </p:nvSpPr>
        <p:spPr>
          <a:xfrm>
            <a:off x="1304898" y="3164889"/>
            <a:ext cx="6660000" cy="676383"/>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4. Faire confiance à l'IA - Comprendre ses limites (15 min)</a:t>
            </a:r>
            <a:endParaRPr lang="en-US" sz="1800" dirty="0"/>
          </a:p>
        </p:txBody>
      </p:sp>
      <p:sp>
        <p:nvSpPr>
          <p:cNvPr id="25" name="Text Placeholder 6">
            <a:extLst>
              <a:ext uri="{FF2B5EF4-FFF2-40B4-BE49-F238E27FC236}">
                <a16:creationId xmlns:a16="http://schemas.microsoft.com/office/drawing/2014/main" id="{68D8B816-5BDF-4A8D-537A-40E778BC5AFD}"/>
              </a:ext>
            </a:extLst>
          </p:cNvPr>
          <p:cNvSpPr txBox="1">
            <a:spLocks/>
          </p:cNvSpPr>
          <p:nvPr/>
        </p:nvSpPr>
        <p:spPr>
          <a:xfrm>
            <a:off x="748822" y="3821048"/>
            <a:ext cx="6660001" cy="3169792"/>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Brève présentation + vidéo facultative</a:t>
            </a:r>
          </a:p>
          <a:p>
            <a:pPr marL="342900" indent="-342900">
              <a:lnSpc>
                <a:spcPct val="100000"/>
              </a:lnSpc>
              <a:buFont typeface="Arial" panose="020B0604020202020204" pitchFamily="34" charset="0"/>
              <a:buChar char="•"/>
            </a:pPr>
            <a:r>
              <a:rPr lang="en-GB" sz="1400" dirty="0"/>
              <a:t>L'IA peut sembler fiable, mais elle peut tout de même se tromper</a:t>
            </a:r>
          </a:p>
          <a:p>
            <a:pPr marL="342900" indent="-342900">
              <a:lnSpc>
                <a:spcPct val="100000"/>
              </a:lnSpc>
              <a:buFont typeface="Arial" panose="020B0604020202020204" pitchFamily="34" charset="0"/>
              <a:buChar char="•"/>
            </a:pPr>
            <a:r>
              <a:rPr lang="en-GB" sz="1400" dirty="0"/>
              <a:t>L'IA est entraînée à partir de données qui peuvent comporter des biais ou des informations erronées</a:t>
            </a:r>
          </a:p>
          <a:p>
            <a:pPr marL="342900" indent="-342900">
              <a:lnSpc>
                <a:spcPct val="100000"/>
              </a:lnSpc>
              <a:buFont typeface="Arial" panose="020B0604020202020204" pitchFamily="34" charset="0"/>
              <a:buChar char="•"/>
            </a:pPr>
            <a:r>
              <a:rPr lang="en-GB" sz="1400" dirty="0"/>
              <a:t>ChatGPT peut inventer des faits si on lui demande quelque chose qu'il ne sait pas</a:t>
            </a:r>
          </a:p>
          <a:p>
            <a:pPr>
              <a:lnSpc>
                <a:spcPct val="100000"/>
              </a:lnSpc>
            </a:pPr>
            <a:endParaRPr lang="en-GB" sz="1000" dirty="0"/>
          </a:p>
          <a:p>
            <a:pPr>
              <a:lnSpc>
                <a:spcPct val="100000"/>
              </a:lnSpc>
            </a:pPr>
            <a:r>
              <a:rPr lang="en-GB" sz="1400" b="1" dirty="0"/>
              <a:t>Présentez les 5 étapes pour vérifier la fiabilité</a:t>
            </a:r>
          </a:p>
          <a:p>
            <a:pPr>
              <a:lnSpc>
                <a:spcPct val="100000"/>
              </a:lnSpc>
            </a:pPr>
            <a:r>
              <a:rPr lang="en-GB" sz="1400" dirty="0"/>
              <a:t>Qui est la source ?</a:t>
            </a:r>
          </a:p>
          <a:p>
            <a:pPr>
              <a:lnSpc>
                <a:spcPct val="100000"/>
              </a:lnSpc>
            </a:pPr>
            <a:r>
              <a:rPr lang="en-GB" sz="1400" dirty="0"/>
              <a:t>Puis-je la recouper ?</a:t>
            </a:r>
          </a:p>
          <a:p>
            <a:pPr>
              <a:lnSpc>
                <a:spcPct val="100000"/>
              </a:lnSpc>
            </a:pPr>
            <a:r>
              <a:rPr lang="en-GB" sz="1400" dirty="0"/>
              <a:t>Est-elle d'actualité ?</a:t>
            </a:r>
          </a:p>
          <a:p>
            <a:pPr>
              <a:lnSpc>
                <a:spcPct val="100000"/>
              </a:lnSpc>
            </a:pPr>
            <a:r>
              <a:rPr lang="en-GB" sz="1400" dirty="0"/>
              <a:t>Plusieurs points de vue sont-ils présentés ?</a:t>
            </a:r>
          </a:p>
          <a:p>
            <a:pPr>
              <a:lnSpc>
                <a:spcPct val="100000"/>
              </a:lnSpc>
            </a:pPr>
            <a:r>
              <a:rPr lang="en-GB" sz="1400" dirty="0"/>
              <a:t>Est-ce cohérent ?</a:t>
            </a:r>
          </a:p>
          <a:p>
            <a:pPr>
              <a:lnSpc>
                <a:spcPct val="100000"/>
              </a:lnSpc>
            </a:pPr>
            <a:endParaRPr lang="en-GB" sz="1000" dirty="0"/>
          </a:p>
          <a:p>
            <a:pPr>
              <a:lnSpc>
                <a:spcPct val="100000"/>
              </a:lnSpc>
            </a:pPr>
            <a:r>
              <a:rPr lang="en-GB" sz="1400" b="1" dirty="0"/>
              <a:t>Exemple facultatif</a:t>
            </a:r>
          </a:p>
          <a:p>
            <a:pPr>
              <a:lnSpc>
                <a:spcPct val="100000"/>
              </a:lnSpc>
            </a:pPr>
            <a:r>
              <a:rPr lang="en-GB" sz="1400" dirty="0"/>
              <a:t>Montrez ChatGPT commettant une erreur factuelle à partir d'une vidéo ou d'une capture d'écran et discutez-en.</a:t>
            </a:r>
          </a:p>
        </p:txBody>
      </p:sp>
      <p:sp>
        <p:nvSpPr>
          <p:cNvPr id="8" name="Text Placeholder 7">
            <a:extLst>
              <a:ext uri="{FF2B5EF4-FFF2-40B4-BE49-F238E27FC236}">
                <a16:creationId xmlns:a16="http://schemas.microsoft.com/office/drawing/2014/main" id="{1DBE863F-24B6-A9EB-4A8A-CCF30E439ADB}"/>
              </a:ext>
            </a:extLst>
          </p:cNvPr>
          <p:cNvSpPr txBox="1">
            <a:spLocks/>
          </p:cNvSpPr>
          <p:nvPr/>
        </p:nvSpPr>
        <p:spPr>
          <a:xfrm>
            <a:off x="748823" y="8030282"/>
            <a:ext cx="6660000" cy="3420242"/>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dirty="0"/>
              <a:t>L'objectif est de montrer comment de petits changements dans les instructions (prompt) peuvent modifier radicalement les réponses de l'IA.</a:t>
            </a:r>
          </a:p>
          <a:p>
            <a:pPr>
              <a:lnSpc>
                <a:spcPct val="100000"/>
              </a:lnSpc>
            </a:pPr>
            <a:endParaRPr lang="en-GB" sz="1400" dirty="0"/>
          </a:p>
          <a:p>
            <a:pPr>
              <a:lnSpc>
                <a:spcPct val="100000"/>
              </a:lnSpc>
            </a:pPr>
            <a:r>
              <a:rPr lang="en-GB" sz="1400" b="1" dirty="0"/>
              <a:t>Demandez à ChatGPT d'écrire</a:t>
            </a:r>
          </a:p>
          <a:p>
            <a:pPr>
              <a:lnSpc>
                <a:spcPct val="100000"/>
              </a:lnSpc>
            </a:pPr>
            <a:r>
              <a:rPr lang="en-GB" sz="1400" dirty="0"/>
              <a:t>« Écris un court conte de fées sur une fille qui découvre un livre alimenté par l'IA. »</a:t>
            </a:r>
          </a:p>
          <a:p>
            <a:pPr>
              <a:lnSpc>
                <a:spcPct val="100000"/>
              </a:lnSpc>
            </a:pPr>
            <a:endParaRPr lang="en-GB" sz="1000" dirty="0"/>
          </a:p>
          <a:p>
            <a:pPr>
              <a:lnSpc>
                <a:spcPct val="100000"/>
              </a:lnSpc>
            </a:pPr>
            <a:r>
              <a:rPr lang="en-GB" sz="1400" b="1" dirty="0"/>
              <a:t>Remixez l'invite avec les </a:t>
            </a:r>
            <a:r>
              <a:rPr lang="en-GB" sz="1400" b="1" dirty="0" err="1"/>
              <a:t>apprenantes</a:t>
            </a:r>
            <a:endParaRPr lang="en-GB" sz="1400" b="1" dirty="0"/>
          </a:p>
          <a:p>
            <a:pPr>
              <a:lnSpc>
                <a:spcPct val="100000"/>
              </a:lnSpc>
            </a:pPr>
            <a:r>
              <a:rPr lang="en-GB" sz="1400" dirty="0"/>
              <a:t>Changez le genre « Réécrivez-le sous forme de mystère de science-fiction. »</a:t>
            </a:r>
          </a:p>
          <a:p>
            <a:pPr>
              <a:lnSpc>
                <a:spcPct val="100000"/>
              </a:lnSpc>
            </a:pPr>
            <a:r>
              <a:rPr lang="en-GB" sz="1400" dirty="0"/>
              <a:t>Changez la perspective : « Racontez l'histoire du point de vue du livre. »</a:t>
            </a:r>
          </a:p>
          <a:p>
            <a:pPr>
              <a:lnSpc>
                <a:spcPct val="100000"/>
              </a:lnSpc>
            </a:pPr>
            <a:r>
              <a:rPr lang="en-GB" sz="1400" dirty="0"/>
              <a:t>Ajoutez un rebondissement « Le livre réécrit secrètement la réalité. »</a:t>
            </a:r>
          </a:p>
          <a:p>
            <a:pPr>
              <a:lnSpc>
                <a:spcPct val="100000"/>
              </a:lnSpc>
            </a:pPr>
            <a:endParaRPr lang="en-GB" sz="800" dirty="0"/>
          </a:p>
          <a:p>
            <a:pPr>
              <a:lnSpc>
                <a:spcPct val="100000"/>
              </a:lnSpc>
            </a:pPr>
            <a:r>
              <a:rPr lang="en-GB" sz="1400" b="1" dirty="0"/>
              <a:t>Demandez </a:t>
            </a:r>
            <a:r>
              <a:rPr lang="en-GB" sz="1400" dirty="0"/>
              <a:t>aux </a:t>
            </a:r>
            <a:r>
              <a:rPr lang="en-GB" sz="1400" dirty="0" err="1"/>
              <a:t>apprenantes</a:t>
            </a:r>
            <a:r>
              <a:rPr lang="en-GB" sz="1400" dirty="0"/>
              <a:t> </a:t>
            </a:r>
            <a:r>
              <a:rPr lang="en-GB" sz="1400" i="1" dirty="0"/>
              <a:t>« Qu'est-ce qui vous a surpris dans les résultats ? » et « Dans quelle mesure avez-vous eu l'impression d'avoir le contrôle ? »</a:t>
            </a:r>
            <a:endParaRPr lang="en-US" sz="1400" b="1" i="1" dirty="0"/>
          </a:p>
        </p:txBody>
      </p:sp>
      <p:sp>
        <p:nvSpPr>
          <p:cNvPr id="10" name="Text Placeholder 9">
            <a:extLst>
              <a:ext uri="{FF2B5EF4-FFF2-40B4-BE49-F238E27FC236}">
                <a16:creationId xmlns:a16="http://schemas.microsoft.com/office/drawing/2014/main" id="{0AA7E371-2D71-8D96-3408-E34405CAE8B7}"/>
              </a:ext>
            </a:extLst>
          </p:cNvPr>
          <p:cNvSpPr txBox="1">
            <a:spLocks/>
          </p:cNvSpPr>
          <p:nvPr/>
        </p:nvSpPr>
        <p:spPr>
          <a:xfrm>
            <a:off x="1461967" y="7340075"/>
            <a:ext cx="6821719" cy="605898"/>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5. Activité 1 – Remix d'histoire alimenté par l'IA (15 min)</a:t>
            </a:r>
          </a:p>
        </p:txBody>
      </p:sp>
      <p:cxnSp>
        <p:nvCxnSpPr>
          <p:cNvPr id="21" name="Straight Connector 20">
            <a:extLst>
              <a:ext uri="{FF2B5EF4-FFF2-40B4-BE49-F238E27FC236}">
                <a16:creationId xmlns:a16="http://schemas.microsoft.com/office/drawing/2014/main" id="{5BA4A8F4-B227-E000-90C4-65907F254A2F}"/>
              </a:ext>
            </a:extLst>
          </p:cNvPr>
          <p:cNvCxnSpPr>
            <a:cxnSpLocks/>
          </p:cNvCxnSpPr>
          <p:nvPr/>
        </p:nvCxnSpPr>
        <p:spPr>
          <a:xfrm>
            <a:off x="1169122" y="7749613"/>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E75CEAF1-4967-07C7-DAF0-8D318B2D3950}"/>
              </a:ext>
            </a:extLst>
          </p:cNvPr>
          <p:cNvGrpSpPr/>
          <p:nvPr/>
        </p:nvGrpSpPr>
        <p:grpSpPr>
          <a:xfrm>
            <a:off x="631972" y="7229807"/>
            <a:ext cx="668030" cy="667301"/>
            <a:chOff x="7257599" y="768348"/>
            <a:chExt cx="868457" cy="867509"/>
          </a:xfrm>
          <a:solidFill>
            <a:srgbClr val="282666"/>
          </a:solidFill>
        </p:grpSpPr>
        <p:sp>
          <p:nvSpPr>
            <p:cNvPr id="24" name="Freeform 15">
              <a:extLst>
                <a:ext uri="{FF2B5EF4-FFF2-40B4-BE49-F238E27FC236}">
                  <a16:creationId xmlns:a16="http://schemas.microsoft.com/office/drawing/2014/main" id="{21595BE9-C45D-1DAF-CA19-90A1280A0C68}"/>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6" name="Graphic 2">
              <a:extLst>
                <a:ext uri="{FF2B5EF4-FFF2-40B4-BE49-F238E27FC236}">
                  <a16:creationId xmlns:a16="http://schemas.microsoft.com/office/drawing/2014/main" id="{824E4C80-E6AB-0360-2117-21871767E277}"/>
                </a:ext>
              </a:extLst>
            </p:cNvPr>
            <p:cNvGrpSpPr/>
            <p:nvPr/>
          </p:nvGrpSpPr>
          <p:grpSpPr>
            <a:xfrm>
              <a:off x="7257599" y="768348"/>
              <a:ext cx="868457" cy="867509"/>
              <a:chOff x="7257599" y="768348"/>
              <a:chExt cx="868457" cy="867509"/>
            </a:xfrm>
            <a:grpFill/>
          </p:grpSpPr>
          <p:sp>
            <p:nvSpPr>
              <p:cNvPr id="27" name="Freeform 17">
                <a:extLst>
                  <a:ext uri="{FF2B5EF4-FFF2-40B4-BE49-F238E27FC236}">
                    <a16:creationId xmlns:a16="http://schemas.microsoft.com/office/drawing/2014/main" id="{798A9854-83A2-9A05-D16E-BE09655C2D08}"/>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Freeform 18">
                <a:extLst>
                  <a:ext uri="{FF2B5EF4-FFF2-40B4-BE49-F238E27FC236}">
                    <a16:creationId xmlns:a16="http://schemas.microsoft.com/office/drawing/2014/main" id="{9CC81EC1-6AC4-FE60-4374-64C8CA783D9E}"/>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19">
                <a:extLst>
                  <a:ext uri="{FF2B5EF4-FFF2-40B4-BE49-F238E27FC236}">
                    <a16:creationId xmlns:a16="http://schemas.microsoft.com/office/drawing/2014/main" id="{79642378-C45F-F7BD-36B9-4BA77D673523}"/>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0" name="Freeform 20">
                <a:extLst>
                  <a:ext uri="{FF2B5EF4-FFF2-40B4-BE49-F238E27FC236}">
                    <a16:creationId xmlns:a16="http://schemas.microsoft.com/office/drawing/2014/main" id="{C4F27A32-0361-5899-64C0-0F67D445D9C3}"/>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1" name="Freeform 21">
                <a:extLst>
                  <a:ext uri="{FF2B5EF4-FFF2-40B4-BE49-F238E27FC236}">
                    <a16:creationId xmlns:a16="http://schemas.microsoft.com/office/drawing/2014/main" id="{D4DF911C-D7E0-7BDD-233A-8A003A986F5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077910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4BFEC-8EB4-8189-6543-6A2B975B170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1F15E-BE71-2EFA-DA73-264F5E6F6017}"/>
              </a:ext>
            </a:extLst>
          </p:cNvPr>
          <p:cNvSpPr>
            <a:spLocks noGrp="1"/>
          </p:cNvSpPr>
          <p:nvPr>
            <p:ph type="sldNum" sz="quarter" idx="4"/>
          </p:nvPr>
        </p:nvSpPr>
        <p:spPr/>
        <p:txBody>
          <a:bodyPr/>
          <a:lstStyle/>
          <a:p>
            <a:fld id="{9C527BFA-2C0E-4CEC-B6A5-913A56FEF4B4}" type="slidenum">
              <a:rPr lang="fr-CA" smtClean="0"/>
              <a:t>29</a:t>
            </a:fld>
            <a:endParaRPr lang="fr-CA" dirty="0"/>
          </a:p>
        </p:txBody>
      </p:sp>
      <p:sp>
        <p:nvSpPr>
          <p:cNvPr id="8" name="Text Placeholder 7">
            <a:extLst>
              <a:ext uri="{FF2B5EF4-FFF2-40B4-BE49-F238E27FC236}">
                <a16:creationId xmlns:a16="http://schemas.microsoft.com/office/drawing/2014/main" id="{8DA42DA9-6525-A2C8-902F-875E4865CDAB}"/>
              </a:ext>
            </a:extLst>
          </p:cNvPr>
          <p:cNvSpPr>
            <a:spLocks noGrp="1"/>
          </p:cNvSpPr>
          <p:nvPr>
            <p:ph type="body" sz="quarter" idx="32"/>
          </p:nvPr>
        </p:nvSpPr>
        <p:spPr>
          <a:xfrm>
            <a:off x="748822" y="1755170"/>
            <a:ext cx="6576804" cy="5857304"/>
          </a:xfrm>
        </p:spPr>
        <p:txBody>
          <a:bodyPr numCol="1"/>
          <a:lstStyle/>
          <a:p>
            <a:pPr>
              <a:lnSpc>
                <a:spcPct val="100000"/>
              </a:lnSpc>
            </a:pPr>
            <a:r>
              <a:rPr lang="en-GB" sz="1400" b="1" dirty="0"/>
              <a:t>Choisissez-en un ou laissez les </a:t>
            </a:r>
            <a:r>
              <a:rPr lang="en-GB" sz="1400" b="1" dirty="0" err="1"/>
              <a:t>apprenantes</a:t>
            </a:r>
            <a:r>
              <a:rPr lang="en-GB" sz="1400" b="1" dirty="0"/>
              <a:t> choisir</a:t>
            </a:r>
          </a:p>
          <a:p>
            <a:pPr>
              <a:lnSpc>
                <a:spcPct val="100000"/>
              </a:lnSpc>
            </a:pPr>
            <a:r>
              <a:rPr lang="en-GB" sz="1400" dirty="0"/>
              <a:t>Magic Write « Générez 3 slogans pour un événement sur l'émancipation des femmes. »</a:t>
            </a:r>
          </a:p>
          <a:p>
            <a:pPr>
              <a:lnSpc>
                <a:spcPct val="100000"/>
              </a:lnSpc>
            </a:pPr>
            <a:r>
              <a:rPr lang="en-GB" sz="1400" dirty="0"/>
              <a:t>Texte en image « Créez une ville de rêve au coucher du soleil. »</a:t>
            </a:r>
          </a:p>
          <a:p>
            <a:pPr>
              <a:lnSpc>
                <a:spcPct val="100000"/>
              </a:lnSpc>
            </a:pPr>
            <a:r>
              <a:rPr lang="en-GB" sz="1400" dirty="0"/>
              <a:t>Modification du modèle - Modifiez une publication sur les réseaux sociaux pour votre propre groupe d'intérêt</a:t>
            </a:r>
          </a:p>
          <a:p>
            <a:pPr>
              <a:lnSpc>
                <a:spcPct val="100000"/>
              </a:lnSpc>
            </a:pPr>
            <a:endParaRPr lang="en-GB" sz="1400" dirty="0"/>
          </a:p>
          <a:p>
            <a:pPr>
              <a:lnSpc>
                <a:spcPct val="100000"/>
              </a:lnSpc>
            </a:pPr>
            <a:r>
              <a:rPr lang="en-GB" sz="1400" dirty="0"/>
              <a:t>L'objectif est d'aider les </a:t>
            </a:r>
            <a:r>
              <a:rPr lang="en-GB" sz="1400" dirty="0" err="1"/>
              <a:t>apprenantes</a:t>
            </a:r>
            <a:r>
              <a:rPr lang="en-GB" sz="1400" dirty="0"/>
              <a:t> à se familiariser avec les outils d'IA et de leur montrer qu'ils peuvent créer des choses réelles et utiles, même sans expérience préalable.</a:t>
            </a:r>
            <a:endParaRPr lang="en-US" sz="1400" b="1" i="1" dirty="0"/>
          </a:p>
        </p:txBody>
      </p:sp>
      <p:sp>
        <p:nvSpPr>
          <p:cNvPr id="10" name="Text Placeholder 9">
            <a:extLst>
              <a:ext uri="{FF2B5EF4-FFF2-40B4-BE49-F238E27FC236}">
                <a16:creationId xmlns:a16="http://schemas.microsoft.com/office/drawing/2014/main" id="{FF7BEE59-D98C-F2FB-BB6A-2B2E9E814DC2}"/>
              </a:ext>
            </a:extLst>
          </p:cNvPr>
          <p:cNvSpPr>
            <a:spLocks noGrp="1"/>
          </p:cNvSpPr>
          <p:nvPr>
            <p:ph type="body" sz="quarter" idx="38"/>
          </p:nvPr>
        </p:nvSpPr>
        <p:spPr>
          <a:xfrm>
            <a:off x="1403058" y="826314"/>
            <a:ext cx="6821719" cy="605898"/>
          </a:xfrm>
        </p:spPr>
        <p:txBody>
          <a:bodyPr/>
          <a:lstStyle/>
          <a:p>
            <a:r>
              <a:rPr lang="en-GB" sz="1800" b="1" dirty="0"/>
              <a:t>6. Activité 2 – Exercice pratique sur l'IA avec Canva (15 min)</a:t>
            </a:r>
          </a:p>
        </p:txBody>
      </p:sp>
      <p:pic>
        <p:nvPicPr>
          <p:cNvPr id="13" name="Picture Placeholder 12">
            <a:extLst>
              <a:ext uri="{FF2B5EF4-FFF2-40B4-BE49-F238E27FC236}">
                <a16:creationId xmlns:a16="http://schemas.microsoft.com/office/drawing/2014/main" id="{55AFD110-41D8-2491-4621-E69D416EF384}"/>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6629401"/>
            <a:ext cx="7457282" cy="4263564"/>
          </a:xfrm>
        </p:spPr>
      </p:pic>
      <p:cxnSp>
        <p:nvCxnSpPr>
          <p:cNvPr id="14" name="Straight Connector 13">
            <a:extLst>
              <a:ext uri="{FF2B5EF4-FFF2-40B4-BE49-F238E27FC236}">
                <a16:creationId xmlns:a16="http://schemas.microsoft.com/office/drawing/2014/main" id="{56412655-0331-35BC-BA81-2B284647BB26}"/>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B673C56F-A24A-7536-9DB0-AF50291A078E}"/>
              </a:ext>
            </a:extLst>
          </p:cNvPr>
          <p:cNvSpPr/>
          <p:nvPr/>
        </p:nvSpPr>
        <p:spPr>
          <a:xfrm>
            <a:off x="3616036" y="3990109"/>
            <a:ext cx="3410717" cy="2119975"/>
          </a:xfrm>
          <a:prstGeom prst="roundRect">
            <a:avLst/>
          </a:prstGeom>
          <a:solidFill>
            <a:srgbClr val="653795"/>
          </a:solidFill>
          <a:ln w="3810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6">
            <a:extLst>
              <a:ext uri="{FF2B5EF4-FFF2-40B4-BE49-F238E27FC236}">
                <a16:creationId xmlns:a16="http://schemas.microsoft.com/office/drawing/2014/main" id="{75C0E1AC-5BE9-3726-EC8F-D32AE8FD0E15}"/>
              </a:ext>
            </a:extLst>
          </p:cNvPr>
          <p:cNvSpPr txBox="1">
            <a:spLocks/>
          </p:cNvSpPr>
          <p:nvPr/>
        </p:nvSpPr>
        <p:spPr>
          <a:xfrm>
            <a:off x="3809801" y="4315220"/>
            <a:ext cx="3084985" cy="1700273"/>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l">
              <a:lnSpc>
                <a:spcPct val="100000"/>
              </a:lnSpc>
            </a:pPr>
            <a:r>
              <a:rPr lang="en-GB" sz="1800" b="1" dirty="0">
                <a:solidFill>
                  <a:schemeClr val="bg1"/>
                </a:solidFill>
              </a:rPr>
              <a:t>Conseil pour </a:t>
            </a:r>
            <a:r>
              <a:rPr lang="en-GB" sz="1800" b="1" dirty="0" err="1">
                <a:solidFill>
                  <a:schemeClr val="bg1"/>
                </a:solidFill>
              </a:rPr>
              <a:t>l'animateur</a:t>
            </a:r>
            <a:r>
              <a:rPr lang="fr-LU" sz="1800" b="1" dirty="0">
                <a:solidFill>
                  <a:schemeClr val="bg1"/>
                </a:solidFill>
              </a:rPr>
              <a:t>·</a:t>
            </a:r>
            <a:r>
              <a:rPr lang="fr-LU" sz="1800" b="1" dirty="0" err="1">
                <a:solidFill>
                  <a:schemeClr val="bg1"/>
                </a:solidFill>
              </a:rPr>
              <a:t>rice</a:t>
            </a:r>
            <a:r>
              <a:rPr lang="fr-LU" sz="1800" b="1" dirty="0">
                <a:solidFill>
                  <a:schemeClr val="bg1"/>
                </a:solidFill>
              </a:rPr>
              <a:t>…</a:t>
            </a:r>
            <a:endParaRPr lang="en-GB" sz="1800" b="1" dirty="0">
              <a:solidFill>
                <a:schemeClr val="bg1"/>
              </a:solidFill>
            </a:endParaRPr>
          </a:p>
          <a:p>
            <a:pPr algn="l">
              <a:lnSpc>
                <a:spcPct val="100000"/>
              </a:lnSpc>
            </a:pPr>
            <a:r>
              <a:rPr lang="en-GB" sz="1800" dirty="0" err="1">
                <a:solidFill>
                  <a:schemeClr val="bg1"/>
                </a:solidFill>
              </a:rPr>
              <a:t>Encouragez</a:t>
            </a:r>
            <a:r>
              <a:rPr lang="en-GB" sz="1800" dirty="0">
                <a:solidFill>
                  <a:schemeClr val="bg1"/>
                </a:solidFill>
              </a:rPr>
              <a:t> </a:t>
            </a:r>
            <a:r>
              <a:rPr lang="en-GB" sz="1800" dirty="0" err="1">
                <a:solidFill>
                  <a:schemeClr val="bg1"/>
                </a:solidFill>
              </a:rPr>
              <a:t>l'expérimentation</a:t>
            </a:r>
            <a:r>
              <a:rPr lang="en-GB" sz="1800" dirty="0">
                <a:solidFill>
                  <a:schemeClr val="bg1"/>
                </a:solidFill>
              </a:rPr>
              <a:t>. Il </a:t>
            </a:r>
            <a:r>
              <a:rPr lang="en-GB" sz="1800" dirty="0" err="1">
                <a:solidFill>
                  <a:schemeClr val="bg1"/>
                </a:solidFill>
              </a:rPr>
              <a:t>n'y</a:t>
            </a:r>
            <a:r>
              <a:rPr lang="en-GB" sz="1800" dirty="0">
                <a:solidFill>
                  <a:schemeClr val="bg1"/>
                </a:solidFill>
              </a:rPr>
              <a:t> a pas de « </a:t>
            </a:r>
            <a:r>
              <a:rPr lang="en-GB" sz="1800" dirty="0" err="1">
                <a:solidFill>
                  <a:schemeClr val="bg1"/>
                </a:solidFill>
              </a:rPr>
              <a:t>mauvais</a:t>
            </a:r>
            <a:r>
              <a:rPr lang="en-GB" sz="1800" dirty="0">
                <a:solidFill>
                  <a:schemeClr val="bg1"/>
                </a:solidFill>
              </a:rPr>
              <a:t> » </a:t>
            </a:r>
            <a:r>
              <a:rPr lang="en-GB" sz="1800" dirty="0" err="1">
                <a:solidFill>
                  <a:schemeClr val="bg1"/>
                </a:solidFill>
              </a:rPr>
              <a:t>résultat</a:t>
            </a:r>
            <a:r>
              <a:rPr lang="en-GB" sz="1800" dirty="0">
                <a:solidFill>
                  <a:schemeClr val="bg1"/>
                </a:solidFill>
              </a:rPr>
              <a:t>, </a:t>
            </a:r>
            <a:r>
              <a:rPr lang="en-GB" sz="1800" dirty="0" err="1">
                <a:solidFill>
                  <a:schemeClr val="bg1"/>
                </a:solidFill>
              </a:rPr>
              <a:t>seulement</a:t>
            </a:r>
            <a:r>
              <a:rPr lang="en-GB" sz="1800" dirty="0">
                <a:solidFill>
                  <a:schemeClr val="bg1"/>
                </a:solidFill>
              </a:rPr>
              <a:t> de </a:t>
            </a:r>
            <a:r>
              <a:rPr lang="en-GB" sz="1800" dirty="0" err="1">
                <a:solidFill>
                  <a:schemeClr val="bg1"/>
                </a:solidFill>
              </a:rPr>
              <a:t>l'apprentissage</a:t>
            </a:r>
            <a:r>
              <a:rPr lang="en-GB" sz="1800" dirty="0">
                <a:solidFill>
                  <a:schemeClr val="bg1"/>
                </a:solidFill>
              </a:rPr>
              <a:t>.</a:t>
            </a:r>
            <a:endParaRPr lang="en-US" sz="1000" dirty="0">
              <a:solidFill>
                <a:schemeClr val="bg1"/>
              </a:solidFill>
            </a:endParaRPr>
          </a:p>
        </p:txBody>
      </p:sp>
      <p:grpSp>
        <p:nvGrpSpPr>
          <p:cNvPr id="5" name="Group 4">
            <a:extLst>
              <a:ext uri="{FF2B5EF4-FFF2-40B4-BE49-F238E27FC236}">
                <a16:creationId xmlns:a16="http://schemas.microsoft.com/office/drawing/2014/main" id="{BECE5256-BB10-799A-716F-6C8732F67AE1}"/>
              </a:ext>
            </a:extLst>
          </p:cNvPr>
          <p:cNvGrpSpPr/>
          <p:nvPr/>
        </p:nvGrpSpPr>
        <p:grpSpPr>
          <a:xfrm>
            <a:off x="41999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B1B5FBDE-AF59-7B43-2FE7-E4DDD1C71781}"/>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888CCD79-C64F-5530-EA6E-36B39D3E23F2}"/>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83D9A3CD-B201-340A-1335-C9209E156EC9}"/>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2F4A5A42-3407-6AA5-2073-FEB7FC09B970}"/>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EAD6AE94-2BA7-613E-0E12-EA960F29E23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70060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BA4FE1B4-0169-CACD-4904-ABC43BD74262}"/>
              </a:ext>
            </a:extLst>
          </p:cNvPr>
          <p:cNvSpPr>
            <a:spLocks noGrp="1"/>
          </p:cNvSpPr>
          <p:nvPr>
            <p:ph type="body" sz="quarter" idx="14"/>
          </p:nvPr>
        </p:nvSpPr>
        <p:spPr/>
        <p:txBody>
          <a:bodyPr/>
          <a:lstStyle/>
          <a:p>
            <a:r>
              <a:rPr lang="en-US" dirty="0"/>
              <a:t>01</a:t>
            </a:r>
          </a:p>
        </p:txBody>
      </p:sp>
      <p:sp>
        <p:nvSpPr>
          <p:cNvPr id="29" name="Text Placeholder 28">
            <a:extLst>
              <a:ext uri="{FF2B5EF4-FFF2-40B4-BE49-F238E27FC236}">
                <a16:creationId xmlns:a16="http://schemas.microsoft.com/office/drawing/2014/main" id="{B8F0D2E9-5CEF-E259-54B8-8E2A5235DE27}"/>
              </a:ext>
            </a:extLst>
          </p:cNvPr>
          <p:cNvSpPr>
            <a:spLocks noGrp="1"/>
          </p:cNvSpPr>
          <p:nvPr>
            <p:ph type="body" sz="quarter" idx="15"/>
          </p:nvPr>
        </p:nvSpPr>
        <p:spPr/>
        <p:txBody>
          <a:bodyPr/>
          <a:lstStyle/>
          <a:p>
            <a:r>
              <a:rPr lang="en-US" dirty="0"/>
              <a:t>Détails concernant ce guide</a:t>
            </a:r>
          </a:p>
        </p:txBody>
      </p:sp>
      <p:sp>
        <p:nvSpPr>
          <p:cNvPr id="16" name="Slide Number Placeholder 15">
            <a:extLst>
              <a:ext uri="{FF2B5EF4-FFF2-40B4-BE49-F238E27FC236}">
                <a16:creationId xmlns:a16="http://schemas.microsoft.com/office/drawing/2014/main" id="{2863423A-3E0A-DEFF-E25F-0BEEED125400}"/>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t>3</a:t>
            </a:fld>
            <a:endParaRPr lang="fr-CA" dirty="0"/>
          </a:p>
        </p:txBody>
      </p:sp>
      <p:pic>
        <p:nvPicPr>
          <p:cNvPr id="36" name="Picture Placeholder 35">
            <a:extLst>
              <a:ext uri="{FF2B5EF4-FFF2-40B4-BE49-F238E27FC236}">
                <a16:creationId xmlns:a16="http://schemas.microsoft.com/office/drawing/2014/main" id="{36A4B164-D108-E493-5738-459173452A74}"/>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a:fillRect/>
          </a:stretch>
        </p:blipFill>
        <p:spPr/>
      </p:pic>
      <p:pic>
        <p:nvPicPr>
          <p:cNvPr id="37" name="Picture 36">
            <a:extLst>
              <a:ext uri="{FF2B5EF4-FFF2-40B4-BE49-F238E27FC236}">
                <a16:creationId xmlns:a16="http://schemas.microsoft.com/office/drawing/2014/main" id="{9547C3B8-114A-CE59-56D3-2827CB68B7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777284">
            <a:off x="-2563839" y="3517569"/>
            <a:ext cx="5127676" cy="4367161"/>
          </a:xfrm>
          <a:prstGeom prst="rect">
            <a:avLst/>
          </a:prstGeom>
        </p:spPr>
      </p:pic>
    </p:spTree>
    <p:extLst>
      <p:ext uri="{BB962C8B-B14F-4D97-AF65-F5344CB8AC3E}">
        <p14:creationId xmlns:p14="http://schemas.microsoft.com/office/powerpoint/2010/main" val="3730578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1F92E-747C-0481-7F7F-12B979C42056}"/>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C68F5A31-CDF3-55B3-5F1F-FF9EE0D08250}"/>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3879385"/>
            <a:ext cx="7457282" cy="4263564"/>
          </a:xfrm>
        </p:spPr>
      </p:pic>
      <p:sp>
        <p:nvSpPr>
          <p:cNvPr id="5" name="Flowchart: Delay 4">
            <a:extLst>
              <a:ext uri="{FF2B5EF4-FFF2-40B4-BE49-F238E27FC236}">
                <a16:creationId xmlns:a16="http://schemas.microsoft.com/office/drawing/2014/main" id="{D1605699-12C6-89DC-02B4-C421A32AD501}"/>
              </a:ext>
            </a:extLst>
          </p:cNvPr>
          <p:cNvSpPr/>
          <p:nvPr/>
        </p:nvSpPr>
        <p:spPr>
          <a:xfrm>
            <a:off x="-53076" y="6324600"/>
            <a:ext cx="6011916" cy="4583113"/>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7E163CFC-BED1-4B42-C560-70C8635145A5}"/>
              </a:ext>
            </a:extLst>
          </p:cNvPr>
          <p:cNvSpPr>
            <a:spLocks noGrp="1"/>
          </p:cNvSpPr>
          <p:nvPr>
            <p:ph type="sldNum" sz="quarter" idx="4"/>
          </p:nvPr>
        </p:nvSpPr>
        <p:spPr/>
        <p:txBody>
          <a:bodyPr/>
          <a:lstStyle/>
          <a:p>
            <a:fld id="{9C527BFA-2C0E-4CEC-B6A5-913A56FEF4B4}" type="slidenum">
              <a:rPr lang="fr-CA" smtClean="0"/>
              <a:t>30</a:t>
            </a:fld>
            <a:endParaRPr lang="fr-CA" dirty="0"/>
          </a:p>
        </p:txBody>
      </p:sp>
      <p:sp>
        <p:nvSpPr>
          <p:cNvPr id="8" name="Text Placeholder 7">
            <a:extLst>
              <a:ext uri="{FF2B5EF4-FFF2-40B4-BE49-F238E27FC236}">
                <a16:creationId xmlns:a16="http://schemas.microsoft.com/office/drawing/2014/main" id="{09F8EDC2-F174-591B-7D5B-7D1DF31DCEC4}"/>
              </a:ext>
            </a:extLst>
          </p:cNvPr>
          <p:cNvSpPr>
            <a:spLocks noGrp="1"/>
          </p:cNvSpPr>
          <p:nvPr>
            <p:ph type="body" sz="quarter" idx="32"/>
          </p:nvPr>
        </p:nvSpPr>
        <p:spPr>
          <a:xfrm>
            <a:off x="449950" y="1378857"/>
            <a:ext cx="6821720" cy="5857304"/>
          </a:xfrm>
        </p:spPr>
        <p:txBody>
          <a:bodyPr numCol="1"/>
          <a:lstStyle/>
          <a:p>
            <a:pPr>
              <a:lnSpc>
                <a:spcPct val="100000"/>
              </a:lnSpc>
            </a:pPr>
            <a:r>
              <a:rPr lang="en-GB" sz="1400" b="1" dirty="0"/>
              <a:t>Demander</a:t>
            </a:r>
          </a:p>
          <a:p>
            <a:pPr>
              <a:lnSpc>
                <a:spcPct val="100000"/>
              </a:lnSpc>
            </a:pPr>
            <a:r>
              <a:rPr lang="en-GB" sz="1400" dirty="0"/>
              <a:t>Quelle partie de la session d'aujourd'hui vous a aidé à vous sentir plus à l'aise avec l'IA ?</a:t>
            </a:r>
          </a:p>
          <a:p>
            <a:pPr>
              <a:lnSpc>
                <a:spcPct val="100000"/>
              </a:lnSpc>
            </a:pPr>
            <a:r>
              <a:rPr lang="en-GB" sz="1400" dirty="0"/>
              <a:t>À quoi aimeriez-vous essayer d'utiliser un outil d'IA la semaine prochaine ?</a:t>
            </a:r>
          </a:p>
          <a:p>
            <a:pPr>
              <a:lnSpc>
                <a:spcPct val="100000"/>
              </a:lnSpc>
            </a:pPr>
            <a:endParaRPr lang="en-GB" sz="1400" dirty="0"/>
          </a:p>
          <a:p>
            <a:pPr>
              <a:lnSpc>
                <a:spcPct val="100000"/>
              </a:lnSpc>
            </a:pPr>
            <a:r>
              <a:rPr lang="en-GB" sz="1400" b="1" dirty="0"/>
              <a:t>Questions </a:t>
            </a:r>
            <a:r>
              <a:rPr lang="en-GB" sz="1400" b="1" dirty="0" err="1"/>
              <a:t>facultatives</a:t>
            </a:r>
            <a:r>
              <a:rPr lang="en-GB" sz="1400" b="1" dirty="0"/>
              <a:t> </a:t>
            </a:r>
            <a:r>
              <a:rPr lang="en-GB" sz="1400" b="1" dirty="0" err="1"/>
              <a:t>comme</a:t>
            </a:r>
            <a:r>
              <a:rPr lang="en-GB" sz="1400" b="1" dirty="0"/>
              <a:t> </a:t>
            </a:r>
            <a:r>
              <a:rPr lang="en-GB" sz="1400" b="1" dirty="0" err="1"/>
              <a:t>activité</a:t>
            </a:r>
            <a:r>
              <a:rPr lang="en-GB" sz="1400" b="1" dirty="0"/>
              <a:t> de </a:t>
            </a:r>
            <a:r>
              <a:rPr lang="en-GB" sz="1400" b="1" dirty="0" err="1"/>
              <a:t>déclusion</a:t>
            </a:r>
            <a:r>
              <a:rPr lang="en-GB" sz="1400" b="1" dirty="0"/>
              <a:t> :</a:t>
            </a:r>
          </a:p>
          <a:p>
            <a:pPr>
              <a:lnSpc>
                <a:spcPct val="100000"/>
              </a:lnSpc>
            </a:pPr>
            <a:r>
              <a:rPr lang="en-GB" sz="1400" dirty="0"/>
              <a:t>« Aujourd'hui, j'ai appris que je peux utiliser l'IA pour... »</a:t>
            </a:r>
          </a:p>
          <a:p>
            <a:pPr>
              <a:lnSpc>
                <a:spcPct val="100000"/>
              </a:lnSpc>
            </a:pPr>
            <a:r>
              <a:rPr lang="en-GB" sz="1400" dirty="0"/>
              <a:t>« Un outil que je souhaite explorer davantage est... »</a:t>
            </a:r>
            <a:endParaRPr lang="en-US" sz="1400" i="1" dirty="0"/>
          </a:p>
        </p:txBody>
      </p:sp>
      <p:sp>
        <p:nvSpPr>
          <p:cNvPr id="10" name="Text Placeholder 9">
            <a:extLst>
              <a:ext uri="{FF2B5EF4-FFF2-40B4-BE49-F238E27FC236}">
                <a16:creationId xmlns:a16="http://schemas.microsoft.com/office/drawing/2014/main" id="{52E7CB54-6CAE-D7EA-563E-958399D14618}"/>
              </a:ext>
            </a:extLst>
          </p:cNvPr>
          <p:cNvSpPr>
            <a:spLocks noGrp="1"/>
          </p:cNvSpPr>
          <p:nvPr>
            <p:ph type="body" sz="quarter" idx="38"/>
          </p:nvPr>
        </p:nvSpPr>
        <p:spPr>
          <a:xfrm>
            <a:off x="1403058" y="826314"/>
            <a:ext cx="6821719" cy="605898"/>
          </a:xfrm>
        </p:spPr>
        <p:txBody>
          <a:bodyPr/>
          <a:lstStyle/>
          <a:p>
            <a:r>
              <a:rPr lang="en-GB" sz="1800" b="1" dirty="0"/>
              <a:t>7. Récapitulatif et réflexion (5 à 10 min)</a:t>
            </a:r>
          </a:p>
        </p:txBody>
      </p:sp>
      <p:cxnSp>
        <p:nvCxnSpPr>
          <p:cNvPr id="14" name="Straight Connector 13">
            <a:extLst>
              <a:ext uri="{FF2B5EF4-FFF2-40B4-BE49-F238E27FC236}">
                <a16:creationId xmlns:a16="http://schemas.microsoft.com/office/drawing/2014/main" id="{2672AF47-1446-BCE1-6BC2-145949FC5B86}"/>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F8BB309-C796-DCAE-9B31-C6A57E411736}"/>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A79D5987-B79E-1257-7EC7-29F23CE9C91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6757C355-4A24-56F6-700F-4B8CFF3045D5}"/>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CA26FAB1-AFC9-A938-94D0-72A9A2050089}"/>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8E27F201-2C40-CA6D-3C39-E328FAB26453}"/>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59A3955B-4A2C-F6C2-B49F-AA324787A4D4}"/>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E791161F-0865-E5F8-E474-0B9344EE103E}"/>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100AC87E-3E81-0D4E-C239-779A0588B344}"/>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4" name="Text Placeholder 6">
            <a:extLst>
              <a:ext uri="{FF2B5EF4-FFF2-40B4-BE49-F238E27FC236}">
                <a16:creationId xmlns:a16="http://schemas.microsoft.com/office/drawing/2014/main" id="{810AA83D-F579-E49C-B11E-B071FFD1277C}"/>
              </a:ext>
            </a:extLst>
          </p:cNvPr>
          <p:cNvSpPr txBox="1">
            <a:spLocks/>
          </p:cNvSpPr>
          <p:nvPr/>
        </p:nvSpPr>
        <p:spPr>
          <a:xfrm>
            <a:off x="307782" y="7236161"/>
            <a:ext cx="5076667" cy="331048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l">
              <a:lnSpc>
                <a:spcPct val="100000"/>
              </a:lnSpc>
            </a:pPr>
            <a:r>
              <a:rPr lang="en-GB" sz="1800" b="1" dirty="0">
                <a:solidFill>
                  <a:schemeClr val="bg1"/>
                </a:solidFill>
              </a:rPr>
              <a:t>Conseils supplémentaires pour les animateurs</a:t>
            </a:r>
            <a:r>
              <a:rPr lang="fr-LU" sz="1800" b="1" dirty="0">
                <a:solidFill>
                  <a:schemeClr val="bg1"/>
                </a:solidFill>
              </a:rPr>
              <a:t>·</a:t>
            </a:r>
            <a:r>
              <a:rPr lang="fr-LU" sz="1800" b="1" dirty="0" err="1">
                <a:solidFill>
                  <a:schemeClr val="bg1"/>
                </a:solidFill>
              </a:rPr>
              <a:t>rices</a:t>
            </a:r>
            <a:r>
              <a:rPr lang="fr-LU" sz="1800" b="1" dirty="0">
                <a:solidFill>
                  <a:schemeClr val="bg1"/>
                </a:solidFill>
              </a:rPr>
              <a:t> </a:t>
            </a:r>
            <a:r>
              <a:rPr lang="en-GB" sz="1800" dirty="0" err="1">
                <a:solidFill>
                  <a:schemeClr val="bg1"/>
                </a:solidFill>
              </a:rPr>
              <a:t>Gardez</a:t>
            </a:r>
            <a:r>
              <a:rPr lang="en-GB" sz="1800" dirty="0">
                <a:solidFill>
                  <a:schemeClr val="bg1"/>
                </a:solidFill>
              </a:rPr>
              <a:t> un ton amusant et encourageant. Cette session vise à renforcer la confiance, et non les compétences techniques.</a:t>
            </a:r>
          </a:p>
          <a:p>
            <a:pPr marL="457200" indent="-457200" algn="l">
              <a:lnSpc>
                <a:spcPct val="100000"/>
              </a:lnSpc>
              <a:buFont typeface="+mj-lt"/>
              <a:buAutoNum type="arabicPeriod"/>
            </a:pPr>
            <a:r>
              <a:rPr lang="en-GB" sz="1800" dirty="0">
                <a:solidFill>
                  <a:schemeClr val="bg1"/>
                </a:solidFill>
              </a:rPr>
              <a:t>Si les </a:t>
            </a:r>
            <a:r>
              <a:rPr lang="en-GB" sz="1800" dirty="0" err="1">
                <a:solidFill>
                  <a:schemeClr val="bg1"/>
                </a:solidFill>
              </a:rPr>
              <a:t>apprenantes</a:t>
            </a:r>
            <a:r>
              <a:rPr lang="en-GB" sz="1800" dirty="0">
                <a:solidFill>
                  <a:schemeClr val="bg1"/>
                </a:solidFill>
              </a:rPr>
              <a:t> hésitent, faites davantage d'activités en groupe avant de leur demander d'essayer seuls.</a:t>
            </a:r>
          </a:p>
          <a:p>
            <a:pPr marL="457200" indent="-457200" algn="l">
              <a:lnSpc>
                <a:spcPct val="100000"/>
              </a:lnSpc>
              <a:buFont typeface="+mj-lt"/>
              <a:buAutoNum type="arabicPeriod"/>
            </a:pPr>
            <a:r>
              <a:rPr lang="en-GB" sz="1800" dirty="0">
                <a:solidFill>
                  <a:schemeClr val="bg1"/>
                </a:solidFill>
              </a:rPr>
              <a:t>Si l'accès à la technologie est limité, faites des démonstrations en direct et encouragez plutôt la prise de notes ou le récit d'histoires.</a:t>
            </a:r>
            <a:endParaRPr lang="en-US" sz="1800" dirty="0">
              <a:solidFill>
                <a:schemeClr val="bg1"/>
              </a:solidFill>
            </a:endParaRPr>
          </a:p>
        </p:txBody>
      </p:sp>
    </p:spTree>
    <p:extLst>
      <p:ext uri="{BB962C8B-B14F-4D97-AF65-F5344CB8AC3E}">
        <p14:creationId xmlns:p14="http://schemas.microsoft.com/office/powerpoint/2010/main" val="3045185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75A99-95F3-C360-7792-9513081EFBAD}"/>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1F360602-A6F7-C4FA-138D-1F8DEC3E5FD0}"/>
              </a:ext>
            </a:extLst>
          </p:cNvPr>
          <p:cNvSpPr>
            <a:spLocks noGrp="1"/>
          </p:cNvSpPr>
          <p:nvPr>
            <p:ph type="body" sz="quarter" idx="14"/>
          </p:nvPr>
        </p:nvSpPr>
        <p:spPr/>
        <p:txBody>
          <a:bodyPr/>
          <a:lstStyle/>
          <a:p>
            <a:r>
              <a:rPr lang="en-US" dirty="0"/>
              <a:t>05</a:t>
            </a:r>
          </a:p>
        </p:txBody>
      </p:sp>
      <p:sp>
        <p:nvSpPr>
          <p:cNvPr id="29" name="Text Placeholder 28">
            <a:extLst>
              <a:ext uri="{FF2B5EF4-FFF2-40B4-BE49-F238E27FC236}">
                <a16:creationId xmlns:a16="http://schemas.microsoft.com/office/drawing/2014/main" id="{E3BFCFD9-7764-8F44-0221-8EF3FA0DE07B}"/>
              </a:ext>
            </a:extLst>
          </p:cNvPr>
          <p:cNvSpPr>
            <a:spLocks noGrp="1"/>
          </p:cNvSpPr>
          <p:nvPr>
            <p:ph type="body" sz="quarter" idx="15"/>
          </p:nvPr>
        </p:nvSpPr>
        <p:spPr>
          <a:xfrm>
            <a:off x="1539057" y="2387592"/>
            <a:ext cx="4704088" cy="2526153"/>
          </a:xfrm>
        </p:spPr>
        <p:txBody>
          <a:bodyPr/>
          <a:lstStyle/>
          <a:p>
            <a:r>
              <a:rPr lang="en-US" b="1" dirty="0"/>
              <a:t>Session 4 </a:t>
            </a:r>
          </a:p>
          <a:p>
            <a:r>
              <a:rPr lang="en-GB" dirty="0"/>
              <a:t>Les emplois technologiques de </a:t>
            </a:r>
            <a:r>
              <a:rPr lang="en-GB" dirty="0" err="1"/>
              <a:t>demain</a:t>
            </a:r>
            <a:r>
              <a:rPr lang="en-GB" dirty="0"/>
              <a:t> : comment l'IA façonne les carrières</a:t>
            </a:r>
            <a:endParaRPr lang="en-US" dirty="0"/>
          </a:p>
        </p:txBody>
      </p:sp>
      <p:sp>
        <p:nvSpPr>
          <p:cNvPr id="16" name="Slide Number Placeholder 15">
            <a:extLst>
              <a:ext uri="{FF2B5EF4-FFF2-40B4-BE49-F238E27FC236}">
                <a16:creationId xmlns:a16="http://schemas.microsoft.com/office/drawing/2014/main" id="{7263C740-38D6-02D6-4562-7A6D718D1C11}"/>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t>31</a:t>
            </a:fld>
            <a:endParaRPr lang="fr-CA" dirty="0"/>
          </a:p>
        </p:txBody>
      </p:sp>
      <p:pic>
        <p:nvPicPr>
          <p:cNvPr id="5" name="Picture Placeholder 4">
            <a:extLst>
              <a:ext uri="{FF2B5EF4-FFF2-40B4-BE49-F238E27FC236}">
                <a16:creationId xmlns:a16="http://schemas.microsoft.com/office/drawing/2014/main" id="{F962E26C-160A-7C3E-54C8-EF6F5BEE67BF}"/>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p:blipFill>
        <p:spPr/>
      </p:pic>
      <p:pic>
        <p:nvPicPr>
          <p:cNvPr id="6" name="Picture 5">
            <a:extLst>
              <a:ext uri="{FF2B5EF4-FFF2-40B4-BE49-F238E27FC236}">
                <a16:creationId xmlns:a16="http://schemas.microsoft.com/office/drawing/2014/main" id="{28A180EF-5EE7-A004-4970-8DFC3FE923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777284">
            <a:off x="-2563839" y="3532317"/>
            <a:ext cx="5127676" cy="4367161"/>
          </a:xfrm>
          <a:prstGeom prst="rect">
            <a:avLst/>
          </a:prstGeom>
        </p:spPr>
      </p:pic>
    </p:spTree>
    <p:extLst>
      <p:ext uri="{BB962C8B-B14F-4D97-AF65-F5344CB8AC3E}">
        <p14:creationId xmlns:p14="http://schemas.microsoft.com/office/powerpoint/2010/main" val="1427338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FC7E9-987D-7D95-F151-D3B4E5FA7969}"/>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158EB6CE-AAFC-F8FA-8563-AE47217920B5}"/>
              </a:ext>
            </a:extLst>
          </p:cNvPr>
          <p:cNvSpPr>
            <a:spLocks noGrp="1"/>
          </p:cNvSpPr>
          <p:nvPr>
            <p:ph type="body" sz="quarter" idx="32"/>
          </p:nvPr>
        </p:nvSpPr>
        <p:spPr>
          <a:xfrm>
            <a:off x="617152" y="6443718"/>
            <a:ext cx="6541269" cy="4003099"/>
          </a:xfrm>
        </p:spPr>
        <p:txBody>
          <a:bodyPr numCol="1"/>
          <a:lstStyle/>
          <a:p>
            <a:pPr>
              <a:lnSpc>
                <a:spcPct val="100000"/>
              </a:lnSpc>
            </a:pPr>
            <a:r>
              <a:rPr lang="en-GB" sz="1400" b="1" i="1" dirty="0"/>
              <a:t>À la fin de ce module, les </a:t>
            </a:r>
            <a:r>
              <a:rPr lang="en-GB" sz="1400" b="1" i="1" dirty="0" err="1"/>
              <a:t>participantes</a:t>
            </a:r>
            <a:r>
              <a:rPr lang="en-GB" sz="1400" b="1" i="1" dirty="0"/>
              <a:t> seront en mesure de</a:t>
            </a:r>
          </a:p>
          <a:p>
            <a:pPr>
              <a:lnSpc>
                <a:spcPct val="100000"/>
              </a:lnSpc>
            </a:pPr>
            <a:endParaRPr lang="en-GB" sz="800" b="1" i="1" dirty="0"/>
          </a:p>
          <a:p>
            <a:pPr marL="342900" indent="-342900">
              <a:lnSpc>
                <a:spcPct val="100000"/>
              </a:lnSpc>
              <a:buFont typeface="Arial" panose="020B0604020202020204" pitchFamily="34" charset="0"/>
              <a:buChar char="•"/>
            </a:pPr>
            <a:r>
              <a:rPr lang="en-GB" sz="1400" b="1" dirty="0"/>
              <a:t>Comprendre </a:t>
            </a:r>
            <a:r>
              <a:rPr lang="en-GB" sz="1400" dirty="0"/>
              <a:t>comment l'IA transforme différents secteurs professionnels</a:t>
            </a:r>
          </a:p>
          <a:p>
            <a:pPr marL="342900" indent="-342900">
              <a:lnSpc>
                <a:spcPct val="100000"/>
              </a:lnSpc>
              <a:buFont typeface="Arial" panose="020B0604020202020204" pitchFamily="34" charset="0"/>
              <a:buChar char="•"/>
            </a:pPr>
            <a:r>
              <a:rPr lang="en-GB" sz="1400" b="1" dirty="0"/>
              <a:t>Reconnaître </a:t>
            </a:r>
            <a:r>
              <a:rPr lang="en-GB" sz="1400" dirty="0"/>
              <a:t>que les compétences en IA sont pertinentes tant pour les carrières techniques que créatives/non techniques</a:t>
            </a:r>
          </a:p>
          <a:p>
            <a:pPr marL="342900" indent="-342900">
              <a:lnSpc>
                <a:spcPct val="100000"/>
              </a:lnSpc>
              <a:buFont typeface="Arial" panose="020B0604020202020204" pitchFamily="34" charset="0"/>
              <a:buChar char="•"/>
            </a:pPr>
            <a:r>
              <a:rPr lang="en-GB" sz="1400" b="1" dirty="0"/>
              <a:t>Identifier </a:t>
            </a:r>
            <a:r>
              <a:rPr lang="en-GB" sz="1400" dirty="0"/>
              <a:t>et remettre en question les stéréotypes de genre dans le secteur technologique</a:t>
            </a:r>
          </a:p>
          <a:p>
            <a:pPr marL="342900" indent="-342900">
              <a:lnSpc>
                <a:spcPct val="100000"/>
              </a:lnSpc>
              <a:buFont typeface="Arial" panose="020B0604020202020204" pitchFamily="34" charset="0"/>
              <a:buChar char="•"/>
            </a:pPr>
            <a:r>
              <a:rPr lang="en-GB" sz="1400" b="1" dirty="0"/>
              <a:t>Découvrir </a:t>
            </a:r>
            <a:r>
              <a:rPr lang="en-GB" sz="1400" dirty="0"/>
              <a:t>des modèles féminins travaillant dans le domaine de l'IA</a:t>
            </a:r>
          </a:p>
          <a:p>
            <a:pPr marL="342900" indent="-342900">
              <a:lnSpc>
                <a:spcPct val="100000"/>
              </a:lnSpc>
              <a:buFont typeface="Arial" panose="020B0604020202020204" pitchFamily="34" charset="0"/>
              <a:buChar char="•"/>
            </a:pPr>
            <a:r>
              <a:rPr lang="en-GB" sz="1400" b="1" dirty="0"/>
              <a:t>Renforcer </a:t>
            </a:r>
            <a:r>
              <a:rPr lang="en-GB" sz="1400" dirty="0"/>
              <a:t>leur confiance dans l'utilisation des outils d'IA grâce à des instructions (prompt) inclusives</a:t>
            </a:r>
          </a:p>
          <a:p>
            <a:pPr marL="342900" indent="-342900">
              <a:lnSpc>
                <a:spcPct val="100000"/>
              </a:lnSpc>
              <a:buFont typeface="Arial" panose="020B0604020202020204" pitchFamily="34" charset="0"/>
              <a:buChar char="•"/>
            </a:pPr>
            <a:r>
              <a:rPr lang="en-GB" sz="1400" b="1" dirty="0"/>
              <a:t>Réfléchir </a:t>
            </a:r>
            <a:r>
              <a:rPr lang="en-GB" sz="1400" dirty="0"/>
              <a:t>à la manière dont l'IA peut soutenir leurs propres idées ou projets entrepreneuriaux</a:t>
            </a:r>
            <a:endParaRPr lang="en-US" sz="1400" dirty="0"/>
          </a:p>
        </p:txBody>
      </p:sp>
      <p:sp>
        <p:nvSpPr>
          <p:cNvPr id="28" name="Text Placeholder 27">
            <a:extLst>
              <a:ext uri="{FF2B5EF4-FFF2-40B4-BE49-F238E27FC236}">
                <a16:creationId xmlns:a16="http://schemas.microsoft.com/office/drawing/2014/main" id="{358761B9-575F-023B-F7CF-C8DE9D4F57C8}"/>
              </a:ext>
            </a:extLst>
          </p:cNvPr>
          <p:cNvSpPr>
            <a:spLocks noGrp="1"/>
          </p:cNvSpPr>
          <p:nvPr>
            <p:ph type="body" sz="quarter" idx="18"/>
          </p:nvPr>
        </p:nvSpPr>
        <p:spPr/>
        <p:txBody>
          <a:bodyPr/>
          <a:lstStyle/>
          <a:p>
            <a:r>
              <a:rPr lang="en-US" dirty="0"/>
              <a:t>Titre</a:t>
            </a:r>
          </a:p>
        </p:txBody>
      </p:sp>
      <p:sp>
        <p:nvSpPr>
          <p:cNvPr id="29" name="Text Placeholder 28">
            <a:extLst>
              <a:ext uri="{FF2B5EF4-FFF2-40B4-BE49-F238E27FC236}">
                <a16:creationId xmlns:a16="http://schemas.microsoft.com/office/drawing/2014/main" id="{9E0B9089-BC9F-5F71-7679-B4488461FF61}"/>
              </a:ext>
            </a:extLst>
          </p:cNvPr>
          <p:cNvSpPr>
            <a:spLocks noGrp="1"/>
          </p:cNvSpPr>
          <p:nvPr>
            <p:ph type="body" sz="quarter" idx="19"/>
          </p:nvPr>
        </p:nvSpPr>
        <p:spPr/>
        <p:txBody>
          <a:bodyPr/>
          <a:lstStyle/>
          <a:p>
            <a:r>
              <a:rPr lang="en-US" dirty="0"/>
              <a:t>02</a:t>
            </a:r>
          </a:p>
        </p:txBody>
      </p:sp>
      <p:sp>
        <p:nvSpPr>
          <p:cNvPr id="16" name="Slide Number Placeholder 15">
            <a:extLst>
              <a:ext uri="{FF2B5EF4-FFF2-40B4-BE49-F238E27FC236}">
                <a16:creationId xmlns:a16="http://schemas.microsoft.com/office/drawing/2014/main" id="{042892F7-CEA6-7757-3BD1-DFB1A18114B2}"/>
              </a:ext>
            </a:extLst>
          </p:cNvPr>
          <p:cNvSpPr>
            <a:spLocks noGrp="1"/>
          </p:cNvSpPr>
          <p:nvPr>
            <p:ph type="sldNum" sz="quarter" idx="4"/>
          </p:nvPr>
        </p:nvSpPr>
        <p:spPr/>
        <p:txBody>
          <a:bodyPr/>
          <a:lstStyle/>
          <a:p>
            <a:fld id="{9C527BFA-2C0E-4CEC-B6A5-913A56FEF4B4}" type="slidenum">
              <a:rPr lang="fr-CA" smtClean="0"/>
              <a:t>32</a:t>
            </a:fld>
            <a:endParaRPr lang="fr-CA" dirty="0"/>
          </a:p>
        </p:txBody>
      </p:sp>
      <p:sp>
        <p:nvSpPr>
          <p:cNvPr id="2" name="Text Placeholder 1">
            <a:extLst>
              <a:ext uri="{FF2B5EF4-FFF2-40B4-BE49-F238E27FC236}">
                <a16:creationId xmlns:a16="http://schemas.microsoft.com/office/drawing/2014/main" id="{1DD05E4D-F3AF-7988-7B75-F90927DBEB83}"/>
              </a:ext>
            </a:extLst>
          </p:cNvPr>
          <p:cNvSpPr>
            <a:spLocks noGrp="1"/>
          </p:cNvSpPr>
          <p:nvPr>
            <p:ph type="body" sz="quarter" idx="35"/>
          </p:nvPr>
        </p:nvSpPr>
        <p:spPr>
          <a:xfrm>
            <a:off x="502974" y="4790630"/>
            <a:ext cx="1532272" cy="1049221"/>
          </a:xfrm>
        </p:spPr>
        <p:txBody>
          <a:bodyPr/>
          <a:lstStyle/>
          <a:p>
            <a:r>
              <a:rPr lang="en-US" sz="1800" dirty="0"/>
              <a:t>Session 4</a:t>
            </a:r>
          </a:p>
        </p:txBody>
      </p:sp>
      <p:sp>
        <p:nvSpPr>
          <p:cNvPr id="3" name="Text Placeholder 2">
            <a:extLst>
              <a:ext uri="{FF2B5EF4-FFF2-40B4-BE49-F238E27FC236}">
                <a16:creationId xmlns:a16="http://schemas.microsoft.com/office/drawing/2014/main" id="{7B8DEBF3-A187-3294-70CA-B8760E20E76C}"/>
              </a:ext>
            </a:extLst>
          </p:cNvPr>
          <p:cNvSpPr>
            <a:spLocks noGrp="1"/>
          </p:cNvSpPr>
          <p:nvPr>
            <p:ph type="body" sz="quarter" idx="36"/>
          </p:nvPr>
        </p:nvSpPr>
        <p:spPr>
          <a:xfrm>
            <a:off x="509263" y="3782141"/>
            <a:ext cx="3495458" cy="695374"/>
          </a:xfrm>
        </p:spPr>
        <p:txBody>
          <a:bodyPr/>
          <a:lstStyle/>
          <a:p>
            <a:r>
              <a:rPr lang="en-US" sz="2400" dirty="0" err="1"/>
              <a:t>Objectifs</a:t>
            </a:r>
            <a:r>
              <a:rPr lang="en-US" sz="2400" dirty="0"/>
              <a:t> </a:t>
            </a:r>
          </a:p>
          <a:p>
            <a:r>
              <a:rPr lang="en-US" sz="2400" dirty="0" err="1"/>
              <a:t>d'apprentissage</a:t>
            </a:r>
            <a:endParaRPr lang="en-US" sz="2400" dirty="0"/>
          </a:p>
        </p:txBody>
      </p:sp>
      <p:sp>
        <p:nvSpPr>
          <p:cNvPr id="35" name="Graphic 43">
            <a:extLst>
              <a:ext uri="{FF2B5EF4-FFF2-40B4-BE49-F238E27FC236}">
                <a16:creationId xmlns:a16="http://schemas.microsoft.com/office/drawing/2014/main" id="{54CE1BAD-BE8E-3D73-90B9-6B235CD04787}"/>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pic>
        <p:nvPicPr>
          <p:cNvPr id="9" name="Picture Placeholder 8">
            <a:extLst>
              <a:ext uri="{FF2B5EF4-FFF2-40B4-BE49-F238E27FC236}">
                <a16:creationId xmlns:a16="http://schemas.microsoft.com/office/drawing/2014/main" id="{14E57BD8-0460-6A31-2132-0CDE1B5C22B8}"/>
              </a:ext>
            </a:extLst>
          </p:cNvPr>
          <p:cNvPicPr>
            <a:picLocks noGrp="1" noChangeAspect="1"/>
          </p:cNvPicPr>
          <p:nvPr>
            <p:ph type="pic" sz="quarter" idx="34"/>
          </p:nvPr>
        </p:nvPicPr>
        <p:blipFill>
          <a:blip r:embed="rId2" cstate="email">
            <a:extLst>
              <a:ext uri="{28A0092B-C50C-407E-A947-70E740481C1C}">
                <a14:useLocalDpi xmlns:a14="http://schemas.microsoft.com/office/drawing/2010/main"/>
              </a:ext>
            </a:extLst>
          </a:blip>
          <a:srcRect/>
          <a:stretch/>
        </p:blipFill>
        <p:spPr/>
      </p:pic>
      <p:sp>
        <p:nvSpPr>
          <p:cNvPr id="10" name="Graphic 43">
            <a:extLst>
              <a:ext uri="{FF2B5EF4-FFF2-40B4-BE49-F238E27FC236}">
                <a16:creationId xmlns:a16="http://schemas.microsoft.com/office/drawing/2014/main" id="{3821EFDF-919A-CAEC-A210-3BE8B18C55AD}"/>
              </a:ext>
            </a:extLst>
          </p:cNvPr>
          <p:cNvSpPr/>
          <p:nvPr/>
        </p:nvSpPr>
        <p:spPr>
          <a:xfrm>
            <a:off x="4280116" y="620934"/>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grpSp>
        <p:nvGrpSpPr>
          <p:cNvPr id="4" name="Group 3">
            <a:extLst>
              <a:ext uri="{FF2B5EF4-FFF2-40B4-BE49-F238E27FC236}">
                <a16:creationId xmlns:a16="http://schemas.microsoft.com/office/drawing/2014/main" id="{2C05D06A-8148-8AE6-13C6-F74581AECCEF}"/>
              </a:ext>
            </a:extLst>
          </p:cNvPr>
          <p:cNvGrpSpPr/>
          <p:nvPr/>
        </p:nvGrpSpPr>
        <p:grpSpPr>
          <a:xfrm>
            <a:off x="4300858" y="8958543"/>
            <a:ext cx="1912290" cy="1446881"/>
            <a:chOff x="5700273" y="5386353"/>
            <a:chExt cx="766016" cy="767823"/>
          </a:xfrm>
          <a:solidFill>
            <a:srgbClr val="282666"/>
          </a:solidFill>
        </p:grpSpPr>
        <p:grpSp>
          <p:nvGrpSpPr>
            <p:cNvPr id="5" name="Graphic 2">
              <a:extLst>
                <a:ext uri="{FF2B5EF4-FFF2-40B4-BE49-F238E27FC236}">
                  <a16:creationId xmlns:a16="http://schemas.microsoft.com/office/drawing/2014/main" id="{319308D6-7394-8188-5B81-21D1CCD1D865}"/>
                </a:ext>
              </a:extLst>
            </p:cNvPr>
            <p:cNvGrpSpPr/>
            <p:nvPr/>
          </p:nvGrpSpPr>
          <p:grpSpPr>
            <a:xfrm>
              <a:off x="5844804" y="5531788"/>
              <a:ext cx="476953" cy="420947"/>
              <a:chOff x="5844804" y="5531788"/>
              <a:chExt cx="476953" cy="420947"/>
            </a:xfrm>
            <a:grpFill/>
          </p:grpSpPr>
          <p:sp>
            <p:nvSpPr>
              <p:cNvPr id="24" name="Freeform 352">
                <a:extLst>
                  <a:ext uri="{FF2B5EF4-FFF2-40B4-BE49-F238E27FC236}">
                    <a16:creationId xmlns:a16="http://schemas.microsoft.com/office/drawing/2014/main" id="{B4F88036-C477-3A29-DB1A-1CBAD3DD11F8}"/>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53">
                <a:extLst>
                  <a:ext uri="{FF2B5EF4-FFF2-40B4-BE49-F238E27FC236}">
                    <a16:creationId xmlns:a16="http://schemas.microsoft.com/office/drawing/2014/main" id="{6860200B-C4AB-7DA9-9F1A-78CDB49510E9}"/>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 name="Graphic 2">
              <a:extLst>
                <a:ext uri="{FF2B5EF4-FFF2-40B4-BE49-F238E27FC236}">
                  <a16:creationId xmlns:a16="http://schemas.microsoft.com/office/drawing/2014/main" id="{DD05FC30-5888-27D2-39BC-6A60AA3BED4D}"/>
                </a:ext>
              </a:extLst>
            </p:cNvPr>
            <p:cNvGrpSpPr/>
            <p:nvPr/>
          </p:nvGrpSpPr>
          <p:grpSpPr>
            <a:xfrm>
              <a:off x="5700273" y="5386353"/>
              <a:ext cx="766016" cy="767823"/>
              <a:chOff x="5700273" y="5386353"/>
              <a:chExt cx="766016" cy="767823"/>
            </a:xfrm>
            <a:grpFill/>
          </p:grpSpPr>
          <p:sp>
            <p:nvSpPr>
              <p:cNvPr id="7" name="Freeform 338">
                <a:extLst>
                  <a:ext uri="{FF2B5EF4-FFF2-40B4-BE49-F238E27FC236}">
                    <a16:creationId xmlns:a16="http://schemas.microsoft.com/office/drawing/2014/main" id="{AC9A9FED-5ECA-6FDB-2381-2BBD23CB6160}"/>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339">
                <a:extLst>
                  <a:ext uri="{FF2B5EF4-FFF2-40B4-BE49-F238E27FC236}">
                    <a16:creationId xmlns:a16="http://schemas.microsoft.com/office/drawing/2014/main" id="{FD009D11-8EC8-4C33-1640-18E2B1587E3D}"/>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40">
                <a:extLst>
                  <a:ext uri="{FF2B5EF4-FFF2-40B4-BE49-F238E27FC236}">
                    <a16:creationId xmlns:a16="http://schemas.microsoft.com/office/drawing/2014/main" id="{B5E0440A-EA5D-C4B9-D385-739DB6CC4566}"/>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41">
                <a:extLst>
                  <a:ext uri="{FF2B5EF4-FFF2-40B4-BE49-F238E27FC236}">
                    <a16:creationId xmlns:a16="http://schemas.microsoft.com/office/drawing/2014/main" id="{3A553849-DB30-4B47-9E86-0578B33A56A0}"/>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42">
                <a:extLst>
                  <a:ext uri="{FF2B5EF4-FFF2-40B4-BE49-F238E27FC236}">
                    <a16:creationId xmlns:a16="http://schemas.microsoft.com/office/drawing/2014/main" id="{B6180A31-F148-B3DB-294D-306B20A2054D}"/>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43">
                <a:extLst>
                  <a:ext uri="{FF2B5EF4-FFF2-40B4-BE49-F238E27FC236}">
                    <a16:creationId xmlns:a16="http://schemas.microsoft.com/office/drawing/2014/main" id="{4CF46A94-13BC-C17B-51B0-8E897329B959}"/>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44">
                <a:extLst>
                  <a:ext uri="{FF2B5EF4-FFF2-40B4-BE49-F238E27FC236}">
                    <a16:creationId xmlns:a16="http://schemas.microsoft.com/office/drawing/2014/main" id="{156F9A09-616A-086C-FFC0-607DFF21AD31}"/>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345">
                <a:extLst>
                  <a:ext uri="{FF2B5EF4-FFF2-40B4-BE49-F238E27FC236}">
                    <a16:creationId xmlns:a16="http://schemas.microsoft.com/office/drawing/2014/main" id="{08FA4844-2B54-9427-3385-4559A2B2941B}"/>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346">
                <a:extLst>
                  <a:ext uri="{FF2B5EF4-FFF2-40B4-BE49-F238E27FC236}">
                    <a16:creationId xmlns:a16="http://schemas.microsoft.com/office/drawing/2014/main" id="{56B0F4D4-2512-AC36-49DC-594F56679D44}"/>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347">
                <a:extLst>
                  <a:ext uri="{FF2B5EF4-FFF2-40B4-BE49-F238E27FC236}">
                    <a16:creationId xmlns:a16="http://schemas.microsoft.com/office/drawing/2014/main" id="{20643FF8-A64C-BC83-9940-2FB6D39F0D23}"/>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48">
                <a:extLst>
                  <a:ext uri="{FF2B5EF4-FFF2-40B4-BE49-F238E27FC236}">
                    <a16:creationId xmlns:a16="http://schemas.microsoft.com/office/drawing/2014/main" id="{9CC28958-F0A7-1E24-6D3E-7AA52A8FC3EE}"/>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49">
                <a:extLst>
                  <a:ext uri="{FF2B5EF4-FFF2-40B4-BE49-F238E27FC236}">
                    <a16:creationId xmlns:a16="http://schemas.microsoft.com/office/drawing/2014/main" id="{E9AE4201-F6EE-A489-E3DF-D84521551E66}"/>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50">
                <a:extLst>
                  <a:ext uri="{FF2B5EF4-FFF2-40B4-BE49-F238E27FC236}">
                    <a16:creationId xmlns:a16="http://schemas.microsoft.com/office/drawing/2014/main" id="{574271A8-7771-F863-0FE1-3D27409E226E}"/>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51">
                <a:extLst>
                  <a:ext uri="{FF2B5EF4-FFF2-40B4-BE49-F238E27FC236}">
                    <a16:creationId xmlns:a16="http://schemas.microsoft.com/office/drawing/2014/main" id="{9834C660-DABB-31B4-A803-25D89A1D6F02}"/>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733062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F2AF9-B169-8573-9141-158191E5BAE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311383-3675-965B-CB69-E73FC5452155}"/>
              </a:ext>
            </a:extLst>
          </p:cNvPr>
          <p:cNvSpPr>
            <a:spLocks noGrp="1"/>
          </p:cNvSpPr>
          <p:nvPr>
            <p:ph type="sldNum" sz="quarter" idx="4"/>
          </p:nvPr>
        </p:nvSpPr>
        <p:spPr/>
        <p:txBody>
          <a:bodyPr/>
          <a:lstStyle/>
          <a:p>
            <a:fld id="{9C527BFA-2C0E-4CEC-B6A5-913A56FEF4B4}" type="slidenum">
              <a:rPr lang="fr-CA" smtClean="0"/>
              <a:t>33</a:t>
            </a:fld>
            <a:endParaRPr lang="fr-CA" dirty="0"/>
          </a:p>
        </p:txBody>
      </p:sp>
      <p:sp>
        <p:nvSpPr>
          <p:cNvPr id="7" name="Text Placeholder 6">
            <a:extLst>
              <a:ext uri="{FF2B5EF4-FFF2-40B4-BE49-F238E27FC236}">
                <a16:creationId xmlns:a16="http://schemas.microsoft.com/office/drawing/2014/main" id="{13DE06D8-3CEE-4097-3523-15D7B6BADAB9}"/>
              </a:ext>
            </a:extLst>
          </p:cNvPr>
          <p:cNvSpPr>
            <a:spLocks noGrp="1"/>
          </p:cNvSpPr>
          <p:nvPr>
            <p:ph type="body" sz="quarter" idx="32"/>
          </p:nvPr>
        </p:nvSpPr>
        <p:spPr>
          <a:xfrm>
            <a:off x="599826" y="1533222"/>
            <a:ext cx="6541269" cy="3813547"/>
          </a:xfrm>
        </p:spPr>
        <p:txBody>
          <a:bodyPr numCol="1"/>
          <a:lstStyle/>
          <a:p>
            <a:pPr marL="342900" indent="-342900">
              <a:lnSpc>
                <a:spcPct val="100000"/>
              </a:lnSpc>
              <a:buFont typeface="Arial" panose="020B0604020202020204" pitchFamily="34" charset="0"/>
              <a:buChar char="•"/>
            </a:pPr>
            <a:r>
              <a:rPr lang="en-GB" sz="1400" dirty="0"/>
              <a:t>Projecteur ou écran pour diffuser de courtes vidéos</a:t>
            </a:r>
          </a:p>
          <a:p>
            <a:pPr marL="342900" indent="-342900">
              <a:lnSpc>
                <a:spcPct val="100000"/>
              </a:lnSpc>
              <a:buFont typeface="Arial" panose="020B0604020202020204" pitchFamily="34" charset="0"/>
              <a:buChar char="•"/>
            </a:pPr>
            <a:r>
              <a:rPr lang="en-GB" sz="1400" dirty="0"/>
              <a:t>Tableau à feuilles mobiles/tableau blanc et marqueurs</a:t>
            </a:r>
          </a:p>
          <a:p>
            <a:pPr marL="342900" indent="-342900">
              <a:lnSpc>
                <a:spcPct val="100000"/>
              </a:lnSpc>
              <a:buFont typeface="Arial" panose="020B0604020202020204" pitchFamily="34" charset="0"/>
              <a:buChar char="•"/>
            </a:pPr>
            <a:r>
              <a:rPr lang="en-GB" sz="1400" dirty="0"/>
              <a:t>Appareils avec accès à ChatGPT (ou compte démo/réponses pré-générées)</a:t>
            </a:r>
          </a:p>
          <a:p>
            <a:pPr marL="342900" indent="-342900">
              <a:lnSpc>
                <a:spcPct val="100000"/>
              </a:lnSpc>
              <a:buFont typeface="Arial" panose="020B0604020202020204" pitchFamily="34" charset="0"/>
              <a:buChar char="•"/>
            </a:pPr>
            <a:r>
              <a:rPr lang="en-GB" sz="1400" dirty="0"/>
              <a:t>Documents </a:t>
            </a:r>
            <a:r>
              <a:rPr lang="en-GB" sz="1400" dirty="0" err="1"/>
              <a:t>d'activité</a:t>
            </a:r>
            <a:r>
              <a:rPr lang="en-GB" sz="1400" dirty="0"/>
              <a:t> imprimés (facultatif)</a:t>
            </a:r>
          </a:p>
          <a:p>
            <a:pPr marL="342900" indent="-342900">
              <a:lnSpc>
                <a:spcPct val="100000"/>
              </a:lnSpc>
              <a:buFont typeface="Arial" panose="020B0604020202020204" pitchFamily="34" charset="0"/>
              <a:buChar char="•"/>
            </a:pPr>
            <a:r>
              <a:rPr lang="en-GB" sz="1400" dirty="0"/>
              <a:t>Accès à Internet (ou copies hors ligne des vidéos/entretiens)</a:t>
            </a:r>
          </a:p>
          <a:p>
            <a:pPr marL="342900" indent="-342900">
              <a:lnSpc>
                <a:spcPct val="100000"/>
              </a:lnSpc>
              <a:buFont typeface="Arial" panose="020B0604020202020204" pitchFamily="34" charset="0"/>
              <a:buChar char="•"/>
            </a:pPr>
            <a:r>
              <a:rPr lang="en-GB" sz="1400" dirty="0"/>
              <a:t>Stylos, </a:t>
            </a:r>
            <a:r>
              <a:rPr lang="en-GB" sz="1400" dirty="0" err="1"/>
              <a:t>post-its </a:t>
            </a:r>
            <a:r>
              <a:rPr lang="en-GB" sz="1400" dirty="0"/>
              <a:t>ou outil de collaboration numérique (Padlet, </a:t>
            </a:r>
            <a:r>
              <a:rPr lang="en-GB" sz="1400" dirty="0" err="1"/>
              <a:t>Jamboard</a:t>
            </a:r>
            <a:r>
              <a:rPr lang="en-GB" sz="1400" dirty="0"/>
              <a:t>)</a:t>
            </a:r>
            <a:endParaRPr lang="en-US" sz="1400" dirty="0"/>
          </a:p>
        </p:txBody>
      </p:sp>
      <p:sp>
        <p:nvSpPr>
          <p:cNvPr id="9" name="Text Placeholder 8">
            <a:extLst>
              <a:ext uri="{FF2B5EF4-FFF2-40B4-BE49-F238E27FC236}">
                <a16:creationId xmlns:a16="http://schemas.microsoft.com/office/drawing/2014/main" id="{F5F15011-A52E-9CE6-AEEA-DD9D918CAF4B}"/>
              </a:ext>
            </a:extLst>
          </p:cNvPr>
          <p:cNvSpPr>
            <a:spLocks noGrp="1"/>
          </p:cNvSpPr>
          <p:nvPr>
            <p:ph type="body" sz="quarter" idx="38"/>
          </p:nvPr>
        </p:nvSpPr>
        <p:spPr>
          <a:xfrm>
            <a:off x="634478" y="525575"/>
            <a:ext cx="6506617" cy="381311"/>
          </a:xfrm>
        </p:spPr>
        <p:txBody>
          <a:bodyPr/>
          <a:lstStyle/>
          <a:p>
            <a:r>
              <a:rPr lang="en-US" sz="1800" dirty="0"/>
              <a:t>De quoi avez-vous besoin pour animer la session ?</a:t>
            </a:r>
          </a:p>
        </p:txBody>
      </p:sp>
      <p:pic>
        <p:nvPicPr>
          <p:cNvPr id="13" name="Picture Placeholder 12">
            <a:extLst>
              <a:ext uri="{FF2B5EF4-FFF2-40B4-BE49-F238E27FC236}">
                <a16:creationId xmlns:a16="http://schemas.microsoft.com/office/drawing/2014/main" id="{6468554C-44E6-7D09-DAE8-6C38CB4532AF}"/>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p:pic>
      <p:sp>
        <p:nvSpPr>
          <p:cNvPr id="11" name="Text Placeholder 10">
            <a:extLst>
              <a:ext uri="{FF2B5EF4-FFF2-40B4-BE49-F238E27FC236}">
                <a16:creationId xmlns:a16="http://schemas.microsoft.com/office/drawing/2014/main" id="{41BF8DBB-C8B7-E7E1-494D-9B873D6F17D2}"/>
              </a:ext>
            </a:extLst>
          </p:cNvPr>
          <p:cNvSpPr>
            <a:spLocks noGrp="1"/>
          </p:cNvSpPr>
          <p:nvPr>
            <p:ph type="body" sz="quarter" idx="40"/>
          </p:nvPr>
        </p:nvSpPr>
        <p:spPr>
          <a:xfrm>
            <a:off x="4188540" y="5462797"/>
            <a:ext cx="3308025" cy="1630230"/>
          </a:xfrm>
        </p:spPr>
        <p:txBody>
          <a:bodyPr/>
          <a:lstStyle/>
          <a:p>
            <a:r>
              <a:rPr lang="fr-FR" dirty="0"/>
              <a:t>« Les emplois technologiques de demain ne disparaissent pas avec l’IA, ils se transforment. L’enjeu n’est pas de craindre la machine, mais d’apprendre à la faire travailler avec nous. »</a:t>
            </a:r>
            <a:endParaRPr lang="en-US" dirty="0"/>
          </a:p>
        </p:txBody>
      </p:sp>
      <p:cxnSp>
        <p:nvCxnSpPr>
          <p:cNvPr id="14" name="Straight Connector 13">
            <a:extLst>
              <a:ext uri="{FF2B5EF4-FFF2-40B4-BE49-F238E27FC236}">
                <a16:creationId xmlns:a16="http://schemas.microsoft.com/office/drawing/2014/main" id="{B2053BA8-D928-3DBE-E621-58916F38A948}"/>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5E3E41AF-CA4D-75CC-DD34-EBCCF0738796}"/>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0F797516-51D0-BF06-5BE7-55FE107D1E8A}"/>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grpSp>
        <p:nvGrpSpPr>
          <p:cNvPr id="3" name="Graphic 3">
            <a:extLst>
              <a:ext uri="{FF2B5EF4-FFF2-40B4-BE49-F238E27FC236}">
                <a16:creationId xmlns:a16="http://schemas.microsoft.com/office/drawing/2014/main" id="{6EC590F5-9460-EE99-C603-1064B784B191}"/>
              </a:ext>
            </a:extLst>
          </p:cNvPr>
          <p:cNvGrpSpPr/>
          <p:nvPr/>
        </p:nvGrpSpPr>
        <p:grpSpPr>
          <a:xfrm>
            <a:off x="5330333" y="3094094"/>
            <a:ext cx="1527667" cy="1396263"/>
            <a:chOff x="923129" y="5951680"/>
            <a:chExt cx="707633" cy="710376"/>
          </a:xfrm>
          <a:solidFill>
            <a:srgbClr val="282666"/>
          </a:solidFill>
        </p:grpSpPr>
        <p:sp>
          <p:nvSpPr>
            <p:cNvPr id="4" name="Freeform 431">
              <a:extLst>
                <a:ext uri="{FF2B5EF4-FFF2-40B4-BE49-F238E27FC236}">
                  <a16:creationId xmlns:a16="http://schemas.microsoft.com/office/drawing/2014/main" id="{4C4BC2B1-7B23-8BC6-B5C9-75B1273B9CCD}"/>
                </a:ext>
              </a:extLst>
            </p:cNvPr>
            <p:cNvSpPr/>
            <p:nvPr/>
          </p:nvSpPr>
          <p:spPr>
            <a:xfrm>
              <a:off x="1394884" y="6017507"/>
              <a:ext cx="65826" cy="153594"/>
            </a:xfrm>
            <a:custGeom>
              <a:avLst/>
              <a:gdLst>
                <a:gd name="connsiteX0" fmla="*/ 0 w 65826"/>
                <a:gd name="connsiteY0" fmla="*/ 0 h 153594"/>
                <a:gd name="connsiteX1" fmla="*/ 65827 w 65826"/>
                <a:gd name="connsiteY1" fmla="*/ 0 h 153594"/>
                <a:gd name="connsiteX2" fmla="*/ 65827 w 65826"/>
                <a:gd name="connsiteY2" fmla="*/ 153595 h 153594"/>
                <a:gd name="connsiteX3" fmla="*/ 0 w 65826"/>
                <a:gd name="connsiteY3" fmla="*/ 153595 h 153594"/>
              </a:gdLst>
              <a:ahLst/>
              <a:cxnLst>
                <a:cxn ang="0">
                  <a:pos x="connsiteX0" y="connsiteY0"/>
                </a:cxn>
                <a:cxn ang="0">
                  <a:pos x="connsiteX1" y="connsiteY1"/>
                </a:cxn>
                <a:cxn ang="0">
                  <a:pos x="connsiteX2" y="connsiteY2"/>
                </a:cxn>
                <a:cxn ang="0">
                  <a:pos x="connsiteX3" y="connsiteY3"/>
                </a:cxn>
              </a:cxnLst>
              <a:rect l="l" t="t" r="r" b="b"/>
              <a:pathLst>
                <a:path w="65826" h="153594">
                  <a:moveTo>
                    <a:pt x="0" y="0"/>
                  </a:moveTo>
                  <a:lnTo>
                    <a:pt x="65827" y="0"/>
                  </a:lnTo>
                  <a:lnTo>
                    <a:pt x="65827" y="153595"/>
                  </a:lnTo>
                  <a:lnTo>
                    <a:pt x="0" y="153595"/>
                  </a:lnTo>
                  <a:close/>
                </a:path>
              </a:pathLst>
            </a:custGeom>
            <a:solidFill>
              <a:srgbClr val="ED8623"/>
            </a:solidFill>
            <a:ln w="27426"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530C7208-9A60-0182-E1A2-97C854540CA5}"/>
                </a:ext>
              </a:extLst>
            </p:cNvPr>
            <p:cNvGrpSpPr/>
            <p:nvPr/>
          </p:nvGrpSpPr>
          <p:grpSpPr>
            <a:xfrm>
              <a:off x="923129" y="5951680"/>
              <a:ext cx="707633" cy="710376"/>
              <a:chOff x="923129" y="5951680"/>
              <a:chExt cx="707633" cy="710376"/>
            </a:xfrm>
            <a:grpFill/>
          </p:grpSpPr>
          <p:sp>
            <p:nvSpPr>
              <p:cNvPr id="6" name="Freeform 433">
                <a:extLst>
                  <a:ext uri="{FF2B5EF4-FFF2-40B4-BE49-F238E27FC236}">
                    <a16:creationId xmlns:a16="http://schemas.microsoft.com/office/drawing/2014/main" id="{2CCC7508-1986-08C9-EE38-F477B84B81F1}"/>
                  </a:ext>
                </a:extLst>
              </p:cNvPr>
              <p:cNvSpPr/>
              <p:nvPr/>
            </p:nvSpPr>
            <p:spPr>
              <a:xfrm>
                <a:off x="923129" y="5951680"/>
                <a:ext cx="707633" cy="710376"/>
              </a:xfrm>
              <a:custGeom>
                <a:avLst/>
                <a:gdLst>
                  <a:gd name="connsiteX0" fmla="*/ 704892 w 707633"/>
                  <a:gd name="connsiteY0" fmla="*/ 101483 h 710376"/>
                  <a:gd name="connsiteX1" fmla="*/ 650036 w 707633"/>
                  <a:gd name="connsiteY1" fmla="*/ 46627 h 710376"/>
                  <a:gd name="connsiteX2" fmla="*/ 592438 w 707633"/>
                  <a:gd name="connsiteY2" fmla="*/ 46627 h 710376"/>
                  <a:gd name="connsiteX3" fmla="*/ 592438 w 707633"/>
                  <a:gd name="connsiteY3" fmla="*/ 32913 h 710376"/>
                  <a:gd name="connsiteX4" fmla="*/ 559524 w 707633"/>
                  <a:gd name="connsiteY4" fmla="*/ 0 h 710376"/>
                  <a:gd name="connsiteX5" fmla="*/ 148109 w 707633"/>
                  <a:gd name="connsiteY5" fmla="*/ 0 h 710376"/>
                  <a:gd name="connsiteX6" fmla="*/ 115197 w 707633"/>
                  <a:gd name="connsiteY6" fmla="*/ 32913 h 710376"/>
                  <a:gd name="connsiteX7" fmla="*/ 115197 w 707633"/>
                  <a:gd name="connsiteY7" fmla="*/ 46627 h 710376"/>
                  <a:gd name="connsiteX8" fmla="*/ 54855 w 707633"/>
                  <a:gd name="connsiteY8" fmla="*/ 46627 h 710376"/>
                  <a:gd name="connsiteX9" fmla="*/ 0 w 707633"/>
                  <a:gd name="connsiteY9" fmla="*/ 101483 h 710376"/>
                  <a:gd name="connsiteX10" fmla="*/ 0 w 707633"/>
                  <a:gd name="connsiteY10" fmla="*/ 512897 h 710376"/>
                  <a:gd name="connsiteX11" fmla="*/ 54855 w 707633"/>
                  <a:gd name="connsiteY11" fmla="*/ 567752 h 710376"/>
                  <a:gd name="connsiteX12" fmla="*/ 104225 w 707633"/>
                  <a:gd name="connsiteY12" fmla="*/ 567752 h 710376"/>
                  <a:gd name="connsiteX13" fmla="*/ 115197 w 707633"/>
                  <a:gd name="connsiteY13" fmla="*/ 556781 h 710376"/>
                  <a:gd name="connsiteX14" fmla="*/ 104225 w 707633"/>
                  <a:gd name="connsiteY14" fmla="*/ 545810 h 710376"/>
                  <a:gd name="connsiteX15" fmla="*/ 54855 w 707633"/>
                  <a:gd name="connsiteY15" fmla="*/ 545810 h 710376"/>
                  <a:gd name="connsiteX16" fmla="*/ 19200 w 707633"/>
                  <a:gd name="connsiteY16" fmla="*/ 510154 h 710376"/>
                  <a:gd name="connsiteX17" fmla="*/ 19200 w 707633"/>
                  <a:gd name="connsiteY17" fmla="*/ 499183 h 710376"/>
                  <a:gd name="connsiteX18" fmla="*/ 685692 w 707633"/>
                  <a:gd name="connsiteY18" fmla="*/ 499183 h 710376"/>
                  <a:gd name="connsiteX19" fmla="*/ 685692 w 707633"/>
                  <a:gd name="connsiteY19" fmla="*/ 512897 h 710376"/>
                  <a:gd name="connsiteX20" fmla="*/ 650036 w 707633"/>
                  <a:gd name="connsiteY20" fmla="*/ 548552 h 710376"/>
                  <a:gd name="connsiteX21" fmla="*/ 145366 w 707633"/>
                  <a:gd name="connsiteY21" fmla="*/ 548552 h 710376"/>
                  <a:gd name="connsiteX22" fmla="*/ 134395 w 707633"/>
                  <a:gd name="connsiteY22" fmla="*/ 559524 h 710376"/>
                  <a:gd name="connsiteX23" fmla="*/ 145366 w 707633"/>
                  <a:gd name="connsiteY23" fmla="*/ 570495 h 710376"/>
                  <a:gd name="connsiteX24" fmla="*/ 263306 w 707633"/>
                  <a:gd name="connsiteY24" fmla="*/ 570495 h 710376"/>
                  <a:gd name="connsiteX25" fmla="*/ 263306 w 707633"/>
                  <a:gd name="connsiteY25" fmla="*/ 641807 h 710376"/>
                  <a:gd name="connsiteX26" fmla="*/ 205708 w 707633"/>
                  <a:gd name="connsiteY26" fmla="*/ 641807 h 710376"/>
                  <a:gd name="connsiteX27" fmla="*/ 183766 w 707633"/>
                  <a:gd name="connsiteY27" fmla="*/ 663749 h 710376"/>
                  <a:gd name="connsiteX28" fmla="*/ 183766 w 707633"/>
                  <a:gd name="connsiteY28" fmla="*/ 688434 h 710376"/>
                  <a:gd name="connsiteX29" fmla="*/ 205708 w 707633"/>
                  <a:gd name="connsiteY29" fmla="*/ 710376 h 710376"/>
                  <a:gd name="connsiteX30" fmla="*/ 414158 w 707633"/>
                  <a:gd name="connsiteY30" fmla="*/ 710376 h 710376"/>
                  <a:gd name="connsiteX31" fmla="*/ 425129 w 707633"/>
                  <a:gd name="connsiteY31" fmla="*/ 699404 h 710376"/>
                  <a:gd name="connsiteX32" fmla="*/ 414158 w 707633"/>
                  <a:gd name="connsiteY32" fmla="*/ 688434 h 710376"/>
                  <a:gd name="connsiteX33" fmla="*/ 205708 w 707633"/>
                  <a:gd name="connsiteY33" fmla="*/ 688434 h 710376"/>
                  <a:gd name="connsiteX34" fmla="*/ 205708 w 707633"/>
                  <a:gd name="connsiteY34" fmla="*/ 688434 h 710376"/>
                  <a:gd name="connsiteX35" fmla="*/ 205708 w 707633"/>
                  <a:gd name="connsiteY35" fmla="*/ 663749 h 710376"/>
                  <a:gd name="connsiteX36" fmla="*/ 205708 w 707633"/>
                  <a:gd name="connsiteY36" fmla="*/ 663749 h 710376"/>
                  <a:gd name="connsiteX37" fmla="*/ 504669 w 707633"/>
                  <a:gd name="connsiteY37" fmla="*/ 663749 h 710376"/>
                  <a:gd name="connsiteX38" fmla="*/ 504669 w 707633"/>
                  <a:gd name="connsiteY38" fmla="*/ 663749 h 710376"/>
                  <a:gd name="connsiteX39" fmla="*/ 504669 w 707633"/>
                  <a:gd name="connsiteY39" fmla="*/ 688434 h 710376"/>
                  <a:gd name="connsiteX40" fmla="*/ 504669 w 707633"/>
                  <a:gd name="connsiteY40" fmla="*/ 688434 h 710376"/>
                  <a:gd name="connsiteX41" fmla="*/ 455300 w 707633"/>
                  <a:gd name="connsiteY41" fmla="*/ 688434 h 710376"/>
                  <a:gd name="connsiteX42" fmla="*/ 444329 w 707633"/>
                  <a:gd name="connsiteY42" fmla="*/ 699404 h 710376"/>
                  <a:gd name="connsiteX43" fmla="*/ 455300 w 707633"/>
                  <a:gd name="connsiteY43" fmla="*/ 710376 h 710376"/>
                  <a:gd name="connsiteX44" fmla="*/ 504669 w 707633"/>
                  <a:gd name="connsiteY44" fmla="*/ 710376 h 710376"/>
                  <a:gd name="connsiteX45" fmla="*/ 526612 w 707633"/>
                  <a:gd name="connsiteY45" fmla="*/ 688434 h 710376"/>
                  <a:gd name="connsiteX46" fmla="*/ 526612 w 707633"/>
                  <a:gd name="connsiteY46" fmla="*/ 663749 h 710376"/>
                  <a:gd name="connsiteX47" fmla="*/ 504669 w 707633"/>
                  <a:gd name="connsiteY47" fmla="*/ 641807 h 710376"/>
                  <a:gd name="connsiteX48" fmla="*/ 447071 w 707633"/>
                  <a:gd name="connsiteY48" fmla="*/ 641807 h 710376"/>
                  <a:gd name="connsiteX49" fmla="*/ 447071 w 707633"/>
                  <a:gd name="connsiteY49" fmla="*/ 570495 h 710376"/>
                  <a:gd name="connsiteX50" fmla="*/ 652778 w 707633"/>
                  <a:gd name="connsiteY50" fmla="*/ 570495 h 710376"/>
                  <a:gd name="connsiteX51" fmla="*/ 707634 w 707633"/>
                  <a:gd name="connsiteY51" fmla="*/ 515640 h 710376"/>
                  <a:gd name="connsiteX52" fmla="*/ 707634 w 707633"/>
                  <a:gd name="connsiteY52" fmla="*/ 101483 h 710376"/>
                  <a:gd name="connsiteX53" fmla="*/ 364788 w 707633"/>
                  <a:gd name="connsiteY53" fmla="*/ 639064 h 710376"/>
                  <a:gd name="connsiteX54" fmla="*/ 340103 w 707633"/>
                  <a:gd name="connsiteY54" fmla="*/ 639064 h 710376"/>
                  <a:gd name="connsiteX55" fmla="*/ 340103 w 707633"/>
                  <a:gd name="connsiteY55" fmla="*/ 614379 h 710376"/>
                  <a:gd name="connsiteX56" fmla="*/ 340103 w 707633"/>
                  <a:gd name="connsiteY56" fmla="*/ 614379 h 710376"/>
                  <a:gd name="connsiteX57" fmla="*/ 362046 w 707633"/>
                  <a:gd name="connsiteY57" fmla="*/ 614379 h 710376"/>
                  <a:gd name="connsiteX58" fmla="*/ 362046 w 707633"/>
                  <a:gd name="connsiteY58" fmla="*/ 614379 h 710376"/>
                  <a:gd name="connsiteX59" fmla="*/ 362046 w 707633"/>
                  <a:gd name="connsiteY59" fmla="*/ 639064 h 710376"/>
                  <a:gd name="connsiteX60" fmla="*/ 419643 w 707633"/>
                  <a:gd name="connsiteY60" fmla="*/ 639064 h 710376"/>
                  <a:gd name="connsiteX61" fmla="*/ 383987 w 707633"/>
                  <a:gd name="connsiteY61" fmla="*/ 639064 h 710376"/>
                  <a:gd name="connsiteX62" fmla="*/ 383987 w 707633"/>
                  <a:gd name="connsiteY62" fmla="*/ 614379 h 710376"/>
                  <a:gd name="connsiteX63" fmla="*/ 362046 w 707633"/>
                  <a:gd name="connsiteY63" fmla="*/ 592437 h 710376"/>
                  <a:gd name="connsiteX64" fmla="*/ 340103 w 707633"/>
                  <a:gd name="connsiteY64" fmla="*/ 592437 h 710376"/>
                  <a:gd name="connsiteX65" fmla="*/ 318161 w 707633"/>
                  <a:gd name="connsiteY65" fmla="*/ 614379 h 710376"/>
                  <a:gd name="connsiteX66" fmla="*/ 318161 w 707633"/>
                  <a:gd name="connsiteY66" fmla="*/ 639064 h 710376"/>
                  <a:gd name="connsiteX67" fmla="*/ 282505 w 707633"/>
                  <a:gd name="connsiteY67" fmla="*/ 639064 h 710376"/>
                  <a:gd name="connsiteX68" fmla="*/ 282505 w 707633"/>
                  <a:gd name="connsiteY68" fmla="*/ 567752 h 710376"/>
                  <a:gd name="connsiteX69" fmla="*/ 422386 w 707633"/>
                  <a:gd name="connsiteY69" fmla="*/ 567752 h 710376"/>
                  <a:gd name="connsiteX70" fmla="*/ 422386 w 707633"/>
                  <a:gd name="connsiteY70" fmla="*/ 639064 h 710376"/>
                  <a:gd name="connsiteX71" fmla="*/ 639064 w 707633"/>
                  <a:gd name="connsiteY71" fmla="*/ 479983 h 710376"/>
                  <a:gd name="connsiteX72" fmla="*/ 592438 w 707633"/>
                  <a:gd name="connsiteY72" fmla="*/ 479983 h 710376"/>
                  <a:gd name="connsiteX73" fmla="*/ 592438 w 707633"/>
                  <a:gd name="connsiteY73" fmla="*/ 112453 h 710376"/>
                  <a:gd name="connsiteX74" fmla="*/ 628094 w 707633"/>
                  <a:gd name="connsiteY74" fmla="*/ 112453 h 710376"/>
                  <a:gd name="connsiteX75" fmla="*/ 641807 w 707633"/>
                  <a:gd name="connsiteY75" fmla="*/ 126167 h 710376"/>
                  <a:gd name="connsiteX76" fmla="*/ 641807 w 707633"/>
                  <a:gd name="connsiteY76" fmla="*/ 479983 h 710376"/>
                  <a:gd name="connsiteX77" fmla="*/ 112454 w 707633"/>
                  <a:gd name="connsiteY77" fmla="*/ 479983 h 710376"/>
                  <a:gd name="connsiteX78" fmla="*/ 65826 w 707633"/>
                  <a:gd name="connsiteY78" fmla="*/ 479983 h 710376"/>
                  <a:gd name="connsiteX79" fmla="*/ 65826 w 707633"/>
                  <a:gd name="connsiteY79" fmla="*/ 123424 h 710376"/>
                  <a:gd name="connsiteX80" fmla="*/ 79540 w 707633"/>
                  <a:gd name="connsiteY80" fmla="*/ 109710 h 710376"/>
                  <a:gd name="connsiteX81" fmla="*/ 115197 w 707633"/>
                  <a:gd name="connsiteY81" fmla="*/ 109710 h 710376"/>
                  <a:gd name="connsiteX82" fmla="*/ 115197 w 707633"/>
                  <a:gd name="connsiteY82" fmla="*/ 479983 h 710376"/>
                  <a:gd name="connsiteX83" fmla="*/ 131653 w 707633"/>
                  <a:gd name="connsiteY83" fmla="*/ 362045 h 710376"/>
                  <a:gd name="connsiteX84" fmla="*/ 224907 w 707633"/>
                  <a:gd name="connsiteY84" fmla="*/ 362045 h 710376"/>
                  <a:gd name="connsiteX85" fmla="*/ 224907 w 707633"/>
                  <a:gd name="connsiteY85" fmla="*/ 477241 h 710376"/>
                  <a:gd name="connsiteX86" fmla="*/ 131653 w 707633"/>
                  <a:gd name="connsiteY86" fmla="*/ 477241 h 710376"/>
                  <a:gd name="connsiteX87" fmla="*/ 131653 w 707633"/>
                  <a:gd name="connsiteY87" fmla="*/ 362045 h 710376"/>
                  <a:gd name="connsiteX88" fmla="*/ 200222 w 707633"/>
                  <a:gd name="connsiteY88" fmla="*/ 170052 h 710376"/>
                  <a:gd name="connsiteX89" fmla="*/ 235878 w 707633"/>
                  <a:gd name="connsiteY89" fmla="*/ 134396 h 710376"/>
                  <a:gd name="connsiteX90" fmla="*/ 271534 w 707633"/>
                  <a:gd name="connsiteY90" fmla="*/ 170052 h 710376"/>
                  <a:gd name="connsiteX91" fmla="*/ 235878 w 707633"/>
                  <a:gd name="connsiteY91" fmla="*/ 205707 h 710376"/>
                  <a:gd name="connsiteX92" fmla="*/ 200222 w 707633"/>
                  <a:gd name="connsiteY92" fmla="*/ 170052 h 710376"/>
                  <a:gd name="connsiteX93" fmla="*/ 200222 w 707633"/>
                  <a:gd name="connsiteY93" fmla="*/ 170052 h 710376"/>
                  <a:gd name="connsiteX94" fmla="*/ 235878 w 707633"/>
                  <a:gd name="connsiteY94" fmla="*/ 224907 h 710376"/>
                  <a:gd name="connsiteX95" fmla="*/ 257820 w 707633"/>
                  <a:gd name="connsiteY95" fmla="*/ 230393 h 710376"/>
                  <a:gd name="connsiteX96" fmla="*/ 244106 w 707633"/>
                  <a:gd name="connsiteY96" fmla="*/ 241364 h 710376"/>
                  <a:gd name="connsiteX97" fmla="*/ 227649 w 707633"/>
                  <a:gd name="connsiteY97" fmla="*/ 241364 h 710376"/>
                  <a:gd name="connsiteX98" fmla="*/ 213936 w 707633"/>
                  <a:gd name="connsiteY98" fmla="*/ 230393 h 710376"/>
                  <a:gd name="connsiteX99" fmla="*/ 235878 w 707633"/>
                  <a:gd name="connsiteY99" fmla="*/ 224907 h 710376"/>
                  <a:gd name="connsiteX100" fmla="*/ 235878 w 707633"/>
                  <a:gd name="connsiteY100" fmla="*/ 224907 h 710376"/>
                  <a:gd name="connsiteX101" fmla="*/ 197480 w 707633"/>
                  <a:gd name="connsiteY101" fmla="*/ 241364 h 710376"/>
                  <a:gd name="connsiteX102" fmla="*/ 216678 w 707633"/>
                  <a:gd name="connsiteY102" fmla="*/ 257820 h 710376"/>
                  <a:gd name="connsiteX103" fmla="*/ 238621 w 707633"/>
                  <a:gd name="connsiteY103" fmla="*/ 266048 h 710376"/>
                  <a:gd name="connsiteX104" fmla="*/ 260563 w 707633"/>
                  <a:gd name="connsiteY104" fmla="*/ 257820 h 710376"/>
                  <a:gd name="connsiteX105" fmla="*/ 279763 w 707633"/>
                  <a:gd name="connsiteY105" fmla="*/ 241364 h 710376"/>
                  <a:gd name="connsiteX106" fmla="*/ 301704 w 707633"/>
                  <a:gd name="connsiteY106" fmla="*/ 255077 h 710376"/>
                  <a:gd name="connsiteX107" fmla="*/ 320904 w 707633"/>
                  <a:gd name="connsiteY107" fmla="*/ 257820 h 710376"/>
                  <a:gd name="connsiteX108" fmla="*/ 334618 w 707633"/>
                  <a:gd name="connsiteY108" fmla="*/ 244107 h 710376"/>
                  <a:gd name="connsiteX109" fmla="*/ 334618 w 707633"/>
                  <a:gd name="connsiteY109" fmla="*/ 241364 h 710376"/>
                  <a:gd name="connsiteX110" fmla="*/ 359303 w 707633"/>
                  <a:gd name="connsiteY110" fmla="*/ 249592 h 710376"/>
                  <a:gd name="connsiteX111" fmla="*/ 342846 w 707633"/>
                  <a:gd name="connsiteY111" fmla="*/ 293476 h 710376"/>
                  <a:gd name="connsiteX112" fmla="*/ 334618 w 707633"/>
                  <a:gd name="connsiteY112" fmla="*/ 301704 h 710376"/>
                  <a:gd name="connsiteX113" fmla="*/ 323646 w 707633"/>
                  <a:gd name="connsiteY113" fmla="*/ 298962 h 710376"/>
                  <a:gd name="connsiteX114" fmla="*/ 318161 w 707633"/>
                  <a:gd name="connsiteY114" fmla="*/ 296219 h 710376"/>
                  <a:gd name="connsiteX115" fmla="*/ 318161 w 707633"/>
                  <a:gd name="connsiteY115" fmla="*/ 282505 h 710376"/>
                  <a:gd name="connsiteX116" fmla="*/ 307190 w 707633"/>
                  <a:gd name="connsiteY116" fmla="*/ 271534 h 710376"/>
                  <a:gd name="connsiteX117" fmla="*/ 296219 w 707633"/>
                  <a:gd name="connsiteY117" fmla="*/ 282505 h 710376"/>
                  <a:gd name="connsiteX118" fmla="*/ 296219 w 707633"/>
                  <a:gd name="connsiteY118" fmla="*/ 301704 h 710376"/>
                  <a:gd name="connsiteX119" fmla="*/ 296219 w 707633"/>
                  <a:gd name="connsiteY119" fmla="*/ 301704 h 710376"/>
                  <a:gd name="connsiteX120" fmla="*/ 296219 w 707633"/>
                  <a:gd name="connsiteY120" fmla="*/ 340103 h 710376"/>
                  <a:gd name="connsiteX121" fmla="*/ 181023 w 707633"/>
                  <a:gd name="connsiteY121" fmla="*/ 340103 h 710376"/>
                  <a:gd name="connsiteX122" fmla="*/ 181023 w 707633"/>
                  <a:gd name="connsiteY122" fmla="*/ 282505 h 710376"/>
                  <a:gd name="connsiteX123" fmla="*/ 197480 w 707633"/>
                  <a:gd name="connsiteY123" fmla="*/ 241364 h 710376"/>
                  <a:gd name="connsiteX124" fmla="*/ 197480 w 707633"/>
                  <a:gd name="connsiteY124" fmla="*/ 241364 h 710376"/>
                  <a:gd name="connsiteX125" fmla="*/ 342846 w 707633"/>
                  <a:gd name="connsiteY125" fmla="*/ 216679 h 710376"/>
                  <a:gd name="connsiteX126" fmla="*/ 342846 w 707633"/>
                  <a:gd name="connsiteY126" fmla="*/ 216679 h 710376"/>
                  <a:gd name="connsiteX127" fmla="*/ 351074 w 707633"/>
                  <a:gd name="connsiteY127" fmla="*/ 194736 h 710376"/>
                  <a:gd name="connsiteX128" fmla="*/ 356560 w 707633"/>
                  <a:gd name="connsiteY128" fmla="*/ 186508 h 710376"/>
                  <a:gd name="connsiteX129" fmla="*/ 364788 w 707633"/>
                  <a:gd name="connsiteY129" fmla="*/ 186508 h 710376"/>
                  <a:gd name="connsiteX130" fmla="*/ 364788 w 707633"/>
                  <a:gd name="connsiteY130" fmla="*/ 189251 h 710376"/>
                  <a:gd name="connsiteX131" fmla="*/ 373017 w 707633"/>
                  <a:gd name="connsiteY131" fmla="*/ 202965 h 710376"/>
                  <a:gd name="connsiteX132" fmla="*/ 375759 w 707633"/>
                  <a:gd name="connsiteY132" fmla="*/ 202965 h 710376"/>
                  <a:gd name="connsiteX133" fmla="*/ 375759 w 707633"/>
                  <a:gd name="connsiteY133" fmla="*/ 202965 h 710376"/>
                  <a:gd name="connsiteX134" fmla="*/ 375759 w 707633"/>
                  <a:gd name="connsiteY134" fmla="*/ 202965 h 710376"/>
                  <a:gd name="connsiteX135" fmla="*/ 364788 w 707633"/>
                  <a:gd name="connsiteY135" fmla="*/ 230393 h 710376"/>
                  <a:gd name="connsiteX136" fmla="*/ 340103 w 707633"/>
                  <a:gd name="connsiteY136" fmla="*/ 222164 h 710376"/>
                  <a:gd name="connsiteX137" fmla="*/ 342846 w 707633"/>
                  <a:gd name="connsiteY137" fmla="*/ 216679 h 710376"/>
                  <a:gd name="connsiteX138" fmla="*/ 392215 w 707633"/>
                  <a:gd name="connsiteY138" fmla="*/ 183765 h 710376"/>
                  <a:gd name="connsiteX139" fmla="*/ 386730 w 707633"/>
                  <a:gd name="connsiteY139" fmla="*/ 175537 h 710376"/>
                  <a:gd name="connsiteX140" fmla="*/ 405929 w 707633"/>
                  <a:gd name="connsiteY140" fmla="*/ 101483 h 710376"/>
                  <a:gd name="connsiteX141" fmla="*/ 397701 w 707633"/>
                  <a:gd name="connsiteY141" fmla="*/ 87769 h 710376"/>
                  <a:gd name="connsiteX142" fmla="*/ 383987 w 707633"/>
                  <a:gd name="connsiteY142" fmla="*/ 95997 h 710376"/>
                  <a:gd name="connsiteX143" fmla="*/ 367531 w 707633"/>
                  <a:gd name="connsiteY143" fmla="*/ 164566 h 710376"/>
                  <a:gd name="connsiteX144" fmla="*/ 345589 w 707633"/>
                  <a:gd name="connsiteY144" fmla="*/ 167309 h 710376"/>
                  <a:gd name="connsiteX145" fmla="*/ 334618 w 707633"/>
                  <a:gd name="connsiteY145" fmla="*/ 175537 h 710376"/>
                  <a:gd name="connsiteX146" fmla="*/ 334618 w 707633"/>
                  <a:gd name="connsiteY146" fmla="*/ 65827 h 710376"/>
                  <a:gd name="connsiteX147" fmla="*/ 334618 w 707633"/>
                  <a:gd name="connsiteY147" fmla="*/ 65827 h 710376"/>
                  <a:gd name="connsiteX148" fmla="*/ 518383 w 707633"/>
                  <a:gd name="connsiteY148" fmla="*/ 65827 h 710376"/>
                  <a:gd name="connsiteX149" fmla="*/ 518383 w 707633"/>
                  <a:gd name="connsiteY149" fmla="*/ 65827 h 710376"/>
                  <a:gd name="connsiteX150" fmla="*/ 518383 w 707633"/>
                  <a:gd name="connsiteY150" fmla="*/ 202965 h 710376"/>
                  <a:gd name="connsiteX151" fmla="*/ 518383 w 707633"/>
                  <a:gd name="connsiteY151" fmla="*/ 202965 h 710376"/>
                  <a:gd name="connsiteX152" fmla="*/ 392215 w 707633"/>
                  <a:gd name="connsiteY152" fmla="*/ 202965 h 710376"/>
                  <a:gd name="connsiteX153" fmla="*/ 392215 w 707633"/>
                  <a:gd name="connsiteY153" fmla="*/ 183765 h 710376"/>
                  <a:gd name="connsiteX154" fmla="*/ 392215 w 707633"/>
                  <a:gd name="connsiteY154" fmla="*/ 183765 h 710376"/>
                  <a:gd name="connsiteX155" fmla="*/ 246849 w 707633"/>
                  <a:gd name="connsiteY155" fmla="*/ 362045 h 710376"/>
                  <a:gd name="connsiteX156" fmla="*/ 570495 w 707633"/>
                  <a:gd name="connsiteY156" fmla="*/ 362045 h 710376"/>
                  <a:gd name="connsiteX157" fmla="*/ 570495 w 707633"/>
                  <a:gd name="connsiteY157" fmla="*/ 477241 h 710376"/>
                  <a:gd name="connsiteX158" fmla="*/ 246849 w 707633"/>
                  <a:gd name="connsiteY158" fmla="*/ 477241 h 710376"/>
                  <a:gd name="connsiteX159" fmla="*/ 246849 w 707633"/>
                  <a:gd name="connsiteY159" fmla="*/ 362045 h 710376"/>
                  <a:gd name="connsiteX160" fmla="*/ 145366 w 707633"/>
                  <a:gd name="connsiteY160" fmla="*/ 19200 h 710376"/>
                  <a:gd name="connsiteX161" fmla="*/ 556781 w 707633"/>
                  <a:gd name="connsiteY161" fmla="*/ 19200 h 710376"/>
                  <a:gd name="connsiteX162" fmla="*/ 570495 w 707633"/>
                  <a:gd name="connsiteY162" fmla="*/ 32913 h 710376"/>
                  <a:gd name="connsiteX163" fmla="*/ 570495 w 707633"/>
                  <a:gd name="connsiteY163" fmla="*/ 342845 h 710376"/>
                  <a:gd name="connsiteX164" fmla="*/ 315418 w 707633"/>
                  <a:gd name="connsiteY164" fmla="*/ 342845 h 710376"/>
                  <a:gd name="connsiteX165" fmla="*/ 315418 w 707633"/>
                  <a:gd name="connsiteY165" fmla="*/ 320904 h 710376"/>
                  <a:gd name="connsiteX166" fmla="*/ 329132 w 707633"/>
                  <a:gd name="connsiteY166" fmla="*/ 323646 h 710376"/>
                  <a:gd name="connsiteX167" fmla="*/ 340103 w 707633"/>
                  <a:gd name="connsiteY167" fmla="*/ 320904 h 710376"/>
                  <a:gd name="connsiteX168" fmla="*/ 362046 w 707633"/>
                  <a:gd name="connsiteY168" fmla="*/ 301704 h 710376"/>
                  <a:gd name="connsiteX169" fmla="*/ 389473 w 707633"/>
                  <a:gd name="connsiteY169" fmla="*/ 224907 h 710376"/>
                  <a:gd name="connsiteX170" fmla="*/ 523869 w 707633"/>
                  <a:gd name="connsiteY170" fmla="*/ 224907 h 710376"/>
                  <a:gd name="connsiteX171" fmla="*/ 545811 w 707633"/>
                  <a:gd name="connsiteY171" fmla="*/ 202965 h 710376"/>
                  <a:gd name="connsiteX172" fmla="*/ 545811 w 707633"/>
                  <a:gd name="connsiteY172" fmla="*/ 65827 h 710376"/>
                  <a:gd name="connsiteX173" fmla="*/ 523869 w 707633"/>
                  <a:gd name="connsiteY173" fmla="*/ 43884 h 710376"/>
                  <a:gd name="connsiteX174" fmla="*/ 340103 w 707633"/>
                  <a:gd name="connsiteY174" fmla="*/ 43884 h 710376"/>
                  <a:gd name="connsiteX175" fmla="*/ 318161 w 707633"/>
                  <a:gd name="connsiteY175" fmla="*/ 65827 h 710376"/>
                  <a:gd name="connsiteX176" fmla="*/ 318161 w 707633"/>
                  <a:gd name="connsiteY176" fmla="*/ 202965 h 710376"/>
                  <a:gd name="connsiteX177" fmla="*/ 320904 w 707633"/>
                  <a:gd name="connsiteY177" fmla="*/ 213936 h 710376"/>
                  <a:gd name="connsiteX178" fmla="*/ 312675 w 707633"/>
                  <a:gd name="connsiteY178" fmla="*/ 235878 h 710376"/>
                  <a:gd name="connsiteX179" fmla="*/ 312675 w 707633"/>
                  <a:gd name="connsiteY179" fmla="*/ 235878 h 710376"/>
                  <a:gd name="connsiteX180" fmla="*/ 312675 w 707633"/>
                  <a:gd name="connsiteY180" fmla="*/ 235878 h 710376"/>
                  <a:gd name="connsiteX181" fmla="*/ 285248 w 707633"/>
                  <a:gd name="connsiteY181" fmla="*/ 216679 h 710376"/>
                  <a:gd name="connsiteX182" fmla="*/ 274277 w 707633"/>
                  <a:gd name="connsiteY182" fmla="*/ 208450 h 710376"/>
                  <a:gd name="connsiteX183" fmla="*/ 296219 w 707633"/>
                  <a:gd name="connsiteY183" fmla="*/ 164566 h 710376"/>
                  <a:gd name="connsiteX184" fmla="*/ 241363 w 707633"/>
                  <a:gd name="connsiteY184" fmla="*/ 109710 h 710376"/>
                  <a:gd name="connsiteX185" fmla="*/ 186508 w 707633"/>
                  <a:gd name="connsiteY185" fmla="*/ 164566 h 710376"/>
                  <a:gd name="connsiteX186" fmla="*/ 208450 w 707633"/>
                  <a:gd name="connsiteY186" fmla="*/ 208450 h 710376"/>
                  <a:gd name="connsiteX187" fmla="*/ 197480 w 707633"/>
                  <a:gd name="connsiteY187" fmla="*/ 213936 h 710376"/>
                  <a:gd name="connsiteX188" fmla="*/ 194737 w 707633"/>
                  <a:gd name="connsiteY188" fmla="*/ 213936 h 710376"/>
                  <a:gd name="connsiteX189" fmla="*/ 161823 w 707633"/>
                  <a:gd name="connsiteY189" fmla="*/ 277019 h 710376"/>
                  <a:gd name="connsiteX190" fmla="*/ 161823 w 707633"/>
                  <a:gd name="connsiteY190" fmla="*/ 334617 h 710376"/>
                  <a:gd name="connsiteX191" fmla="*/ 137138 w 707633"/>
                  <a:gd name="connsiteY191" fmla="*/ 334617 h 710376"/>
                  <a:gd name="connsiteX192" fmla="*/ 137138 w 707633"/>
                  <a:gd name="connsiteY192" fmla="*/ 32913 h 710376"/>
                  <a:gd name="connsiteX193" fmla="*/ 145366 w 707633"/>
                  <a:gd name="connsiteY193" fmla="*/ 19200 h 710376"/>
                  <a:gd name="connsiteX194" fmla="*/ 145366 w 707633"/>
                  <a:gd name="connsiteY194" fmla="*/ 19200 h 710376"/>
                  <a:gd name="connsiteX195" fmla="*/ 19200 w 707633"/>
                  <a:gd name="connsiteY195" fmla="*/ 101483 h 710376"/>
                  <a:gd name="connsiteX196" fmla="*/ 54855 w 707633"/>
                  <a:gd name="connsiteY196" fmla="*/ 65827 h 710376"/>
                  <a:gd name="connsiteX197" fmla="*/ 112454 w 707633"/>
                  <a:gd name="connsiteY197" fmla="*/ 65827 h 710376"/>
                  <a:gd name="connsiteX198" fmla="*/ 112454 w 707633"/>
                  <a:gd name="connsiteY198" fmla="*/ 90512 h 710376"/>
                  <a:gd name="connsiteX199" fmla="*/ 76797 w 707633"/>
                  <a:gd name="connsiteY199" fmla="*/ 90512 h 710376"/>
                  <a:gd name="connsiteX200" fmla="*/ 43884 w 707633"/>
                  <a:gd name="connsiteY200" fmla="*/ 123424 h 710376"/>
                  <a:gd name="connsiteX201" fmla="*/ 43884 w 707633"/>
                  <a:gd name="connsiteY201" fmla="*/ 479983 h 710376"/>
                  <a:gd name="connsiteX202" fmla="*/ 19200 w 707633"/>
                  <a:gd name="connsiteY202" fmla="*/ 479983 h 710376"/>
                  <a:gd name="connsiteX203" fmla="*/ 19200 w 707633"/>
                  <a:gd name="connsiteY203" fmla="*/ 101483 h 710376"/>
                  <a:gd name="connsiteX204" fmla="*/ 658264 w 707633"/>
                  <a:gd name="connsiteY204" fmla="*/ 479983 h 710376"/>
                  <a:gd name="connsiteX205" fmla="*/ 658264 w 707633"/>
                  <a:gd name="connsiteY205" fmla="*/ 123424 h 710376"/>
                  <a:gd name="connsiteX206" fmla="*/ 625351 w 707633"/>
                  <a:gd name="connsiteY206" fmla="*/ 90512 h 710376"/>
                  <a:gd name="connsiteX207" fmla="*/ 589695 w 707633"/>
                  <a:gd name="connsiteY207" fmla="*/ 90512 h 710376"/>
                  <a:gd name="connsiteX208" fmla="*/ 589695 w 707633"/>
                  <a:gd name="connsiteY208" fmla="*/ 65827 h 710376"/>
                  <a:gd name="connsiteX209" fmla="*/ 647293 w 707633"/>
                  <a:gd name="connsiteY209" fmla="*/ 65827 h 710376"/>
                  <a:gd name="connsiteX210" fmla="*/ 682949 w 707633"/>
                  <a:gd name="connsiteY210" fmla="*/ 101483 h 710376"/>
                  <a:gd name="connsiteX211" fmla="*/ 682949 w 707633"/>
                  <a:gd name="connsiteY211" fmla="*/ 479983 h 710376"/>
                  <a:gd name="connsiteX212" fmla="*/ 658264 w 707633"/>
                  <a:gd name="connsiteY212" fmla="*/ 479983 h 71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07633" h="710376">
                    <a:moveTo>
                      <a:pt x="704892" y="101483"/>
                    </a:moveTo>
                    <a:cubicBezTo>
                      <a:pt x="704892" y="71312"/>
                      <a:pt x="680206" y="46627"/>
                      <a:pt x="650036" y="46627"/>
                    </a:cubicBezTo>
                    <a:lnTo>
                      <a:pt x="592438" y="46627"/>
                    </a:lnTo>
                    <a:lnTo>
                      <a:pt x="592438" y="32913"/>
                    </a:lnTo>
                    <a:cubicBezTo>
                      <a:pt x="592438" y="13714"/>
                      <a:pt x="578724" y="0"/>
                      <a:pt x="559524" y="0"/>
                    </a:cubicBezTo>
                    <a:lnTo>
                      <a:pt x="148109" y="0"/>
                    </a:lnTo>
                    <a:cubicBezTo>
                      <a:pt x="128910" y="0"/>
                      <a:pt x="115197" y="13714"/>
                      <a:pt x="115197" y="32913"/>
                    </a:cubicBezTo>
                    <a:lnTo>
                      <a:pt x="115197" y="46627"/>
                    </a:lnTo>
                    <a:lnTo>
                      <a:pt x="54855" y="46627"/>
                    </a:lnTo>
                    <a:cubicBezTo>
                      <a:pt x="24685" y="46627"/>
                      <a:pt x="0" y="71312"/>
                      <a:pt x="0" y="101483"/>
                    </a:cubicBezTo>
                    <a:lnTo>
                      <a:pt x="0" y="512897"/>
                    </a:lnTo>
                    <a:cubicBezTo>
                      <a:pt x="0" y="543067"/>
                      <a:pt x="24685" y="567752"/>
                      <a:pt x="54855" y="567752"/>
                    </a:cubicBezTo>
                    <a:lnTo>
                      <a:pt x="104225" y="567752"/>
                    </a:lnTo>
                    <a:cubicBezTo>
                      <a:pt x="109711" y="567752"/>
                      <a:pt x="115197" y="562266"/>
                      <a:pt x="115197" y="556781"/>
                    </a:cubicBezTo>
                    <a:cubicBezTo>
                      <a:pt x="115197" y="551295"/>
                      <a:pt x="109711" y="545810"/>
                      <a:pt x="104225" y="545810"/>
                    </a:cubicBezTo>
                    <a:lnTo>
                      <a:pt x="54855" y="545810"/>
                    </a:lnTo>
                    <a:cubicBezTo>
                      <a:pt x="35656" y="545810"/>
                      <a:pt x="19200" y="529354"/>
                      <a:pt x="19200" y="510154"/>
                    </a:cubicBezTo>
                    <a:lnTo>
                      <a:pt x="19200" y="499183"/>
                    </a:lnTo>
                    <a:lnTo>
                      <a:pt x="685692" y="499183"/>
                    </a:lnTo>
                    <a:lnTo>
                      <a:pt x="685692" y="512897"/>
                    </a:lnTo>
                    <a:cubicBezTo>
                      <a:pt x="685692" y="532097"/>
                      <a:pt x="669235" y="548552"/>
                      <a:pt x="650036" y="548552"/>
                    </a:cubicBezTo>
                    <a:lnTo>
                      <a:pt x="145366" y="548552"/>
                    </a:lnTo>
                    <a:cubicBezTo>
                      <a:pt x="139881" y="548552"/>
                      <a:pt x="134395" y="554038"/>
                      <a:pt x="134395" y="559524"/>
                    </a:cubicBezTo>
                    <a:cubicBezTo>
                      <a:pt x="134395" y="565009"/>
                      <a:pt x="139881" y="570495"/>
                      <a:pt x="145366" y="570495"/>
                    </a:cubicBezTo>
                    <a:lnTo>
                      <a:pt x="263306" y="570495"/>
                    </a:lnTo>
                    <a:lnTo>
                      <a:pt x="263306" y="641807"/>
                    </a:lnTo>
                    <a:lnTo>
                      <a:pt x="205708" y="641807"/>
                    </a:lnTo>
                    <a:cubicBezTo>
                      <a:pt x="194737" y="641807"/>
                      <a:pt x="183766" y="652778"/>
                      <a:pt x="183766" y="663749"/>
                    </a:cubicBezTo>
                    <a:lnTo>
                      <a:pt x="183766" y="688434"/>
                    </a:lnTo>
                    <a:cubicBezTo>
                      <a:pt x="183766" y="699404"/>
                      <a:pt x="194737" y="710376"/>
                      <a:pt x="205708" y="710376"/>
                    </a:cubicBezTo>
                    <a:lnTo>
                      <a:pt x="414158" y="710376"/>
                    </a:lnTo>
                    <a:cubicBezTo>
                      <a:pt x="419643" y="710376"/>
                      <a:pt x="425129" y="704890"/>
                      <a:pt x="425129" y="699404"/>
                    </a:cubicBezTo>
                    <a:cubicBezTo>
                      <a:pt x="425129" y="693919"/>
                      <a:pt x="419643" y="688434"/>
                      <a:pt x="414158" y="688434"/>
                    </a:cubicBezTo>
                    <a:lnTo>
                      <a:pt x="205708" y="688434"/>
                    </a:lnTo>
                    <a:cubicBezTo>
                      <a:pt x="205708" y="688434"/>
                      <a:pt x="205708" y="688434"/>
                      <a:pt x="205708" y="688434"/>
                    </a:cubicBezTo>
                    <a:lnTo>
                      <a:pt x="205708" y="663749"/>
                    </a:lnTo>
                    <a:cubicBezTo>
                      <a:pt x="205708" y="663749"/>
                      <a:pt x="205708" y="663749"/>
                      <a:pt x="205708" y="663749"/>
                    </a:cubicBezTo>
                    <a:lnTo>
                      <a:pt x="504669" y="663749"/>
                    </a:lnTo>
                    <a:cubicBezTo>
                      <a:pt x="504669" y="663749"/>
                      <a:pt x="504669" y="663749"/>
                      <a:pt x="504669" y="663749"/>
                    </a:cubicBezTo>
                    <a:lnTo>
                      <a:pt x="504669" y="688434"/>
                    </a:lnTo>
                    <a:cubicBezTo>
                      <a:pt x="504669" y="688434"/>
                      <a:pt x="504669" y="688434"/>
                      <a:pt x="504669" y="688434"/>
                    </a:cubicBezTo>
                    <a:lnTo>
                      <a:pt x="455300" y="688434"/>
                    </a:lnTo>
                    <a:cubicBezTo>
                      <a:pt x="449814" y="688434"/>
                      <a:pt x="444329" y="693919"/>
                      <a:pt x="444329" y="699404"/>
                    </a:cubicBezTo>
                    <a:cubicBezTo>
                      <a:pt x="444329" y="704890"/>
                      <a:pt x="449814" y="710376"/>
                      <a:pt x="455300" y="710376"/>
                    </a:cubicBezTo>
                    <a:lnTo>
                      <a:pt x="504669" y="710376"/>
                    </a:lnTo>
                    <a:cubicBezTo>
                      <a:pt x="515640" y="710376"/>
                      <a:pt x="526612" y="699404"/>
                      <a:pt x="526612" y="688434"/>
                    </a:cubicBezTo>
                    <a:lnTo>
                      <a:pt x="526612" y="663749"/>
                    </a:lnTo>
                    <a:cubicBezTo>
                      <a:pt x="526612" y="652778"/>
                      <a:pt x="515640" y="641807"/>
                      <a:pt x="504669" y="641807"/>
                    </a:cubicBezTo>
                    <a:lnTo>
                      <a:pt x="447071" y="641807"/>
                    </a:lnTo>
                    <a:lnTo>
                      <a:pt x="447071" y="570495"/>
                    </a:lnTo>
                    <a:lnTo>
                      <a:pt x="652778" y="570495"/>
                    </a:lnTo>
                    <a:cubicBezTo>
                      <a:pt x="682949" y="570495"/>
                      <a:pt x="707634" y="545810"/>
                      <a:pt x="707634" y="515640"/>
                    </a:cubicBezTo>
                    <a:lnTo>
                      <a:pt x="707634" y="101483"/>
                    </a:lnTo>
                    <a:close/>
                    <a:moveTo>
                      <a:pt x="364788" y="639064"/>
                    </a:moveTo>
                    <a:lnTo>
                      <a:pt x="340103" y="639064"/>
                    </a:lnTo>
                    <a:lnTo>
                      <a:pt x="340103" y="614379"/>
                    </a:lnTo>
                    <a:cubicBezTo>
                      <a:pt x="340103" y="614379"/>
                      <a:pt x="340103" y="614379"/>
                      <a:pt x="340103" y="614379"/>
                    </a:cubicBezTo>
                    <a:lnTo>
                      <a:pt x="362046" y="614379"/>
                    </a:lnTo>
                    <a:cubicBezTo>
                      <a:pt x="362046" y="614379"/>
                      <a:pt x="362046" y="614379"/>
                      <a:pt x="362046" y="614379"/>
                    </a:cubicBezTo>
                    <a:lnTo>
                      <a:pt x="362046" y="639064"/>
                    </a:lnTo>
                    <a:close/>
                    <a:moveTo>
                      <a:pt x="419643" y="639064"/>
                    </a:moveTo>
                    <a:lnTo>
                      <a:pt x="383987" y="639064"/>
                    </a:lnTo>
                    <a:lnTo>
                      <a:pt x="383987" y="614379"/>
                    </a:lnTo>
                    <a:cubicBezTo>
                      <a:pt x="383987" y="603408"/>
                      <a:pt x="373017" y="592437"/>
                      <a:pt x="362046" y="592437"/>
                    </a:cubicBezTo>
                    <a:lnTo>
                      <a:pt x="340103" y="592437"/>
                    </a:lnTo>
                    <a:cubicBezTo>
                      <a:pt x="329132" y="592437"/>
                      <a:pt x="318161" y="603408"/>
                      <a:pt x="318161" y="614379"/>
                    </a:cubicBezTo>
                    <a:lnTo>
                      <a:pt x="318161" y="639064"/>
                    </a:lnTo>
                    <a:lnTo>
                      <a:pt x="282505" y="639064"/>
                    </a:lnTo>
                    <a:lnTo>
                      <a:pt x="282505" y="567752"/>
                    </a:lnTo>
                    <a:lnTo>
                      <a:pt x="422386" y="567752"/>
                    </a:lnTo>
                    <a:lnTo>
                      <a:pt x="422386" y="639064"/>
                    </a:lnTo>
                    <a:close/>
                    <a:moveTo>
                      <a:pt x="639064" y="479983"/>
                    </a:moveTo>
                    <a:lnTo>
                      <a:pt x="592438" y="479983"/>
                    </a:lnTo>
                    <a:lnTo>
                      <a:pt x="592438" y="112453"/>
                    </a:lnTo>
                    <a:lnTo>
                      <a:pt x="628094" y="112453"/>
                    </a:lnTo>
                    <a:cubicBezTo>
                      <a:pt x="636322" y="112453"/>
                      <a:pt x="641807" y="117939"/>
                      <a:pt x="641807" y="126167"/>
                    </a:cubicBezTo>
                    <a:lnTo>
                      <a:pt x="641807" y="479983"/>
                    </a:lnTo>
                    <a:close/>
                    <a:moveTo>
                      <a:pt x="112454" y="479983"/>
                    </a:moveTo>
                    <a:lnTo>
                      <a:pt x="65826" y="479983"/>
                    </a:lnTo>
                    <a:lnTo>
                      <a:pt x="65826" y="123424"/>
                    </a:lnTo>
                    <a:cubicBezTo>
                      <a:pt x="65826" y="115196"/>
                      <a:pt x="71312" y="109710"/>
                      <a:pt x="79540" y="109710"/>
                    </a:cubicBezTo>
                    <a:lnTo>
                      <a:pt x="115197" y="109710"/>
                    </a:lnTo>
                    <a:lnTo>
                      <a:pt x="115197" y="479983"/>
                    </a:lnTo>
                    <a:close/>
                    <a:moveTo>
                      <a:pt x="131653" y="362045"/>
                    </a:moveTo>
                    <a:lnTo>
                      <a:pt x="224907" y="362045"/>
                    </a:lnTo>
                    <a:lnTo>
                      <a:pt x="224907" y="477241"/>
                    </a:lnTo>
                    <a:lnTo>
                      <a:pt x="131653" y="477241"/>
                    </a:lnTo>
                    <a:lnTo>
                      <a:pt x="131653" y="362045"/>
                    </a:lnTo>
                    <a:close/>
                    <a:moveTo>
                      <a:pt x="200222" y="170052"/>
                    </a:moveTo>
                    <a:cubicBezTo>
                      <a:pt x="200222" y="150852"/>
                      <a:pt x="216678" y="134396"/>
                      <a:pt x="235878" y="134396"/>
                    </a:cubicBezTo>
                    <a:cubicBezTo>
                      <a:pt x="255077" y="134396"/>
                      <a:pt x="271534" y="150852"/>
                      <a:pt x="271534" y="170052"/>
                    </a:cubicBezTo>
                    <a:cubicBezTo>
                      <a:pt x="271534" y="189251"/>
                      <a:pt x="255077" y="205707"/>
                      <a:pt x="235878" y="205707"/>
                    </a:cubicBezTo>
                    <a:cubicBezTo>
                      <a:pt x="216678" y="205707"/>
                      <a:pt x="200222" y="189251"/>
                      <a:pt x="200222" y="170052"/>
                    </a:cubicBezTo>
                    <a:lnTo>
                      <a:pt x="200222" y="170052"/>
                    </a:lnTo>
                    <a:close/>
                    <a:moveTo>
                      <a:pt x="235878" y="224907"/>
                    </a:moveTo>
                    <a:cubicBezTo>
                      <a:pt x="244106" y="224907"/>
                      <a:pt x="252335" y="227650"/>
                      <a:pt x="257820" y="230393"/>
                    </a:cubicBezTo>
                    <a:lnTo>
                      <a:pt x="244106" y="241364"/>
                    </a:lnTo>
                    <a:cubicBezTo>
                      <a:pt x="238621" y="244107"/>
                      <a:pt x="233135" y="244107"/>
                      <a:pt x="227649" y="241364"/>
                    </a:cubicBezTo>
                    <a:lnTo>
                      <a:pt x="213936" y="230393"/>
                    </a:lnTo>
                    <a:cubicBezTo>
                      <a:pt x="222164" y="227650"/>
                      <a:pt x="227649" y="224907"/>
                      <a:pt x="235878" y="224907"/>
                    </a:cubicBezTo>
                    <a:lnTo>
                      <a:pt x="235878" y="224907"/>
                    </a:lnTo>
                    <a:close/>
                    <a:moveTo>
                      <a:pt x="197480" y="241364"/>
                    </a:moveTo>
                    <a:lnTo>
                      <a:pt x="216678" y="257820"/>
                    </a:lnTo>
                    <a:cubicBezTo>
                      <a:pt x="222164" y="263305"/>
                      <a:pt x="230392" y="266048"/>
                      <a:pt x="238621" y="266048"/>
                    </a:cubicBezTo>
                    <a:cubicBezTo>
                      <a:pt x="246849" y="266048"/>
                      <a:pt x="252335" y="263305"/>
                      <a:pt x="260563" y="257820"/>
                    </a:cubicBezTo>
                    <a:lnTo>
                      <a:pt x="279763" y="241364"/>
                    </a:lnTo>
                    <a:lnTo>
                      <a:pt x="301704" y="255077"/>
                    </a:lnTo>
                    <a:cubicBezTo>
                      <a:pt x="307190" y="257820"/>
                      <a:pt x="315418" y="260562"/>
                      <a:pt x="320904" y="257820"/>
                    </a:cubicBezTo>
                    <a:cubicBezTo>
                      <a:pt x="326389" y="255077"/>
                      <a:pt x="331875" y="252334"/>
                      <a:pt x="334618" y="244107"/>
                    </a:cubicBezTo>
                    <a:lnTo>
                      <a:pt x="334618" y="241364"/>
                    </a:lnTo>
                    <a:lnTo>
                      <a:pt x="359303" y="249592"/>
                    </a:lnTo>
                    <a:lnTo>
                      <a:pt x="342846" y="293476"/>
                    </a:lnTo>
                    <a:cubicBezTo>
                      <a:pt x="342846" y="296219"/>
                      <a:pt x="337360" y="298962"/>
                      <a:pt x="334618" y="301704"/>
                    </a:cubicBezTo>
                    <a:cubicBezTo>
                      <a:pt x="331875" y="301704"/>
                      <a:pt x="326389" y="301704"/>
                      <a:pt x="323646" y="298962"/>
                    </a:cubicBezTo>
                    <a:lnTo>
                      <a:pt x="318161" y="296219"/>
                    </a:lnTo>
                    <a:lnTo>
                      <a:pt x="318161" y="282505"/>
                    </a:lnTo>
                    <a:cubicBezTo>
                      <a:pt x="318161" y="277019"/>
                      <a:pt x="312675" y="271534"/>
                      <a:pt x="307190" y="271534"/>
                    </a:cubicBezTo>
                    <a:cubicBezTo>
                      <a:pt x="301704" y="271534"/>
                      <a:pt x="296219" y="277019"/>
                      <a:pt x="296219" y="282505"/>
                    </a:cubicBezTo>
                    <a:lnTo>
                      <a:pt x="296219" y="301704"/>
                    </a:lnTo>
                    <a:cubicBezTo>
                      <a:pt x="296219" y="301704"/>
                      <a:pt x="296219" y="301704"/>
                      <a:pt x="296219" y="301704"/>
                    </a:cubicBezTo>
                    <a:lnTo>
                      <a:pt x="296219" y="340103"/>
                    </a:lnTo>
                    <a:lnTo>
                      <a:pt x="181023" y="340103"/>
                    </a:lnTo>
                    <a:lnTo>
                      <a:pt x="181023" y="282505"/>
                    </a:lnTo>
                    <a:cubicBezTo>
                      <a:pt x="178280" y="266048"/>
                      <a:pt x="186508" y="252334"/>
                      <a:pt x="197480" y="241364"/>
                    </a:cubicBezTo>
                    <a:lnTo>
                      <a:pt x="197480" y="241364"/>
                    </a:lnTo>
                    <a:close/>
                    <a:moveTo>
                      <a:pt x="342846" y="216679"/>
                    </a:moveTo>
                    <a:cubicBezTo>
                      <a:pt x="342846" y="216679"/>
                      <a:pt x="342846" y="216679"/>
                      <a:pt x="342846" y="216679"/>
                    </a:cubicBezTo>
                    <a:lnTo>
                      <a:pt x="351074" y="194736"/>
                    </a:lnTo>
                    <a:cubicBezTo>
                      <a:pt x="351074" y="191993"/>
                      <a:pt x="353817" y="189251"/>
                      <a:pt x="356560" y="186508"/>
                    </a:cubicBezTo>
                    <a:cubicBezTo>
                      <a:pt x="359303" y="186508"/>
                      <a:pt x="362046" y="183765"/>
                      <a:pt x="364788" y="186508"/>
                    </a:cubicBezTo>
                    <a:lnTo>
                      <a:pt x="364788" y="189251"/>
                    </a:lnTo>
                    <a:cubicBezTo>
                      <a:pt x="362046" y="194736"/>
                      <a:pt x="367531" y="200222"/>
                      <a:pt x="373017" y="202965"/>
                    </a:cubicBezTo>
                    <a:cubicBezTo>
                      <a:pt x="373017" y="202965"/>
                      <a:pt x="375759" y="202965"/>
                      <a:pt x="375759" y="202965"/>
                    </a:cubicBezTo>
                    <a:cubicBezTo>
                      <a:pt x="375759" y="202965"/>
                      <a:pt x="375759" y="202965"/>
                      <a:pt x="375759" y="202965"/>
                    </a:cubicBezTo>
                    <a:cubicBezTo>
                      <a:pt x="375759" y="202965"/>
                      <a:pt x="375759" y="202965"/>
                      <a:pt x="375759" y="202965"/>
                    </a:cubicBezTo>
                    <a:lnTo>
                      <a:pt x="364788" y="230393"/>
                    </a:lnTo>
                    <a:lnTo>
                      <a:pt x="340103" y="222164"/>
                    </a:lnTo>
                    <a:lnTo>
                      <a:pt x="342846" y="216679"/>
                    </a:lnTo>
                    <a:close/>
                    <a:moveTo>
                      <a:pt x="392215" y="183765"/>
                    </a:moveTo>
                    <a:cubicBezTo>
                      <a:pt x="392215" y="181022"/>
                      <a:pt x="389473" y="178280"/>
                      <a:pt x="386730" y="175537"/>
                    </a:cubicBezTo>
                    <a:lnTo>
                      <a:pt x="405929" y="101483"/>
                    </a:lnTo>
                    <a:cubicBezTo>
                      <a:pt x="408672" y="95997"/>
                      <a:pt x="403187" y="90512"/>
                      <a:pt x="397701" y="87769"/>
                    </a:cubicBezTo>
                    <a:cubicBezTo>
                      <a:pt x="392215" y="85026"/>
                      <a:pt x="386730" y="90512"/>
                      <a:pt x="383987" y="95997"/>
                    </a:cubicBezTo>
                    <a:lnTo>
                      <a:pt x="367531" y="164566"/>
                    </a:lnTo>
                    <a:cubicBezTo>
                      <a:pt x="359303" y="161824"/>
                      <a:pt x="353817" y="164566"/>
                      <a:pt x="345589" y="167309"/>
                    </a:cubicBezTo>
                    <a:cubicBezTo>
                      <a:pt x="342846" y="170052"/>
                      <a:pt x="337360" y="172795"/>
                      <a:pt x="334618" y="175537"/>
                    </a:cubicBezTo>
                    <a:lnTo>
                      <a:pt x="334618" y="65827"/>
                    </a:lnTo>
                    <a:cubicBezTo>
                      <a:pt x="334618" y="65827"/>
                      <a:pt x="334618" y="65827"/>
                      <a:pt x="334618" y="65827"/>
                    </a:cubicBezTo>
                    <a:lnTo>
                      <a:pt x="518383" y="65827"/>
                    </a:lnTo>
                    <a:cubicBezTo>
                      <a:pt x="518383" y="65827"/>
                      <a:pt x="518383" y="65827"/>
                      <a:pt x="518383" y="65827"/>
                    </a:cubicBezTo>
                    <a:lnTo>
                      <a:pt x="518383" y="202965"/>
                    </a:lnTo>
                    <a:cubicBezTo>
                      <a:pt x="518383" y="202965"/>
                      <a:pt x="518383" y="202965"/>
                      <a:pt x="518383" y="202965"/>
                    </a:cubicBezTo>
                    <a:lnTo>
                      <a:pt x="392215" y="202965"/>
                    </a:lnTo>
                    <a:cubicBezTo>
                      <a:pt x="394958" y="197479"/>
                      <a:pt x="394958" y="191993"/>
                      <a:pt x="392215" y="183765"/>
                    </a:cubicBezTo>
                    <a:lnTo>
                      <a:pt x="392215" y="183765"/>
                    </a:lnTo>
                    <a:close/>
                    <a:moveTo>
                      <a:pt x="246849" y="362045"/>
                    </a:moveTo>
                    <a:lnTo>
                      <a:pt x="570495" y="362045"/>
                    </a:lnTo>
                    <a:lnTo>
                      <a:pt x="570495" y="477241"/>
                    </a:lnTo>
                    <a:lnTo>
                      <a:pt x="246849" y="477241"/>
                    </a:lnTo>
                    <a:lnTo>
                      <a:pt x="246849" y="362045"/>
                    </a:lnTo>
                    <a:close/>
                    <a:moveTo>
                      <a:pt x="145366" y="19200"/>
                    </a:moveTo>
                    <a:lnTo>
                      <a:pt x="556781" y="19200"/>
                    </a:lnTo>
                    <a:cubicBezTo>
                      <a:pt x="565010" y="19200"/>
                      <a:pt x="570495" y="24686"/>
                      <a:pt x="570495" y="32913"/>
                    </a:cubicBezTo>
                    <a:lnTo>
                      <a:pt x="570495" y="342845"/>
                    </a:lnTo>
                    <a:lnTo>
                      <a:pt x="315418" y="342845"/>
                    </a:lnTo>
                    <a:lnTo>
                      <a:pt x="315418" y="320904"/>
                    </a:lnTo>
                    <a:cubicBezTo>
                      <a:pt x="318161" y="323646"/>
                      <a:pt x="323646" y="323646"/>
                      <a:pt x="329132" y="323646"/>
                    </a:cubicBezTo>
                    <a:cubicBezTo>
                      <a:pt x="331875" y="323646"/>
                      <a:pt x="337360" y="323646"/>
                      <a:pt x="340103" y="320904"/>
                    </a:cubicBezTo>
                    <a:cubicBezTo>
                      <a:pt x="351074" y="318161"/>
                      <a:pt x="356560" y="309933"/>
                      <a:pt x="362046" y="301704"/>
                    </a:cubicBezTo>
                    <a:lnTo>
                      <a:pt x="389473" y="224907"/>
                    </a:lnTo>
                    <a:lnTo>
                      <a:pt x="523869" y="224907"/>
                    </a:lnTo>
                    <a:cubicBezTo>
                      <a:pt x="534840" y="224907"/>
                      <a:pt x="545811" y="213936"/>
                      <a:pt x="545811" y="202965"/>
                    </a:cubicBezTo>
                    <a:lnTo>
                      <a:pt x="545811" y="65827"/>
                    </a:lnTo>
                    <a:cubicBezTo>
                      <a:pt x="545811" y="54855"/>
                      <a:pt x="534840" y="43884"/>
                      <a:pt x="523869" y="43884"/>
                    </a:cubicBezTo>
                    <a:lnTo>
                      <a:pt x="340103" y="43884"/>
                    </a:lnTo>
                    <a:cubicBezTo>
                      <a:pt x="329132" y="43884"/>
                      <a:pt x="318161" y="54855"/>
                      <a:pt x="318161" y="65827"/>
                    </a:cubicBezTo>
                    <a:lnTo>
                      <a:pt x="318161" y="202965"/>
                    </a:lnTo>
                    <a:cubicBezTo>
                      <a:pt x="318161" y="205707"/>
                      <a:pt x="318161" y="211193"/>
                      <a:pt x="320904" y="213936"/>
                    </a:cubicBezTo>
                    <a:lnTo>
                      <a:pt x="312675" y="235878"/>
                    </a:lnTo>
                    <a:cubicBezTo>
                      <a:pt x="312675" y="235878"/>
                      <a:pt x="312675" y="235878"/>
                      <a:pt x="312675" y="235878"/>
                    </a:cubicBezTo>
                    <a:cubicBezTo>
                      <a:pt x="312675" y="235878"/>
                      <a:pt x="312675" y="235878"/>
                      <a:pt x="312675" y="235878"/>
                    </a:cubicBezTo>
                    <a:lnTo>
                      <a:pt x="285248" y="216679"/>
                    </a:lnTo>
                    <a:cubicBezTo>
                      <a:pt x="282505" y="213936"/>
                      <a:pt x="277020" y="211193"/>
                      <a:pt x="274277" y="208450"/>
                    </a:cubicBezTo>
                    <a:cubicBezTo>
                      <a:pt x="287991" y="197479"/>
                      <a:pt x="296219" y="183765"/>
                      <a:pt x="296219" y="164566"/>
                    </a:cubicBezTo>
                    <a:cubicBezTo>
                      <a:pt x="296219" y="134396"/>
                      <a:pt x="271534" y="109710"/>
                      <a:pt x="241363" y="109710"/>
                    </a:cubicBezTo>
                    <a:cubicBezTo>
                      <a:pt x="211193" y="109710"/>
                      <a:pt x="186508" y="134396"/>
                      <a:pt x="186508" y="164566"/>
                    </a:cubicBezTo>
                    <a:cubicBezTo>
                      <a:pt x="186508" y="181022"/>
                      <a:pt x="194737" y="197479"/>
                      <a:pt x="208450" y="208450"/>
                    </a:cubicBezTo>
                    <a:cubicBezTo>
                      <a:pt x="205708" y="211193"/>
                      <a:pt x="200222" y="211193"/>
                      <a:pt x="197480" y="213936"/>
                    </a:cubicBezTo>
                    <a:cubicBezTo>
                      <a:pt x="197480" y="213936"/>
                      <a:pt x="197480" y="213936"/>
                      <a:pt x="194737" y="213936"/>
                    </a:cubicBezTo>
                    <a:cubicBezTo>
                      <a:pt x="175537" y="227650"/>
                      <a:pt x="161823" y="252334"/>
                      <a:pt x="161823" y="277019"/>
                    </a:cubicBezTo>
                    <a:lnTo>
                      <a:pt x="161823" y="334617"/>
                    </a:lnTo>
                    <a:lnTo>
                      <a:pt x="137138" y="334617"/>
                    </a:lnTo>
                    <a:lnTo>
                      <a:pt x="137138" y="32913"/>
                    </a:lnTo>
                    <a:cubicBezTo>
                      <a:pt x="131653" y="24686"/>
                      <a:pt x="137138" y="19200"/>
                      <a:pt x="145366" y="19200"/>
                    </a:cubicBezTo>
                    <a:lnTo>
                      <a:pt x="145366" y="19200"/>
                    </a:lnTo>
                    <a:close/>
                    <a:moveTo>
                      <a:pt x="19200" y="101483"/>
                    </a:moveTo>
                    <a:cubicBezTo>
                      <a:pt x="19200" y="82283"/>
                      <a:pt x="35656" y="65827"/>
                      <a:pt x="54855" y="65827"/>
                    </a:cubicBezTo>
                    <a:lnTo>
                      <a:pt x="112454" y="65827"/>
                    </a:lnTo>
                    <a:lnTo>
                      <a:pt x="112454" y="90512"/>
                    </a:lnTo>
                    <a:lnTo>
                      <a:pt x="76797" y="90512"/>
                    </a:lnTo>
                    <a:cubicBezTo>
                      <a:pt x="57598" y="90512"/>
                      <a:pt x="43884" y="104225"/>
                      <a:pt x="43884" y="123424"/>
                    </a:cubicBezTo>
                    <a:lnTo>
                      <a:pt x="43884" y="479983"/>
                    </a:lnTo>
                    <a:lnTo>
                      <a:pt x="19200" y="479983"/>
                    </a:lnTo>
                    <a:lnTo>
                      <a:pt x="19200" y="101483"/>
                    </a:lnTo>
                    <a:close/>
                    <a:moveTo>
                      <a:pt x="658264" y="479983"/>
                    </a:moveTo>
                    <a:lnTo>
                      <a:pt x="658264" y="123424"/>
                    </a:lnTo>
                    <a:cubicBezTo>
                      <a:pt x="658264" y="104225"/>
                      <a:pt x="644550" y="90512"/>
                      <a:pt x="625351" y="90512"/>
                    </a:cubicBezTo>
                    <a:lnTo>
                      <a:pt x="589695" y="90512"/>
                    </a:lnTo>
                    <a:lnTo>
                      <a:pt x="589695" y="65827"/>
                    </a:lnTo>
                    <a:lnTo>
                      <a:pt x="647293" y="65827"/>
                    </a:lnTo>
                    <a:cubicBezTo>
                      <a:pt x="666492" y="65827"/>
                      <a:pt x="682949" y="82283"/>
                      <a:pt x="682949" y="101483"/>
                    </a:cubicBezTo>
                    <a:lnTo>
                      <a:pt x="682949" y="479983"/>
                    </a:lnTo>
                    <a:lnTo>
                      <a:pt x="658264" y="479983"/>
                    </a:lnTo>
                    <a:close/>
                  </a:path>
                </a:pathLst>
              </a:custGeom>
              <a:grpFill/>
              <a:ln w="27426" cap="flat">
                <a:noFill/>
                <a:prstDash val="solid"/>
                <a:miter/>
              </a:ln>
            </p:spPr>
            <p:txBody>
              <a:bodyPr rtlCol="0" anchor="ctr"/>
              <a:lstStyle/>
              <a:p>
                <a:endParaRPr lang="en-US"/>
              </a:p>
            </p:txBody>
          </p:sp>
          <p:sp>
            <p:nvSpPr>
              <p:cNvPr id="8" name="Freeform 434">
                <a:extLst>
                  <a:ext uri="{FF2B5EF4-FFF2-40B4-BE49-F238E27FC236}">
                    <a16:creationId xmlns:a16="http://schemas.microsoft.com/office/drawing/2014/main" id="{30413196-2623-350B-44BA-B4DB35664F10}"/>
                  </a:ext>
                </a:extLst>
              </p:cNvPr>
              <p:cNvSpPr/>
              <p:nvPr/>
            </p:nvSpPr>
            <p:spPr>
              <a:xfrm>
                <a:off x="1191919" y="6341153"/>
                <a:ext cx="277019" cy="65826"/>
              </a:xfrm>
              <a:custGeom>
                <a:avLst/>
                <a:gdLst>
                  <a:gd name="connsiteX0" fmla="*/ 266049 w 277019"/>
                  <a:gd name="connsiteY0" fmla="*/ 21942 h 65826"/>
                  <a:gd name="connsiteX1" fmla="*/ 90512 w 277019"/>
                  <a:gd name="connsiteY1" fmla="*/ 21942 h 65826"/>
                  <a:gd name="connsiteX2" fmla="*/ 57598 w 277019"/>
                  <a:gd name="connsiteY2" fmla="*/ 0 h 65826"/>
                  <a:gd name="connsiteX3" fmla="*/ 24686 w 277019"/>
                  <a:gd name="connsiteY3" fmla="*/ 21942 h 65826"/>
                  <a:gd name="connsiteX4" fmla="*/ 10972 w 277019"/>
                  <a:gd name="connsiteY4" fmla="*/ 21942 h 65826"/>
                  <a:gd name="connsiteX5" fmla="*/ 0 w 277019"/>
                  <a:gd name="connsiteY5" fmla="*/ 32913 h 65826"/>
                  <a:gd name="connsiteX6" fmla="*/ 10972 w 277019"/>
                  <a:gd name="connsiteY6" fmla="*/ 43884 h 65826"/>
                  <a:gd name="connsiteX7" fmla="*/ 24686 w 277019"/>
                  <a:gd name="connsiteY7" fmla="*/ 43884 h 65826"/>
                  <a:gd name="connsiteX8" fmla="*/ 57598 w 277019"/>
                  <a:gd name="connsiteY8" fmla="*/ 65826 h 65826"/>
                  <a:gd name="connsiteX9" fmla="*/ 90512 w 277019"/>
                  <a:gd name="connsiteY9" fmla="*/ 43884 h 65826"/>
                  <a:gd name="connsiteX10" fmla="*/ 266049 w 277019"/>
                  <a:gd name="connsiteY10" fmla="*/ 43884 h 65826"/>
                  <a:gd name="connsiteX11" fmla="*/ 277020 w 277019"/>
                  <a:gd name="connsiteY11" fmla="*/ 32913 h 65826"/>
                  <a:gd name="connsiteX12" fmla="*/ 266049 w 277019"/>
                  <a:gd name="connsiteY12" fmla="*/ 21942 h 65826"/>
                  <a:gd name="connsiteX13" fmla="*/ 266049 w 277019"/>
                  <a:gd name="connsiteY13" fmla="*/ 21942 h 65826"/>
                  <a:gd name="connsiteX14" fmla="*/ 60341 w 277019"/>
                  <a:gd name="connsiteY14" fmla="*/ 43884 h 65826"/>
                  <a:gd name="connsiteX15" fmla="*/ 46627 w 277019"/>
                  <a:gd name="connsiteY15" fmla="*/ 30171 h 65826"/>
                  <a:gd name="connsiteX16" fmla="*/ 60341 w 277019"/>
                  <a:gd name="connsiteY16" fmla="*/ 16457 h 65826"/>
                  <a:gd name="connsiteX17" fmla="*/ 74055 w 277019"/>
                  <a:gd name="connsiteY17" fmla="*/ 30171 h 65826"/>
                  <a:gd name="connsiteX18" fmla="*/ 60341 w 277019"/>
                  <a:gd name="connsiteY18" fmla="*/ 43884 h 65826"/>
                  <a:gd name="connsiteX19" fmla="*/ 60341 w 277019"/>
                  <a:gd name="connsiteY19" fmla="*/ 43884 h 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9" h="65826">
                    <a:moveTo>
                      <a:pt x="266049" y="21942"/>
                    </a:moveTo>
                    <a:lnTo>
                      <a:pt x="90512" y="21942"/>
                    </a:lnTo>
                    <a:cubicBezTo>
                      <a:pt x="85026" y="8228"/>
                      <a:pt x="74055" y="0"/>
                      <a:pt x="57598" y="0"/>
                    </a:cubicBezTo>
                    <a:cubicBezTo>
                      <a:pt x="43884" y="0"/>
                      <a:pt x="30171" y="10971"/>
                      <a:pt x="24686" y="21942"/>
                    </a:cubicBezTo>
                    <a:lnTo>
                      <a:pt x="10972" y="21942"/>
                    </a:lnTo>
                    <a:cubicBezTo>
                      <a:pt x="5486" y="21942"/>
                      <a:pt x="0" y="27428"/>
                      <a:pt x="0" y="32913"/>
                    </a:cubicBezTo>
                    <a:cubicBezTo>
                      <a:pt x="0" y="38399"/>
                      <a:pt x="5486" y="43884"/>
                      <a:pt x="10972" y="43884"/>
                    </a:cubicBezTo>
                    <a:lnTo>
                      <a:pt x="24686" y="43884"/>
                    </a:lnTo>
                    <a:cubicBezTo>
                      <a:pt x="30171" y="57598"/>
                      <a:pt x="41142" y="65826"/>
                      <a:pt x="57598" y="65826"/>
                    </a:cubicBezTo>
                    <a:cubicBezTo>
                      <a:pt x="74055" y="65826"/>
                      <a:pt x="85026" y="54855"/>
                      <a:pt x="90512" y="43884"/>
                    </a:cubicBezTo>
                    <a:lnTo>
                      <a:pt x="266049" y="43884"/>
                    </a:lnTo>
                    <a:cubicBezTo>
                      <a:pt x="271535" y="43884"/>
                      <a:pt x="277020" y="38399"/>
                      <a:pt x="277020" y="32913"/>
                    </a:cubicBezTo>
                    <a:cubicBezTo>
                      <a:pt x="274277" y="24685"/>
                      <a:pt x="271535" y="21942"/>
                      <a:pt x="266049" y="21942"/>
                    </a:cubicBezTo>
                    <a:lnTo>
                      <a:pt x="266049" y="21942"/>
                    </a:lnTo>
                    <a:close/>
                    <a:moveTo>
                      <a:pt x="60341" y="43884"/>
                    </a:moveTo>
                    <a:cubicBezTo>
                      <a:pt x="52113" y="43884"/>
                      <a:pt x="46627" y="38399"/>
                      <a:pt x="46627" y="30171"/>
                    </a:cubicBezTo>
                    <a:cubicBezTo>
                      <a:pt x="46627" y="21942"/>
                      <a:pt x="52113" y="16457"/>
                      <a:pt x="60341" y="16457"/>
                    </a:cubicBezTo>
                    <a:cubicBezTo>
                      <a:pt x="68569" y="16457"/>
                      <a:pt x="74055" y="21942"/>
                      <a:pt x="74055" y="30171"/>
                    </a:cubicBezTo>
                    <a:cubicBezTo>
                      <a:pt x="71312" y="38399"/>
                      <a:pt x="65827" y="43884"/>
                      <a:pt x="60341" y="43884"/>
                    </a:cubicBezTo>
                    <a:lnTo>
                      <a:pt x="60341" y="43884"/>
                    </a:lnTo>
                    <a:close/>
                  </a:path>
                </a:pathLst>
              </a:custGeom>
              <a:grpFill/>
              <a:ln w="27426" cap="flat">
                <a:noFill/>
                <a:prstDash val="solid"/>
                <a:miter/>
              </a:ln>
            </p:spPr>
            <p:txBody>
              <a:bodyPr rtlCol="0" anchor="ctr"/>
              <a:lstStyle/>
              <a:p>
                <a:endParaRPr lang="en-US"/>
              </a:p>
            </p:txBody>
          </p:sp>
          <p:sp>
            <p:nvSpPr>
              <p:cNvPr id="10" name="Freeform 435">
                <a:extLst>
                  <a:ext uri="{FF2B5EF4-FFF2-40B4-BE49-F238E27FC236}">
                    <a16:creationId xmlns:a16="http://schemas.microsoft.com/office/drawing/2014/main" id="{50E43E5B-F898-4559-AFD3-42971C9F5612}"/>
                  </a:ext>
                </a:extLst>
              </p:cNvPr>
              <p:cNvSpPr/>
              <p:nvPr/>
            </p:nvSpPr>
            <p:spPr>
              <a:xfrm>
                <a:off x="1084952" y="6363094"/>
                <a:ext cx="32913" cy="21942"/>
              </a:xfrm>
              <a:custGeom>
                <a:avLst/>
                <a:gdLst>
                  <a:gd name="connsiteX0" fmla="*/ 21943 w 32913"/>
                  <a:gd name="connsiteY0" fmla="*/ 0 h 21942"/>
                  <a:gd name="connsiteX1" fmla="*/ 10971 w 32913"/>
                  <a:gd name="connsiteY1" fmla="*/ 0 h 21942"/>
                  <a:gd name="connsiteX2" fmla="*/ 0 w 32913"/>
                  <a:gd name="connsiteY2" fmla="*/ 10972 h 21942"/>
                  <a:gd name="connsiteX3" fmla="*/ 10971 w 32913"/>
                  <a:gd name="connsiteY3" fmla="*/ 21943 h 21942"/>
                  <a:gd name="connsiteX4" fmla="*/ 21943 w 32913"/>
                  <a:gd name="connsiteY4" fmla="*/ 21943 h 21942"/>
                  <a:gd name="connsiteX5" fmla="*/ 32914 w 32913"/>
                  <a:gd name="connsiteY5" fmla="*/ 10972 h 21942"/>
                  <a:gd name="connsiteX6" fmla="*/ 21943 w 32913"/>
                  <a:gd name="connsiteY6" fmla="*/ 0 h 21942"/>
                  <a:gd name="connsiteX7" fmla="*/ 21943 w 32913"/>
                  <a:gd name="connsiteY7" fmla="*/ 0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21942">
                    <a:moveTo>
                      <a:pt x="21943" y="0"/>
                    </a:moveTo>
                    <a:lnTo>
                      <a:pt x="10971" y="0"/>
                    </a:lnTo>
                    <a:cubicBezTo>
                      <a:pt x="5486" y="0"/>
                      <a:pt x="0" y="5486"/>
                      <a:pt x="0" y="10972"/>
                    </a:cubicBezTo>
                    <a:cubicBezTo>
                      <a:pt x="0" y="16457"/>
                      <a:pt x="5486" y="21943"/>
                      <a:pt x="10971" y="21943"/>
                    </a:cubicBezTo>
                    <a:lnTo>
                      <a:pt x="21943" y="21943"/>
                    </a:lnTo>
                    <a:cubicBezTo>
                      <a:pt x="27428" y="21943"/>
                      <a:pt x="32914" y="16457"/>
                      <a:pt x="32914" y="10972"/>
                    </a:cubicBezTo>
                    <a:cubicBezTo>
                      <a:pt x="32914" y="2743"/>
                      <a:pt x="30171" y="0"/>
                      <a:pt x="21943" y="0"/>
                    </a:cubicBezTo>
                    <a:lnTo>
                      <a:pt x="21943" y="0"/>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47252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6A22D-E382-CC00-46A0-2707C46030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70DB74-7823-8E52-96EA-6F46D21686E1}"/>
              </a:ext>
            </a:extLst>
          </p:cNvPr>
          <p:cNvSpPr>
            <a:spLocks noGrp="1"/>
          </p:cNvSpPr>
          <p:nvPr>
            <p:ph type="sldNum" sz="quarter" idx="4"/>
          </p:nvPr>
        </p:nvSpPr>
        <p:spPr/>
        <p:txBody>
          <a:bodyPr/>
          <a:lstStyle/>
          <a:p>
            <a:fld id="{9C527BFA-2C0E-4CEC-B6A5-913A56FEF4B4}" type="slidenum">
              <a:rPr lang="fr-CA" smtClean="0"/>
              <a:t>34</a:t>
            </a:fld>
            <a:endParaRPr lang="fr-CA" dirty="0"/>
          </a:p>
        </p:txBody>
      </p:sp>
      <p:sp>
        <p:nvSpPr>
          <p:cNvPr id="8" name="Text Placeholder 7">
            <a:extLst>
              <a:ext uri="{FF2B5EF4-FFF2-40B4-BE49-F238E27FC236}">
                <a16:creationId xmlns:a16="http://schemas.microsoft.com/office/drawing/2014/main" id="{42B57C9F-ADCA-7390-4419-EC696D14A18B}"/>
              </a:ext>
            </a:extLst>
          </p:cNvPr>
          <p:cNvSpPr>
            <a:spLocks noGrp="1"/>
          </p:cNvSpPr>
          <p:nvPr>
            <p:ph type="body" sz="quarter" idx="33"/>
          </p:nvPr>
        </p:nvSpPr>
        <p:spPr>
          <a:xfrm>
            <a:off x="634478" y="1337482"/>
            <a:ext cx="7005929" cy="1378032"/>
          </a:xfrm>
        </p:spPr>
        <p:txBody>
          <a:bodyPr/>
          <a:lstStyle/>
          <a:p>
            <a:r>
              <a:rPr lang="en-GB" sz="1400" b="1" i="0" dirty="0"/>
              <a:t>Durée estimée :</a:t>
            </a:r>
            <a:r>
              <a:rPr lang="en-GB" sz="1400" i="0" dirty="0"/>
              <a:t> 90 minutes</a:t>
            </a:r>
          </a:p>
          <a:p>
            <a:r>
              <a:rPr lang="en-GB" sz="1400" i="0" dirty="0"/>
              <a:t>Format : atelier en groupe (avec de courtes discussions, une réflexion vidéo et des tâches créatives)</a:t>
            </a:r>
          </a:p>
          <a:p>
            <a:r>
              <a:rPr lang="en-GB" sz="1400" b="1" i="0" dirty="0"/>
              <a:t>Public : </a:t>
            </a:r>
            <a:r>
              <a:rPr lang="en-GB" sz="1400" i="0" dirty="0"/>
              <a:t>jeunes femmes à la recherche d'une carrière, d'un parcours éducatif ou d'une opportunité entrepreneuriale</a:t>
            </a:r>
            <a:endParaRPr lang="en-US" sz="1400" i="0" dirty="0"/>
          </a:p>
        </p:txBody>
      </p:sp>
      <p:sp>
        <p:nvSpPr>
          <p:cNvPr id="9" name="Text Placeholder 8">
            <a:extLst>
              <a:ext uri="{FF2B5EF4-FFF2-40B4-BE49-F238E27FC236}">
                <a16:creationId xmlns:a16="http://schemas.microsoft.com/office/drawing/2014/main" id="{52741D00-6EAC-AB63-B0CD-D99BB34E3D7A}"/>
              </a:ext>
            </a:extLst>
          </p:cNvPr>
          <p:cNvSpPr>
            <a:spLocks noGrp="1"/>
          </p:cNvSpPr>
          <p:nvPr>
            <p:ph type="body" sz="quarter" idx="38"/>
          </p:nvPr>
        </p:nvSpPr>
        <p:spPr/>
        <p:txBody>
          <a:bodyPr/>
          <a:lstStyle/>
          <a:p>
            <a:r>
              <a:rPr lang="en-US" sz="1800" dirty="0">
                <a:solidFill>
                  <a:srgbClr val="ED8623"/>
                </a:solidFill>
              </a:rPr>
              <a:t>Guide de temps (ajustable)</a:t>
            </a:r>
          </a:p>
        </p:txBody>
      </p:sp>
      <p:cxnSp>
        <p:nvCxnSpPr>
          <p:cNvPr id="10" name="Straight Connector 9">
            <a:extLst>
              <a:ext uri="{FF2B5EF4-FFF2-40B4-BE49-F238E27FC236}">
                <a16:creationId xmlns:a16="http://schemas.microsoft.com/office/drawing/2014/main" id="{46F6AFB5-264A-F06B-9D9B-3D205313D1B5}"/>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D571CE4-0B22-7F0C-B078-429874FD2D2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734828" y="7641550"/>
            <a:ext cx="2538464" cy="4008120"/>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graphicFrame>
        <p:nvGraphicFramePr>
          <p:cNvPr id="5" name="Table 4">
            <a:extLst>
              <a:ext uri="{FF2B5EF4-FFF2-40B4-BE49-F238E27FC236}">
                <a16:creationId xmlns:a16="http://schemas.microsoft.com/office/drawing/2014/main" id="{945ECC2B-E6E4-2557-20EE-1FB5ED98FD76}"/>
              </a:ext>
            </a:extLst>
          </p:cNvPr>
          <p:cNvGraphicFramePr>
            <a:graphicFrameLocks noGrp="1"/>
          </p:cNvGraphicFramePr>
          <p:nvPr>
            <p:extLst>
              <p:ext uri="{D42A27DB-BD31-4B8C-83A1-F6EECF244321}">
                <p14:modId xmlns:p14="http://schemas.microsoft.com/office/powerpoint/2010/main" val="3379090629"/>
              </p:ext>
            </p:extLst>
          </p:nvPr>
        </p:nvGraphicFramePr>
        <p:xfrm>
          <a:off x="634479" y="2715514"/>
          <a:ext cx="6513081" cy="5678088"/>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47309">
                  <a:extLst>
                    <a:ext uri="{9D8B030D-6E8A-4147-A177-3AD203B41FA5}">
                      <a16:colId xmlns:a16="http://schemas.microsoft.com/office/drawing/2014/main" val="48427194"/>
                    </a:ext>
                  </a:extLst>
                </a:gridCol>
                <a:gridCol w="985349">
                  <a:extLst>
                    <a:ext uri="{9D8B030D-6E8A-4147-A177-3AD203B41FA5}">
                      <a16:colId xmlns:a16="http://schemas.microsoft.com/office/drawing/2014/main" val="2030828358"/>
                    </a:ext>
                  </a:extLst>
                </a:gridCol>
              </a:tblGrid>
              <a:tr h="330482">
                <a:tc>
                  <a:txBody>
                    <a:bodyPr/>
                    <a:lstStyle/>
                    <a:p>
                      <a:r>
                        <a:rPr lang="en-GB" sz="1400" dirty="0"/>
                        <a:t>Activité </a:t>
                      </a:r>
                    </a:p>
                  </a:txBody>
                  <a:tcPr>
                    <a:solidFill>
                      <a:srgbClr val="ED8623"/>
                    </a:solidFill>
                  </a:tcPr>
                </a:tc>
                <a:tc>
                  <a:txBody>
                    <a:bodyPr/>
                    <a:lstStyle/>
                    <a:p>
                      <a:r>
                        <a:rPr lang="en-GB" sz="1400" dirty="0"/>
                        <a:t>Description</a:t>
                      </a:r>
                    </a:p>
                  </a:txBody>
                  <a:tcPr>
                    <a:solidFill>
                      <a:srgbClr val="ED8623"/>
                    </a:solidFill>
                  </a:tcPr>
                </a:tc>
                <a:tc>
                  <a:txBody>
                    <a:bodyPr/>
                    <a:lstStyle/>
                    <a:p>
                      <a:r>
                        <a:rPr lang="en-GB" sz="1400" dirty="0"/>
                        <a:t>Durée</a:t>
                      </a:r>
                    </a:p>
                  </a:txBody>
                  <a:tcPr>
                    <a:solidFill>
                      <a:srgbClr val="ED8623"/>
                    </a:solidFill>
                  </a:tcPr>
                </a:tc>
                <a:extLst>
                  <a:ext uri="{0D108BD9-81ED-4DB2-BD59-A6C34878D82A}">
                    <a16:rowId xmlns:a16="http://schemas.microsoft.com/office/drawing/2014/main" val="1499428012"/>
                  </a:ext>
                </a:extLst>
              </a:tr>
              <a:tr h="515366">
                <a:tc>
                  <a:txBody>
                    <a:bodyPr/>
                    <a:lstStyle/>
                    <a:p>
                      <a:r>
                        <a:rPr lang="en-GB" sz="1400" dirty="0"/>
                        <a:t>Introduction et brise-glace</a:t>
                      </a:r>
                    </a:p>
                  </a:txBody>
                  <a:tcPr>
                    <a:solidFill>
                      <a:srgbClr val="F3B271"/>
                    </a:solidFill>
                  </a:tcPr>
                </a:tc>
                <a:tc>
                  <a:txBody>
                    <a:bodyPr/>
                    <a:lstStyle/>
                    <a:p>
                      <a:r>
                        <a:rPr lang="en-GB" sz="1400" dirty="0"/>
                        <a:t>Comment l'IA influence-t-elle le travail et la vie quotidienne ?</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1651804232"/>
                  </a:ext>
                </a:extLst>
              </a:tr>
              <a:tr h="578343">
                <a:tc>
                  <a:txBody>
                    <a:bodyPr/>
                    <a:lstStyle/>
                    <a:p>
                      <a:r>
                        <a:rPr lang="en-GB" sz="1400" dirty="0"/>
                        <a:t>L'IA dans les différentes carrières</a:t>
                      </a:r>
                    </a:p>
                  </a:txBody>
                  <a:tcPr>
                    <a:solidFill>
                      <a:srgbClr val="FADEC2"/>
                    </a:solidFill>
                  </a:tcPr>
                </a:tc>
                <a:tc>
                  <a:txBody>
                    <a:bodyPr/>
                    <a:lstStyle/>
                    <a:p>
                      <a:r>
                        <a:rPr lang="en-GB" sz="1400" dirty="0"/>
                        <a:t>Présentation + brainstorming en groupe sur l'IA dans les différents secteurs d'activité</a:t>
                      </a:r>
                    </a:p>
                  </a:txBody>
                  <a:tcPr>
                    <a:solidFill>
                      <a:srgbClr val="FADEC2"/>
                    </a:solidFill>
                  </a:tcPr>
                </a:tc>
                <a:tc>
                  <a:txBody>
                    <a:bodyPr/>
                    <a:lstStyle/>
                    <a:p>
                      <a:r>
                        <a:rPr lang="en-GB" sz="1400" dirty="0"/>
                        <a:t>15 min</a:t>
                      </a:r>
                    </a:p>
                  </a:txBody>
                  <a:tcPr>
                    <a:solidFill>
                      <a:srgbClr val="FADEC2"/>
                    </a:solidFill>
                  </a:tcPr>
                </a:tc>
                <a:extLst>
                  <a:ext uri="{0D108BD9-81ED-4DB2-BD59-A6C34878D82A}">
                    <a16:rowId xmlns:a16="http://schemas.microsoft.com/office/drawing/2014/main" val="2011675493"/>
                  </a:ext>
                </a:extLst>
              </a:tr>
              <a:tr h="826204">
                <a:tc>
                  <a:txBody>
                    <a:bodyPr/>
                    <a:lstStyle/>
                    <a:p>
                      <a:r>
                        <a:rPr lang="en-GB" sz="1400" dirty="0"/>
                        <a:t>Activité 1 : Réflexion sur la vidéo – Line Noergaard</a:t>
                      </a:r>
                    </a:p>
                  </a:txBody>
                  <a:tcPr>
                    <a:solidFill>
                      <a:srgbClr val="F3B271"/>
                    </a:solidFill>
                  </a:tcPr>
                </a:tc>
                <a:tc>
                  <a:txBody>
                    <a:bodyPr/>
                    <a:lstStyle/>
                    <a:p>
                      <a:r>
                        <a:rPr lang="en-GB" sz="1400" dirty="0"/>
                        <a:t>Regarder une femme travaillant dans le domaine de l'IA ; discuter des compétences utilisées et de ce qui l'inspire.</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4293466553"/>
                  </a:ext>
                </a:extLst>
              </a:tr>
              <a:tr h="524118">
                <a:tc>
                  <a:txBody>
                    <a:bodyPr/>
                    <a:lstStyle/>
                    <a:p>
                      <a:r>
                        <a:rPr lang="en-GB" sz="1400" dirty="0"/>
                        <a:t>Explorer les stéréotypes dans le domaine des technologies</a:t>
                      </a:r>
                    </a:p>
                  </a:txBody>
                  <a:tcPr>
                    <a:solidFill>
                      <a:srgbClr val="FADEC2"/>
                    </a:solidFill>
                  </a:tcPr>
                </a:tc>
                <a:tc>
                  <a:txBody>
                    <a:bodyPr/>
                    <a:lstStyle/>
                    <a:p>
                      <a:r>
                        <a:rPr lang="en-GB" sz="1400" dirty="0"/>
                        <a:t>Discussion de groupe + exemples de cas</a:t>
                      </a:r>
                    </a:p>
                  </a:txBody>
                  <a:tcPr>
                    <a:solidFill>
                      <a:srgbClr val="FADEC2"/>
                    </a:solidFill>
                  </a:tcPr>
                </a:tc>
                <a:tc>
                  <a:txBody>
                    <a:bodyPr/>
                    <a:lstStyle/>
                    <a:p>
                      <a:r>
                        <a:rPr lang="en-GB" sz="1400" dirty="0"/>
                        <a:t>10 min</a:t>
                      </a:r>
                    </a:p>
                  </a:txBody>
                  <a:tcPr>
                    <a:solidFill>
                      <a:srgbClr val="FADEC2"/>
                    </a:solidFill>
                  </a:tcPr>
                </a:tc>
                <a:extLst>
                  <a:ext uri="{0D108BD9-81ED-4DB2-BD59-A6C34878D82A}">
                    <a16:rowId xmlns:a16="http://schemas.microsoft.com/office/drawing/2014/main" val="2830863894"/>
                  </a:ext>
                </a:extLst>
              </a:tr>
              <a:tr h="578343">
                <a:tc>
                  <a:txBody>
                    <a:bodyPr/>
                    <a:lstStyle/>
                    <a:p>
                      <a:r>
                        <a:rPr lang="en-GB" sz="1400" dirty="0"/>
                        <a:t>Activité 2 : Réflexion sur la vidéo – Adebola </a:t>
                      </a:r>
                      <a:r>
                        <a:rPr lang="en-GB" sz="1400" dirty="0" err="1"/>
                        <a:t>Olomo</a:t>
                      </a:r>
                      <a:endParaRPr lang="en-GB" sz="1400" dirty="0"/>
                    </a:p>
                  </a:txBody>
                  <a:tcPr>
                    <a:solidFill>
                      <a:srgbClr val="F3B271"/>
                    </a:solidFill>
                  </a:tcPr>
                </a:tc>
                <a:tc>
                  <a:txBody>
                    <a:bodyPr/>
                    <a:lstStyle/>
                    <a:p>
                      <a:r>
                        <a:rPr lang="en-GB" sz="1400" dirty="0"/>
                        <a:t>Regarder un modèle issu d'un milieu diversifié dans le domaine de l'IA</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3933964242"/>
                  </a:ext>
                </a:extLst>
              </a:tr>
              <a:tr h="505634">
                <a:tc>
                  <a:txBody>
                    <a:bodyPr/>
                    <a:lstStyle/>
                    <a:p>
                      <a:r>
                        <a:rPr lang="en-GB" sz="1400" dirty="0"/>
                        <a:t>Activité 3 : Le pouvoir des instructions </a:t>
                      </a:r>
                      <a:r>
                        <a:rPr lang="en-GB" sz="1400" dirty="0" err="1"/>
                        <a:t>génératives</a:t>
                      </a:r>
                      <a:r>
                        <a:rPr lang="en-GB" sz="1400" dirty="0"/>
                        <a:t> (prompt)</a:t>
                      </a:r>
                    </a:p>
                  </a:txBody>
                  <a:tcPr>
                    <a:solidFill>
                      <a:srgbClr val="FADEC2"/>
                    </a:solidFill>
                  </a:tcPr>
                </a:tc>
                <a:tc>
                  <a:txBody>
                    <a:bodyPr/>
                    <a:lstStyle/>
                    <a:p>
                      <a:r>
                        <a:rPr lang="en-GB" sz="1400" dirty="0"/>
                        <a:t>Apprenez à créer des instructions inclusives et équitables pour les outils d'IA</a:t>
                      </a:r>
                    </a:p>
                  </a:txBody>
                  <a:tcPr>
                    <a:solidFill>
                      <a:srgbClr val="FADEC2"/>
                    </a:solidFill>
                  </a:tcPr>
                </a:tc>
                <a:tc>
                  <a:txBody>
                    <a:bodyPr/>
                    <a:lstStyle/>
                    <a:p>
                      <a:r>
                        <a:rPr lang="en-GB" sz="1400" b="0" dirty="0"/>
                        <a:t>15 min</a:t>
                      </a:r>
                    </a:p>
                  </a:txBody>
                  <a:tcPr>
                    <a:solidFill>
                      <a:srgbClr val="FADEC2"/>
                    </a:solidFill>
                  </a:tcPr>
                </a:tc>
                <a:extLst>
                  <a:ext uri="{0D108BD9-81ED-4DB2-BD59-A6C34878D82A}">
                    <a16:rowId xmlns:a16="http://schemas.microsoft.com/office/drawing/2014/main" val="3430335953"/>
                  </a:ext>
                </a:extLst>
              </a:tr>
              <a:tr h="651996">
                <a:tc>
                  <a:txBody>
                    <a:bodyPr/>
                    <a:lstStyle/>
                    <a:p>
                      <a:r>
                        <a:rPr lang="en-GB" sz="1400" dirty="0"/>
                        <a:t>Activité 4 : Entrepreneuriat et IA</a:t>
                      </a:r>
                    </a:p>
                  </a:txBody>
                  <a:tcPr>
                    <a:solidFill>
                      <a:srgbClr val="F3B271"/>
                    </a:solidFill>
                  </a:tcPr>
                </a:tc>
                <a:tc>
                  <a:txBody>
                    <a:bodyPr/>
                    <a:lstStyle/>
                    <a:p>
                      <a:r>
                        <a:rPr lang="en-GB" sz="1400" dirty="0"/>
                        <a:t>Réfléchissez à une idée d'entreprise et à la manière dont l'IA pourrait la soutenir.</a:t>
                      </a:r>
                    </a:p>
                  </a:txBody>
                  <a:tcPr>
                    <a:solidFill>
                      <a:srgbClr val="F3B271"/>
                    </a:solidFill>
                  </a:tcPr>
                </a:tc>
                <a:tc>
                  <a:txBody>
                    <a:bodyPr/>
                    <a:lstStyle/>
                    <a:p>
                      <a:r>
                        <a:rPr lang="en-GB" sz="1400" b="0" dirty="0"/>
                        <a:t>15 min</a:t>
                      </a:r>
                    </a:p>
                  </a:txBody>
                  <a:tcPr>
                    <a:solidFill>
                      <a:srgbClr val="F3B271"/>
                    </a:solidFill>
                  </a:tcPr>
                </a:tc>
                <a:extLst>
                  <a:ext uri="{0D108BD9-81ED-4DB2-BD59-A6C34878D82A}">
                    <a16:rowId xmlns:a16="http://schemas.microsoft.com/office/drawing/2014/main" val="3936586977"/>
                  </a:ext>
                </a:extLst>
              </a:tr>
              <a:tr h="505634">
                <a:tc>
                  <a:txBody>
                    <a:bodyPr/>
                    <a:lstStyle/>
                    <a:p>
                      <a:r>
                        <a:rPr lang="en-GB" sz="1400" dirty="0"/>
                        <a:t>Récapitulatif, termes clés et réflexion</a:t>
                      </a:r>
                    </a:p>
                  </a:txBody>
                  <a:tcPr>
                    <a:solidFill>
                      <a:srgbClr val="FADEC2"/>
                    </a:solidFill>
                  </a:tcPr>
                </a:tc>
                <a:tc>
                  <a:txBody>
                    <a:bodyPr/>
                    <a:lstStyle/>
                    <a:p>
                      <a:r>
                        <a:rPr lang="en-GB" sz="1400" dirty="0"/>
                        <a:t>Passez en revue ce que vous avez appris, discutez des prochaines étapes, partagez vos conclusions.</a:t>
                      </a:r>
                    </a:p>
                  </a:txBody>
                  <a:tcPr>
                    <a:solidFill>
                      <a:srgbClr val="FADEC2"/>
                    </a:solidFill>
                  </a:tcPr>
                </a:tc>
                <a:tc>
                  <a:txBody>
                    <a:bodyPr/>
                    <a:lstStyle/>
                    <a:p>
                      <a:r>
                        <a:rPr lang="en-GB" sz="1400" b="0" dirty="0"/>
                        <a:t>5-10 min</a:t>
                      </a:r>
                    </a:p>
                  </a:txBody>
                  <a:tcPr>
                    <a:solidFill>
                      <a:srgbClr val="FADEC2"/>
                    </a:solidFill>
                  </a:tcPr>
                </a:tc>
                <a:extLst>
                  <a:ext uri="{0D108BD9-81ED-4DB2-BD59-A6C34878D82A}">
                    <a16:rowId xmlns:a16="http://schemas.microsoft.com/office/drawing/2014/main" val="3282269611"/>
                  </a:ext>
                </a:extLst>
              </a:tr>
            </a:tbl>
          </a:graphicData>
        </a:graphic>
      </p:graphicFrame>
      <p:pic>
        <p:nvPicPr>
          <p:cNvPr id="6" name="Picture 5">
            <a:extLst>
              <a:ext uri="{FF2B5EF4-FFF2-40B4-BE49-F238E27FC236}">
                <a16:creationId xmlns:a16="http://schemas.microsoft.com/office/drawing/2014/main" id="{A2B0EF5B-8635-EC24-5F27-649644E4ED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691452"/>
            <a:ext cx="3215640" cy="1991788"/>
          </a:xfrm>
          <a:prstGeom prst="rect">
            <a:avLst/>
          </a:prstGeom>
        </p:spPr>
      </p:pic>
    </p:spTree>
    <p:extLst>
      <p:ext uri="{BB962C8B-B14F-4D97-AF65-F5344CB8AC3E}">
        <p14:creationId xmlns:p14="http://schemas.microsoft.com/office/powerpoint/2010/main" val="190671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809C2-D8E3-21DB-365F-56741462DFA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7292F8-C3BF-4EAE-4F3A-05D450B34341}"/>
              </a:ext>
            </a:extLst>
          </p:cNvPr>
          <p:cNvSpPr>
            <a:spLocks noGrp="1"/>
          </p:cNvSpPr>
          <p:nvPr>
            <p:ph type="sldNum" sz="quarter" idx="4"/>
          </p:nvPr>
        </p:nvSpPr>
        <p:spPr/>
        <p:txBody>
          <a:bodyPr/>
          <a:lstStyle/>
          <a:p>
            <a:fld id="{9C527BFA-2C0E-4CEC-B6A5-913A56FEF4B4}" type="slidenum">
              <a:rPr lang="fr-CA" smtClean="0"/>
              <a:t>35</a:t>
            </a:fld>
            <a:endParaRPr lang="fr-CA" dirty="0"/>
          </a:p>
        </p:txBody>
      </p:sp>
      <p:sp>
        <p:nvSpPr>
          <p:cNvPr id="7" name="Text Placeholder 6">
            <a:extLst>
              <a:ext uri="{FF2B5EF4-FFF2-40B4-BE49-F238E27FC236}">
                <a16:creationId xmlns:a16="http://schemas.microsoft.com/office/drawing/2014/main" id="{139BB5E6-6019-8959-5AE5-C993F99D42CE}"/>
              </a:ext>
            </a:extLst>
          </p:cNvPr>
          <p:cNvSpPr>
            <a:spLocks noGrp="1"/>
          </p:cNvSpPr>
          <p:nvPr>
            <p:ph type="body" sz="quarter" idx="32"/>
          </p:nvPr>
        </p:nvSpPr>
        <p:spPr>
          <a:xfrm>
            <a:off x="951809" y="1539394"/>
            <a:ext cx="6850336" cy="2391031"/>
          </a:xfrm>
        </p:spPr>
        <p:txBody>
          <a:bodyPr numCol="1"/>
          <a:lstStyle/>
          <a:p>
            <a:pPr>
              <a:lnSpc>
                <a:spcPct val="100000"/>
              </a:lnSpc>
            </a:pPr>
            <a:r>
              <a:rPr lang="en-GB" sz="1400" b="1" dirty="0"/>
              <a:t>Questions</a:t>
            </a:r>
          </a:p>
          <a:p>
            <a:pPr>
              <a:lnSpc>
                <a:spcPct val="100000"/>
              </a:lnSpc>
            </a:pPr>
            <a:endParaRPr lang="en-GB" sz="1400" b="1" dirty="0"/>
          </a:p>
          <a:p>
            <a:pPr>
              <a:lnSpc>
                <a:spcPct val="100000"/>
              </a:lnSpc>
            </a:pPr>
            <a:r>
              <a:rPr lang="en-GB" sz="1400" dirty="0"/>
              <a:t>« À votre avis, où l'IA est-elle déjà utilisée sur le lieu de travail ? »</a:t>
            </a:r>
          </a:p>
          <a:p>
            <a:pPr>
              <a:lnSpc>
                <a:spcPct val="100000"/>
              </a:lnSpc>
            </a:pPr>
            <a:r>
              <a:rPr lang="en-GB" sz="1400" dirty="0"/>
              <a:t>« Pouvez-vous citer un métier dans lequel l'IA pourrait aider quelqu'un à mieux faire son travail ? »</a:t>
            </a:r>
          </a:p>
          <a:p>
            <a:pPr>
              <a:lnSpc>
                <a:spcPct val="100000"/>
              </a:lnSpc>
            </a:pPr>
            <a:r>
              <a:rPr lang="en-GB" sz="1400" dirty="0"/>
              <a:t>- Notez les réponses sur un tableau blanc ou un tableau à feuilles mobiles. </a:t>
            </a:r>
          </a:p>
          <a:p>
            <a:pPr>
              <a:lnSpc>
                <a:spcPct val="100000"/>
              </a:lnSpc>
            </a:pPr>
            <a:endParaRPr lang="en-GB" sz="1400" dirty="0"/>
          </a:p>
          <a:p>
            <a:pPr>
              <a:lnSpc>
                <a:spcPct val="100000"/>
              </a:lnSpc>
            </a:pPr>
            <a:r>
              <a:rPr lang="en-GB" sz="1400" dirty="0"/>
              <a:t>Insistez sur le fait que l'IA ne remplace pas les emplois, mais qu'elle change notre façon de travailler.</a:t>
            </a:r>
          </a:p>
          <a:p>
            <a:pPr>
              <a:lnSpc>
                <a:spcPct val="100000"/>
              </a:lnSpc>
            </a:pPr>
            <a:endParaRPr lang="en-GB" sz="1400" dirty="0"/>
          </a:p>
          <a:p>
            <a:pPr>
              <a:lnSpc>
                <a:spcPct val="100000"/>
              </a:lnSpc>
            </a:pPr>
            <a:r>
              <a:rPr lang="en-GB" sz="1400" dirty="0"/>
              <a:t>Le message clé est le suivant : l'IA est présente dans tous les secteurs, pas seulement dans celui des technologies.</a:t>
            </a:r>
            <a:endParaRPr lang="en-US" sz="800" i="1" dirty="0"/>
          </a:p>
        </p:txBody>
      </p:sp>
      <p:sp>
        <p:nvSpPr>
          <p:cNvPr id="9" name="Text Placeholder 8">
            <a:extLst>
              <a:ext uri="{FF2B5EF4-FFF2-40B4-BE49-F238E27FC236}">
                <a16:creationId xmlns:a16="http://schemas.microsoft.com/office/drawing/2014/main" id="{182AF377-33A7-6CD8-FEF6-5D5DF6A14F0C}"/>
              </a:ext>
            </a:extLst>
          </p:cNvPr>
          <p:cNvSpPr>
            <a:spLocks noGrp="1"/>
          </p:cNvSpPr>
          <p:nvPr>
            <p:ph type="body" sz="quarter" idx="38"/>
          </p:nvPr>
        </p:nvSpPr>
        <p:spPr>
          <a:xfrm>
            <a:off x="1284422" y="620745"/>
            <a:ext cx="6085822" cy="558129"/>
          </a:xfrm>
        </p:spPr>
        <p:txBody>
          <a:bodyPr/>
          <a:lstStyle/>
          <a:p>
            <a:r>
              <a:rPr lang="en-GB" sz="1800" b="1" dirty="0"/>
              <a:t>1. Introduction et brise-glace « Pourquoi l'IA et le travail ? » (10 min)</a:t>
            </a:r>
          </a:p>
        </p:txBody>
      </p:sp>
      <p:cxnSp>
        <p:nvCxnSpPr>
          <p:cNvPr id="3" name="Straight Connector 2">
            <a:extLst>
              <a:ext uri="{FF2B5EF4-FFF2-40B4-BE49-F238E27FC236}">
                <a16:creationId xmlns:a16="http://schemas.microsoft.com/office/drawing/2014/main" id="{C9F85E0A-90A5-CEC1-8ED5-85B3D64F0EC1}"/>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3A6A23F-6FDA-9041-98BB-433EA6C5B1B5}"/>
              </a:ext>
            </a:extLst>
          </p:cNvPr>
          <p:cNvCxnSpPr>
            <a:cxnSpLocks/>
          </p:cNvCxnSpPr>
          <p:nvPr/>
        </p:nvCxnSpPr>
        <p:spPr>
          <a:xfrm>
            <a:off x="1124590" y="509882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2BF18FC4-5BC6-0B43-A5AA-C6FFA60B4CC6}"/>
              </a:ext>
            </a:extLst>
          </p:cNvPr>
          <p:cNvGrpSpPr/>
          <p:nvPr/>
        </p:nvGrpSpPr>
        <p:grpSpPr>
          <a:xfrm>
            <a:off x="419993" y="54056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DB2527D9-945F-72F6-50C7-8CD442F4CF5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CC286C66-191A-3B6A-7377-069D96BD8D5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875E181A-78B8-2B0F-CB37-347A32E9ECAA}"/>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24B9DA57-5601-1958-33E5-FEA973E3E4AE}"/>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CE125808-88AB-AA49-BAE4-38065B7A9E4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8172A3B5-DC99-7857-ADC3-8EB14353AC0B}"/>
              </a:ext>
            </a:extLst>
          </p:cNvPr>
          <p:cNvGrpSpPr/>
          <p:nvPr/>
        </p:nvGrpSpPr>
        <p:grpSpPr>
          <a:xfrm>
            <a:off x="512856" y="4377063"/>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F560DC13-08DF-D975-DD5F-28085698979B}"/>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CEA7D5C7-E0E1-8C55-46BD-51EA192A7D06}"/>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23C983B5-1FF9-565D-8560-517AD15ED3D5}"/>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5FD74759-D532-5C1A-CD45-DDCFD0E64392}"/>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5237E35-F421-956A-825B-E93AC6185F2B}"/>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16DDD94B-6648-9D29-172D-0A12D1E5B47E}"/>
              </a:ext>
            </a:extLst>
          </p:cNvPr>
          <p:cNvSpPr txBox="1">
            <a:spLocks/>
          </p:cNvSpPr>
          <p:nvPr/>
        </p:nvSpPr>
        <p:spPr>
          <a:xfrm>
            <a:off x="1617170" y="4484072"/>
            <a:ext cx="6381649" cy="62861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2. L'IA dans les carrières – Aperçu du secteur + discussion </a:t>
            </a:r>
          </a:p>
          <a:p>
            <a:r>
              <a:rPr lang="en-GB" sz="1800" dirty="0"/>
              <a:t>(15 min)</a:t>
            </a:r>
            <a:endParaRPr lang="en-US" sz="1800" dirty="0"/>
          </a:p>
        </p:txBody>
      </p:sp>
      <p:sp>
        <p:nvSpPr>
          <p:cNvPr id="25" name="Text Placeholder 6">
            <a:extLst>
              <a:ext uri="{FF2B5EF4-FFF2-40B4-BE49-F238E27FC236}">
                <a16:creationId xmlns:a16="http://schemas.microsoft.com/office/drawing/2014/main" id="{489AB51E-F17E-2E71-5EA6-6A3DBC7CDD5D}"/>
              </a:ext>
            </a:extLst>
          </p:cNvPr>
          <p:cNvSpPr txBox="1">
            <a:spLocks/>
          </p:cNvSpPr>
          <p:nvPr/>
        </p:nvSpPr>
        <p:spPr>
          <a:xfrm>
            <a:off x="1046191" y="5370762"/>
            <a:ext cx="6246652" cy="178345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Utilisez les diapositives pour passer en revue les différents secteurs</a:t>
            </a:r>
          </a:p>
          <a:p>
            <a:pPr>
              <a:lnSpc>
                <a:spcPct val="100000"/>
              </a:lnSpc>
            </a:pPr>
            <a:r>
              <a:rPr lang="en-GB" sz="1400" dirty="0"/>
              <a:t>Santé, éducation, marketing, finance, mode, climat/environnement, logiciels, service client</a:t>
            </a:r>
          </a:p>
          <a:p>
            <a:pPr>
              <a:lnSpc>
                <a:spcPct val="100000"/>
              </a:lnSpc>
            </a:pPr>
            <a:endParaRPr lang="en-GB" sz="1400" b="1" dirty="0"/>
          </a:p>
          <a:p>
            <a:pPr>
              <a:lnSpc>
                <a:spcPct val="100000"/>
              </a:lnSpc>
            </a:pPr>
            <a:r>
              <a:rPr lang="en-GB" sz="1400" b="1" dirty="0"/>
              <a:t>Activité</a:t>
            </a:r>
          </a:p>
          <a:p>
            <a:pPr>
              <a:lnSpc>
                <a:spcPct val="100000"/>
              </a:lnSpc>
            </a:pPr>
            <a:r>
              <a:rPr lang="en-GB" sz="1400" dirty="0"/>
              <a:t>Demandez : « Parmi ces secteurs, lesquels vous intéressent le plus ? Pourquoi ? »</a:t>
            </a:r>
          </a:p>
          <a:p>
            <a:pPr>
              <a:lnSpc>
                <a:spcPct val="100000"/>
              </a:lnSpc>
            </a:pPr>
            <a:endParaRPr lang="en-GB" sz="1400" dirty="0"/>
          </a:p>
          <a:p>
            <a:pPr>
              <a:lnSpc>
                <a:spcPct val="100000"/>
              </a:lnSpc>
            </a:pPr>
            <a:r>
              <a:rPr lang="en-GB" sz="1400" dirty="0"/>
              <a:t>Le groupe partage et relie ses intérêts à la manière dont l'IA aide dans ces domaines.</a:t>
            </a:r>
          </a:p>
        </p:txBody>
      </p:sp>
      <p:sp>
        <p:nvSpPr>
          <p:cNvPr id="26" name="Rectangle: Rounded Corners 25">
            <a:extLst>
              <a:ext uri="{FF2B5EF4-FFF2-40B4-BE49-F238E27FC236}">
                <a16:creationId xmlns:a16="http://schemas.microsoft.com/office/drawing/2014/main" id="{B8CAE100-0B1F-8D07-E7E1-CFCB11A0FA06}"/>
              </a:ext>
            </a:extLst>
          </p:cNvPr>
          <p:cNvSpPr/>
          <p:nvPr/>
        </p:nvSpPr>
        <p:spPr>
          <a:xfrm>
            <a:off x="1007240" y="7922855"/>
            <a:ext cx="4879210" cy="1749006"/>
          </a:xfrm>
          <a:prstGeom prst="roundRect">
            <a:avLst/>
          </a:prstGeom>
          <a:solidFill>
            <a:srgbClr val="653795"/>
          </a:solidFill>
          <a:ln w="3810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6">
            <a:extLst>
              <a:ext uri="{FF2B5EF4-FFF2-40B4-BE49-F238E27FC236}">
                <a16:creationId xmlns:a16="http://schemas.microsoft.com/office/drawing/2014/main" id="{DBB1F793-EB93-0F90-6901-503A9785C2F7}"/>
              </a:ext>
            </a:extLst>
          </p:cNvPr>
          <p:cNvSpPr txBox="1">
            <a:spLocks/>
          </p:cNvSpPr>
          <p:nvPr/>
        </p:nvSpPr>
        <p:spPr>
          <a:xfrm>
            <a:off x="1254099" y="8076069"/>
            <a:ext cx="4300235"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Conseil pour </a:t>
            </a:r>
            <a:r>
              <a:rPr lang="en-GB" sz="1800" b="1" dirty="0" err="1">
                <a:solidFill>
                  <a:schemeClr val="bg1"/>
                </a:solidFill>
              </a:rPr>
              <a:t>l'animateur</a:t>
            </a:r>
            <a:r>
              <a:rPr lang="fr-LU" sz="1800" b="1" dirty="0">
                <a:solidFill>
                  <a:schemeClr val="bg1"/>
                </a:solidFill>
              </a:rPr>
              <a:t>·</a:t>
            </a:r>
            <a:r>
              <a:rPr lang="fr-LU" sz="1800" b="1" dirty="0" err="1">
                <a:solidFill>
                  <a:schemeClr val="bg1"/>
                </a:solidFill>
              </a:rPr>
              <a:t>rice</a:t>
            </a:r>
            <a:r>
              <a:rPr lang="fr-LU" sz="1800" b="1" dirty="0">
                <a:solidFill>
                  <a:schemeClr val="bg1"/>
                </a:solidFill>
              </a:rPr>
              <a:t>…</a:t>
            </a:r>
            <a:endParaRPr lang="en-GB" sz="1800" b="1" dirty="0">
              <a:solidFill>
                <a:schemeClr val="bg1"/>
              </a:solidFill>
            </a:endParaRPr>
          </a:p>
          <a:p>
            <a:pPr>
              <a:lnSpc>
                <a:spcPct val="100000"/>
              </a:lnSpc>
            </a:pPr>
            <a:r>
              <a:rPr lang="en-GB" sz="1800" dirty="0" err="1">
                <a:solidFill>
                  <a:schemeClr val="bg1"/>
                </a:solidFill>
              </a:rPr>
              <a:t>Encouragez</a:t>
            </a:r>
            <a:r>
              <a:rPr lang="en-GB" sz="1800" dirty="0">
                <a:solidFill>
                  <a:schemeClr val="bg1"/>
                </a:solidFill>
              </a:rPr>
              <a:t> les intérêts non liés aux STEM ! Montrez que l'IA fait également partie des emplois créatifs, environnementaux et à impact social.</a:t>
            </a:r>
            <a:endParaRPr lang="en-US" sz="1000" dirty="0">
              <a:solidFill>
                <a:schemeClr val="bg1"/>
              </a:solidFill>
            </a:endParaRPr>
          </a:p>
        </p:txBody>
      </p:sp>
    </p:spTree>
    <p:extLst>
      <p:ext uri="{BB962C8B-B14F-4D97-AF65-F5344CB8AC3E}">
        <p14:creationId xmlns:p14="http://schemas.microsoft.com/office/powerpoint/2010/main" val="910262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E1314-5449-5406-90DD-37B11C701D3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ABFF14-B86D-508C-4D38-130BBEB53C83}"/>
              </a:ext>
            </a:extLst>
          </p:cNvPr>
          <p:cNvSpPr>
            <a:spLocks noGrp="1"/>
          </p:cNvSpPr>
          <p:nvPr>
            <p:ph type="sldNum" sz="quarter" idx="4"/>
          </p:nvPr>
        </p:nvSpPr>
        <p:spPr/>
        <p:txBody>
          <a:bodyPr/>
          <a:lstStyle/>
          <a:p>
            <a:fld id="{9C527BFA-2C0E-4CEC-B6A5-913A56FEF4B4}" type="slidenum">
              <a:rPr lang="fr-CA" smtClean="0"/>
              <a:t>36</a:t>
            </a:fld>
            <a:endParaRPr lang="fr-CA" dirty="0"/>
          </a:p>
        </p:txBody>
      </p:sp>
      <p:sp>
        <p:nvSpPr>
          <p:cNvPr id="8" name="Text Placeholder 7">
            <a:extLst>
              <a:ext uri="{FF2B5EF4-FFF2-40B4-BE49-F238E27FC236}">
                <a16:creationId xmlns:a16="http://schemas.microsoft.com/office/drawing/2014/main" id="{C854382F-B10D-A780-B1FB-A22E83052704}"/>
              </a:ext>
            </a:extLst>
          </p:cNvPr>
          <p:cNvSpPr>
            <a:spLocks noGrp="1"/>
          </p:cNvSpPr>
          <p:nvPr>
            <p:ph type="body" sz="quarter" idx="32"/>
          </p:nvPr>
        </p:nvSpPr>
        <p:spPr>
          <a:xfrm>
            <a:off x="662717" y="1447781"/>
            <a:ext cx="6551088" cy="5857304"/>
          </a:xfrm>
        </p:spPr>
        <p:txBody>
          <a:bodyPr numCol="1"/>
          <a:lstStyle/>
          <a:p>
            <a:pPr>
              <a:lnSpc>
                <a:spcPct val="100000"/>
              </a:lnSpc>
            </a:pPr>
            <a:r>
              <a:rPr lang="en-GB" sz="1400" dirty="0"/>
              <a:t>L'objectif est de briser le mythe selon lequel les carrières dans l'IA sont réservées aux codeurs.</a:t>
            </a:r>
          </a:p>
          <a:p>
            <a:pPr>
              <a:lnSpc>
                <a:spcPct val="100000"/>
              </a:lnSpc>
            </a:pPr>
            <a:endParaRPr lang="en-GB" sz="1400" dirty="0"/>
          </a:p>
          <a:p>
            <a:pPr>
              <a:lnSpc>
                <a:spcPct val="100000"/>
              </a:lnSpc>
            </a:pPr>
            <a:r>
              <a:rPr lang="en-GB" sz="1400" dirty="0"/>
              <a:t>- Diffuser une courte vidéo de Line (responsable </a:t>
            </a:r>
            <a:r>
              <a:rPr lang="en-GB" sz="1400" dirty="0" err="1"/>
              <a:t>NewTech</a:t>
            </a:r>
            <a:r>
              <a:rPr lang="en-GB" sz="1400" dirty="0"/>
              <a:t>, Danemark)</a:t>
            </a:r>
          </a:p>
          <a:p>
            <a:pPr>
              <a:lnSpc>
                <a:spcPct val="100000"/>
              </a:lnSpc>
            </a:pPr>
            <a:r>
              <a:rPr lang="en-GB" sz="1400" b="1" dirty="0"/>
              <a:t>- Demandez </a:t>
            </a:r>
            <a:r>
              <a:rPr lang="en-GB" sz="1400" i="1" dirty="0"/>
              <a:t>: « Quelles compétences a-t-elle utilisées dans son travail ? » « Était-elle programmeuse ? Ou a-t-elle utilisé l'IA d'une autre manière ? » « Quelle partie de son histoire vous a semblé pertinente par rapport à vos propres intérêts ? »</a:t>
            </a:r>
            <a:endParaRPr lang="en-US" sz="1400" b="1" i="1" dirty="0"/>
          </a:p>
        </p:txBody>
      </p:sp>
      <p:sp>
        <p:nvSpPr>
          <p:cNvPr id="10" name="Text Placeholder 9">
            <a:extLst>
              <a:ext uri="{FF2B5EF4-FFF2-40B4-BE49-F238E27FC236}">
                <a16:creationId xmlns:a16="http://schemas.microsoft.com/office/drawing/2014/main" id="{FDFE8FD8-4DD1-8017-A23F-40052116C4D1}"/>
              </a:ext>
            </a:extLst>
          </p:cNvPr>
          <p:cNvSpPr>
            <a:spLocks noGrp="1"/>
          </p:cNvSpPr>
          <p:nvPr>
            <p:ph type="body" sz="quarter" idx="38"/>
          </p:nvPr>
        </p:nvSpPr>
        <p:spPr>
          <a:xfrm>
            <a:off x="1403058" y="572874"/>
            <a:ext cx="5623593" cy="514356"/>
          </a:xfrm>
        </p:spPr>
        <p:txBody>
          <a:bodyPr/>
          <a:lstStyle/>
          <a:p>
            <a:r>
              <a:rPr lang="en-GB" sz="1800" b="1" dirty="0"/>
              <a:t>3. </a:t>
            </a:r>
            <a:r>
              <a:rPr lang="en-GB" sz="1800" b="1" dirty="0" err="1"/>
              <a:t>Activité</a:t>
            </a:r>
            <a:r>
              <a:rPr lang="en-GB" sz="1800" b="1" dirty="0"/>
              <a:t> 1 - Vidéo sur les modèles à suivre – Line Noergaard (10 min)</a:t>
            </a:r>
          </a:p>
        </p:txBody>
      </p:sp>
      <p:pic>
        <p:nvPicPr>
          <p:cNvPr id="13" name="Picture Placeholder 12">
            <a:extLst>
              <a:ext uri="{FF2B5EF4-FFF2-40B4-BE49-F238E27FC236}">
                <a16:creationId xmlns:a16="http://schemas.microsoft.com/office/drawing/2014/main" id="{573981B9-552C-DCA2-43EF-0B2E9E332A7D}"/>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3393359"/>
            <a:ext cx="5875847" cy="2943002"/>
          </a:xfrm>
        </p:spPr>
      </p:pic>
      <p:cxnSp>
        <p:nvCxnSpPr>
          <p:cNvPr id="14" name="Straight Connector 13">
            <a:extLst>
              <a:ext uri="{FF2B5EF4-FFF2-40B4-BE49-F238E27FC236}">
                <a16:creationId xmlns:a16="http://schemas.microsoft.com/office/drawing/2014/main" id="{1B0CC718-96A6-DA40-EBB9-0B19E8ED56A5}"/>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C551240C-D2D5-4309-14FF-0C8DB147B4EC}"/>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EE1B28C7-D5F3-D375-3506-A52D30F09954}"/>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EC488852-13FE-35A6-E463-25CAAE6DF202}"/>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EBD81C4D-1E9E-D6B8-D05C-7A6F486E01C4}"/>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5B700E26-26D5-02B0-98E2-DA7DED6CC3B9}"/>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7B3D3C7A-6439-E443-0343-3FA4DE18FB8E}"/>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A65D802-C6D4-B41E-99D1-D7B1149AD27F}"/>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61D8FA38-BB38-CAF9-25F9-4FBE3237A2D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cxnSp>
        <p:nvCxnSpPr>
          <p:cNvPr id="3" name="Straight Connector 2">
            <a:extLst>
              <a:ext uri="{FF2B5EF4-FFF2-40B4-BE49-F238E27FC236}">
                <a16:creationId xmlns:a16="http://schemas.microsoft.com/office/drawing/2014/main" id="{99DDDF98-4047-5ADC-E241-9A1D314E8046}"/>
              </a:ext>
            </a:extLst>
          </p:cNvPr>
          <p:cNvCxnSpPr>
            <a:cxnSpLocks/>
          </p:cNvCxnSpPr>
          <p:nvPr/>
        </p:nvCxnSpPr>
        <p:spPr>
          <a:xfrm>
            <a:off x="1125453" y="7201521"/>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ED83F7D6-3C65-627C-496C-9894D4AB77D5}"/>
              </a:ext>
            </a:extLst>
          </p:cNvPr>
          <p:cNvSpPr txBox="1">
            <a:spLocks/>
          </p:cNvSpPr>
          <p:nvPr/>
        </p:nvSpPr>
        <p:spPr>
          <a:xfrm>
            <a:off x="1559896" y="6718315"/>
            <a:ext cx="5905799" cy="762521"/>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4. Explorer les stéréotypes et la diversité (10 min</a:t>
            </a:r>
            <a:r>
              <a:rPr lang="en-GB" dirty="0"/>
              <a:t>)</a:t>
            </a:r>
          </a:p>
        </p:txBody>
      </p:sp>
      <p:grpSp>
        <p:nvGrpSpPr>
          <p:cNvPr id="5" name="Group 4">
            <a:extLst>
              <a:ext uri="{FF2B5EF4-FFF2-40B4-BE49-F238E27FC236}">
                <a16:creationId xmlns:a16="http://schemas.microsoft.com/office/drawing/2014/main" id="{7E3F6A22-BFAC-CF4C-7A3B-2E8B7511D6AD}"/>
              </a:ext>
            </a:extLst>
          </p:cNvPr>
          <p:cNvGrpSpPr/>
          <p:nvPr/>
        </p:nvGrpSpPr>
        <p:grpSpPr>
          <a:xfrm>
            <a:off x="695505" y="6666709"/>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230731BD-EF5E-852D-BCCB-885F79188D44}"/>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8DFC8A3F-C2A0-2155-9ABF-AF0E90DBC2FD}"/>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A1E6A4EB-A3DE-57E1-D2A7-7800DDCE7837}"/>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0B8D0394-AD23-5A5B-1A4F-6D34108E9DAA}"/>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FCE8B092-361D-D0F0-4D5F-E76FD59E7155}"/>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7">
            <a:extLst>
              <a:ext uri="{FF2B5EF4-FFF2-40B4-BE49-F238E27FC236}">
                <a16:creationId xmlns:a16="http://schemas.microsoft.com/office/drawing/2014/main" id="{69448A7A-6355-17D0-BCCD-C19BAF8D1EAC}"/>
              </a:ext>
            </a:extLst>
          </p:cNvPr>
          <p:cNvSpPr txBox="1">
            <a:spLocks/>
          </p:cNvSpPr>
          <p:nvPr/>
        </p:nvSpPr>
        <p:spPr>
          <a:xfrm>
            <a:off x="603006" y="7757692"/>
            <a:ext cx="6551088" cy="5857304"/>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Diapositive de discussion</a:t>
            </a:r>
          </a:p>
          <a:p>
            <a:pPr>
              <a:lnSpc>
                <a:spcPct val="100000"/>
              </a:lnSpc>
            </a:pPr>
            <a:r>
              <a:rPr lang="en-GB" sz="1400" dirty="0"/>
              <a:t>L'IA était autrefois considérée comme « réservée aux garçons ».</a:t>
            </a:r>
          </a:p>
          <a:p>
            <a:pPr>
              <a:lnSpc>
                <a:spcPct val="100000"/>
              </a:lnSpc>
            </a:pPr>
            <a:r>
              <a:rPr lang="en-GB" sz="1400" dirty="0"/>
              <a:t>Cela a influencé la manière dont les outils sont conçus et les personnes auxquelles ils sont destinés</a:t>
            </a:r>
          </a:p>
          <a:p>
            <a:pPr>
              <a:lnSpc>
                <a:spcPct val="100000"/>
              </a:lnSpc>
            </a:pPr>
            <a:endParaRPr lang="en-GB" sz="1400" dirty="0"/>
          </a:p>
          <a:p>
            <a:pPr>
              <a:lnSpc>
                <a:spcPct val="100000"/>
              </a:lnSpc>
            </a:pPr>
            <a:r>
              <a:rPr lang="en-GB" sz="1400" b="1" dirty="0"/>
              <a:t>Questions</a:t>
            </a:r>
          </a:p>
          <a:p>
            <a:pPr>
              <a:lnSpc>
                <a:spcPct val="100000"/>
              </a:lnSpc>
            </a:pPr>
            <a:r>
              <a:rPr lang="en-GB" sz="1400" i="1" dirty="0"/>
              <a:t>« Quels stéréotypes avez-vous observés à l'école, dans les médias ou sur les réseaux sociaux concernant les personnes qui travaillent dans le domaine des technologies ? » « Que se passe-t-il lorsque seul un groupe restreint de personnes conçoit l'IA ? »</a:t>
            </a:r>
          </a:p>
          <a:p>
            <a:pPr>
              <a:lnSpc>
                <a:spcPct val="100000"/>
              </a:lnSpc>
            </a:pPr>
            <a:endParaRPr lang="en-GB" sz="1400" i="1" dirty="0"/>
          </a:p>
          <a:p>
            <a:pPr>
              <a:lnSpc>
                <a:spcPct val="100000"/>
              </a:lnSpc>
            </a:pPr>
            <a:r>
              <a:rPr lang="en-GB" sz="1400" b="1" dirty="0"/>
              <a:t>Exemples de cas (tirés des diapositives)</a:t>
            </a:r>
          </a:p>
          <a:p>
            <a:pPr>
              <a:lnSpc>
                <a:spcPct val="100000"/>
              </a:lnSpc>
            </a:pPr>
            <a:r>
              <a:rPr lang="en-GB" sz="1400" dirty="0"/>
              <a:t>Outils de recrutement biaisés</a:t>
            </a:r>
          </a:p>
          <a:p>
            <a:pPr>
              <a:lnSpc>
                <a:spcPct val="100000"/>
              </a:lnSpc>
            </a:pPr>
            <a:r>
              <a:rPr lang="en-GB" sz="1400" dirty="0"/>
              <a:t>Les assistants vocaux ne tiennent pas compte du point de vue des femmes</a:t>
            </a:r>
            <a:endParaRPr lang="en-US" sz="1400" b="1" i="1" dirty="0"/>
          </a:p>
        </p:txBody>
      </p:sp>
    </p:spTree>
    <p:extLst>
      <p:ext uri="{BB962C8B-B14F-4D97-AF65-F5344CB8AC3E}">
        <p14:creationId xmlns:p14="http://schemas.microsoft.com/office/powerpoint/2010/main" val="1795456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74AE3-DC96-C9E0-40A2-CF3CF433720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DD4872-55A1-A87A-546B-EA0044A3EBEB}"/>
              </a:ext>
            </a:extLst>
          </p:cNvPr>
          <p:cNvSpPr>
            <a:spLocks noGrp="1"/>
          </p:cNvSpPr>
          <p:nvPr>
            <p:ph type="sldNum" sz="quarter" idx="4"/>
          </p:nvPr>
        </p:nvSpPr>
        <p:spPr/>
        <p:txBody>
          <a:bodyPr/>
          <a:lstStyle/>
          <a:p>
            <a:fld id="{9C527BFA-2C0E-4CEC-B6A5-913A56FEF4B4}" type="slidenum">
              <a:rPr lang="fr-CA" smtClean="0"/>
              <a:t>37</a:t>
            </a:fld>
            <a:endParaRPr lang="fr-CA" dirty="0"/>
          </a:p>
        </p:txBody>
      </p:sp>
      <p:sp>
        <p:nvSpPr>
          <p:cNvPr id="8" name="Text Placeholder 7">
            <a:extLst>
              <a:ext uri="{FF2B5EF4-FFF2-40B4-BE49-F238E27FC236}">
                <a16:creationId xmlns:a16="http://schemas.microsoft.com/office/drawing/2014/main" id="{CEA43D19-9D0D-4EAD-C3EE-CE07CEECF231}"/>
              </a:ext>
            </a:extLst>
          </p:cNvPr>
          <p:cNvSpPr>
            <a:spLocks noGrp="1"/>
          </p:cNvSpPr>
          <p:nvPr>
            <p:ph type="body" sz="quarter" idx="32"/>
          </p:nvPr>
        </p:nvSpPr>
        <p:spPr>
          <a:xfrm>
            <a:off x="911825" y="1712768"/>
            <a:ext cx="6545457" cy="3405281"/>
          </a:xfrm>
        </p:spPr>
        <p:txBody>
          <a:bodyPr numCol="1"/>
          <a:lstStyle/>
          <a:p>
            <a:pPr>
              <a:lnSpc>
                <a:spcPct val="100000"/>
              </a:lnSpc>
            </a:pPr>
            <a:r>
              <a:rPr lang="en-GB" sz="1400" b="1" dirty="0"/>
              <a:t>Lire la vidéo d'Adebola (PDG et consultant technique)</a:t>
            </a:r>
          </a:p>
          <a:p>
            <a:pPr>
              <a:lnSpc>
                <a:spcPct val="100000"/>
              </a:lnSpc>
            </a:pPr>
            <a:endParaRPr lang="en-GB" sz="1400" b="1" dirty="0"/>
          </a:p>
          <a:p>
            <a:pPr>
              <a:lnSpc>
                <a:spcPct val="100000"/>
              </a:lnSpc>
            </a:pPr>
            <a:r>
              <a:rPr lang="en-GB" sz="1400" b="1" dirty="0"/>
              <a:t>Sujets de discussion</a:t>
            </a:r>
          </a:p>
          <a:p>
            <a:pPr>
              <a:lnSpc>
                <a:spcPct val="100000"/>
              </a:lnSpc>
            </a:pPr>
            <a:endParaRPr lang="en-GB" sz="1400" b="1" dirty="0"/>
          </a:p>
          <a:p>
            <a:pPr marL="342900" indent="-342900">
              <a:lnSpc>
                <a:spcPct val="100000"/>
              </a:lnSpc>
              <a:buFont typeface="Arial" panose="020B0604020202020204" pitchFamily="34" charset="0"/>
              <a:buChar char="•"/>
            </a:pPr>
            <a:r>
              <a:rPr lang="en-GB" sz="1400" dirty="0"/>
              <a:t>« Qu'est-ce qui ressortait dans son approche de la technologie et du marketing ? »</a:t>
            </a:r>
          </a:p>
          <a:p>
            <a:pPr marL="342900" indent="-342900">
              <a:lnSpc>
                <a:spcPct val="100000"/>
              </a:lnSpc>
              <a:buFont typeface="Arial" panose="020B0604020202020204" pitchFamily="34" charset="0"/>
              <a:buChar char="•"/>
            </a:pPr>
            <a:r>
              <a:rPr lang="en-GB" sz="1400" dirty="0"/>
              <a:t>« Son parcours ou son identité ont-ils influencé son approche de l'IA ? »</a:t>
            </a:r>
          </a:p>
          <a:p>
            <a:pPr marL="342900" indent="-342900">
              <a:lnSpc>
                <a:spcPct val="100000"/>
              </a:lnSpc>
              <a:buFont typeface="Arial" panose="020B0604020202020204" pitchFamily="34" charset="0"/>
              <a:buChar char="•"/>
            </a:pPr>
            <a:r>
              <a:rPr lang="en-GB" sz="1400" dirty="0"/>
              <a:t>« Qu'a-t-elle dit au sujet de la collaboration entre la créativité et la technologie ? »</a:t>
            </a:r>
          </a:p>
          <a:p>
            <a:pPr>
              <a:lnSpc>
                <a:spcPct val="100000"/>
              </a:lnSpc>
            </a:pPr>
            <a:endParaRPr lang="en-GB" sz="1400" dirty="0"/>
          </a:p>
          <a:p>
            <a:pPr>
              <a:lnSpc>
                <a:spcPct val="100000"/>
              </a:lnSpc>
            </a:pPr>
            <a:r>
              <a:rPr lang="en-GB" sz="1400" dirty="0"/>
              <a:t>Le message clé est que des femmes issues de la diversité façonnent l'IA de manière personnelle et innovante.</a:t>
            </a:r>
            <a:endParaRPr lang="en-US" sz="1400" i="1" dirty="0"/>
          </a:p>
        </p:txBody>
      </p:sp>
      <p:sp>
        <p:nvSpPr>
          <p:cNvPr id="10" name="Text Placeholder 9">
            <a:extLst>
              <a:ext uri="{FF2B5EF4-FFF2-40B4-BE49-F238E27FC236}">
                <a16:creationId xmlns:a16="http://schemas.microsoft.com/office/drawing/2014/main" id="{6C9110B0-954A-2DD6-1C65-CE0EA5E23EDC}"/>
              </a:ext>
            </a:extLst>
          </p:cNvPr>
          <p:cNvSpPr>
            <a:spLocks noGrp="1"/>
          </p:cNvSpPr>
          <p:nvPr>
            <p:ph type="body" sz="quarter" idx="38"/>
          </p:nvPr>
        </p:nvSpPr>
        <p:spPr>
          <a:xfrm>
            <a:off x="1176737" y="497546"/>
            <a:ext cx="5805953" cy="604874"/>
          </a:xfrm>
        </p:spPr>
        <p:txBody>
          <a:bodyPr/>
          <a:lstStyle/>
          <a:p>
            <a:r>
              <a:rPr lang="en-GB" sz="1800" b="1" dirty="0"/>
              <a:t>5. </a:t>
            </a:r>
            <a:r>
              <a:rPr lang="en-GB" sz="1800" b="1" dirty="0" err="1"/>
              <a:t>Activité</a:t>
            </a:r>
            <a:r>
              <a:rPr lang="en-GB" sz="1800" b="1" dirty="0"/>
              <a:t> 2 - Vidéo sur les modèles à suivre – Adebola </a:t>
            </a:r>
            <a:r>
              <a:rPr lang="en-GB" sz="1800" b="1" dirty="0" err="1"/>
              <a:t>Olomo</a:t>
            </a:r>
            <a:r>
              <a:rPr lang="en-GB" sz="1800" b="1" dirty="0"/>
              <a:t> (10 min)</a:t>
            </a:r>
          </a:p>
        </p:txBody>
      </p:sp>
      <p:pic>
        <p:nvPicPr>
          <p:cNvPr id="13" name="Picture Placeholder 12">
            <a:extLst>
              <a:ext uri="{FF2B5EF4-FFF2-40B4-BE49-F238E27FC236}">
                <a16:creationId xmlns:a16="http://schemas.microsoft.com/office/drawing/2014/main" id="{E9A4F478-5D15-7A65-6E03-68459A7072F4}"/>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5251482"/>
            <a:ext cx="7457282" cy="4263564"/>
          </a:xfrm>
        </p:spPr>
      </p:pic>
      <p:cxnSp>
        <p:nvCxnSpPr>
          <p:cNvPr id="14" name="Straight Connector 13">
            <a:extLst>
              <a:ext uri="{FF2B5EF4-FFF2-40B4-BE49-F238E27FC236}">
                <a16:creationId xmlns:a16="http://schemas.microsoft.com/office/drawing/2014/main" id="{2DE7C9AE-55C3-B26D-09F1-ABCA79DAF9F0}"/>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FEA47EA-025F-F880-F9D0-BE24839DE42F}"/>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625F0EF5-DC92-8F2C-619A-84AEF3875318}"/>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39C68E57-77BB-D489-0B95-1638D731E42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DB2240B5-535E-CB46-C66F-A252C3761AB6}"/>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C7352B3E-5069-E72C-CFC5-2CA31D5E2F5C}"/>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3522680B-169B-32F3-DB0E-8D076E15BFC5}"/>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981741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C50B8-9A74-2A00-81E5-DC60E7D4C39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44B151-96D4-AFCC-2A16-251971F43921}"/>
              </a:ext>
            </a:extLst>
          </p:cNvPr>
          <p:cNvSpPr>
            <a:spLocks noGrp="1"/>
          </p:cNvSpPr>
          <p:nvPr>
            <p:ph type="sldNum" sz="quarter" idx="4"/>
          </p:nvPr>
        </p:nvSpPr>
        <p:spPr/>
        <p:txBody>
          <a:bodyPr/>
          <a:lstStyle/>
          <a:p>
            <a:fld id="{9C527BFA-2C0E-4CEC-B6A5-913A56FEF4B4}" type="slidenum">
              <a:rPr lang="fr-CA" smtClean="0"/>
              <a:t>38</a:t>
            </a:fld>
            <a:endParaRPr lang="fr-CA" dirty="0"/>
          </a:p>
        </p:txBody>
      </p:sp>
      <p:sp>
        <p:nvSpPr>
          <p:cNvPr id="8" name="Text Placeholder 7">
            <a:extLst>
              <a:ext uri="{FF2B5EF4-FFF2-40B4-BE49-F238E27FC236}">
                <a16:creationId xmlns:a16="http://schemas.microsoft.com/office/drawing/2014/main" id="{883FB0B6-390F-FDFE-50E8-A671575E1BE4}"/>
              </a:ext>
            </a:extLst>
          </p:cNvPr>
          <p:cNvSpPr>
            <a:spLocks noGrp="1"/>
          </p:cNvSpPr>
          <p:nvPr>
            <p:ph type="body" sz="quarter" idx="32"/>
          </p:nvPr>
        </p:nvSpPr>
        <p:spPr>
          <a:xfrm>
            <a:off x="687861" y="1661971"/>
            <a:ext cx="6492891" cy="6269461"/>
          </a:xfrm>
        </p:spPr>
        <p:txBody>
          <a:bodyPr numCol="1"/>
          <a:lstStyle/>
          <a:p>
            <a:pPr>
              <a:lnSpc>
                <a:spcPct val="100000"/>
              </a:lnSpc>
            </a:pPr>
            <a:r>
              <a:rPr lang="en-GB" sz="1400" b="1" dirty="0"/>
              <a:t>L'objectif est de montrer comment les prompts </a:t>
            </a:r>
            <a:r>
              <a:rPr lang="en-GB" sz="1400" b="1" dirty="0" err="1"/>
              <a:t>influencent</a:t>
            </a:r>
            <a:r>
              <a:rPr lang="en-GB" sz="1400" b="1" dirty="0"/>
              <a:t> le comportement de l'IA et peuvent soit renforcer, soit remettre en question les préjugés</a:t>
            </a:r>
            <a:r>
              <a:rPr lang="en-GB" sz="1400" dirty="0"/>
              <a:t>. </a:t>
            </a:r>
          </a:p>
          <a:p>
            <a:pPr>
              <a:lnSpc>
                <a:spcPct val="100000"/>
              </a:lnSpc>
            </a:pPr>
            <a:r>
              <a:rPr lang="en-GB" sz="1400" dirty="0"/>
              <a:t>Instructions...</a:t>
            </a:r>
          </a:p>
          <a:p>
            <a:pPr>
              <a:lnSpc>
                <a:spcPct val="100000"/>
              </a:lnSpc>
            </a:pPr>
            <a:endParaRPr lang="en-GB" sz="1400" dirty="0"/>
          </a:p>
          <a:p>
            <a:pPr marL="342900" indent="-342900">
              <a:lnSpc>
                <a:spcPct val="100000"/>
              </a:lnSpc>
              <a:buAutoNum type="arabicPeriod"/>
            </a:pPr>
            <a:r>
              <a:rPr lang="en-GB" sz="1400" dirty="0" err="1"/>
              <a:t>Rédigez</a:t>
            </a:r>
            <a:r>
              <a:rPr lang="en-GB" sz="1400" dirty="0"/>
              <a:t> un prompt </a:t>
            </a:r>
            <a:r>
              <a:rPr lang="en-GB" sz="1400" dirty="0" err="1"/>
              <a:t>en</a:t>
            </a:r>
            <a:r>
              <a:rPr lang="en-GB" sz="1400" dirty="0"/>
              <a:t> groupe</a:t>
            </a:r>
          </a:p>
          <a:p>
            <a:pPr>
              <a:lnSpc>
                <a:spcPct val="100000"/>
              </a:lnSpc>
            </a:pPr>
            <a:endParaRPr lang="en-GB" sz="1400" dirty="0"/>
          </a:p>
          <a:p>
            <a:pPr>
              <a:lnSpc>
                <a:spcPct val="100000"/>
              </a:lnSpc>
            </a:pPr>
            <a:r>
              <a:rPr lang="en-GB" sz="1400" dirty="0"/>
              <a:t>« Racontez-moi une histoire sur un scientifique... »</a:t>
            </a:r>
          </a:p>
          <a:p>
            <a:pPr>
              <a:lnSpc>
                <a:spcPct val="100000"/>
              </a:lnSpc>
            </a:pPr>
            <a:endParaRPr lang="en-GB" sz="1400" dirty="0"/>
          </a:p>
          <a:p>
            <a:pPr>
              <a:lnSpc>
                <a:spcPct val="100000"/>
              </a:lnSpc>
            </a:pPr>
            <a:r>
              <a:rPr lang="en-GB" sz="1400" dirty="0"/>
              <a:t>2. Demandez « Qui pensez-vous que l'IA va décrire ? »</a:t>
            </a:r>
          </a:p>
          <a:p>
            <a:pPr>
              <a:lnSpc>
                <a:spcPct val="100000"/>
              </a:lnSpc>
            </a:pPr>
            <a:endParaRPr lang="en-GB" sz="1400" dirty="0"/>
          </a:p>
          <a:p>
            <a:pPr>
              <a:lnSpc>
                <a:spcPct val="100000"/>
              </a:lnSpc>
            </a:pPr>
            <a:r>
              <a:rPr lang="en-GB" sz="1400" dirty="0"/>
              <a:t>3. </a:t>
            </a:r>
            <a:r>
              <a:rPr lang="en-GB" sz="1400" dirty="0" err="1"/>
              <a:t>Modifiez</a:t>
            </a:r>
            <a:r>
              <a:rPr lang="en-GB" sz="1400" dirty="0"/>
              <a:t> le prompt pour promouvoir la diversité</a:t>
            </a:r>
          </a:p>
          <a:p>
            <a:pPr>
              <a:lnSpc>
                <a:spcPct val="100000"/>
              </a:lnSpc>
            </a:pPr>
            <a:r>
              <a:rPr lang="en-GB" sz="1400" dirty="0"/>
              <a:t>« Racontez-moi l'histoire d'une scientifique kenyane qui résout un problème climatique à l'aide de l'IA. »</a:t>
            </a:r>
          </a:p>
          <a:p>
            <a:pPr>
              <a:lnSpc>
                <a:spcPct val="100000"/>
              </a:lnSpc>
            </a:pPr>
            <a:endParaRPr lang="en-GB" sz="1400" i="1" dirty="0"/>
          </a:p>
          <a:p>
            <a:pPr>
              <a:lnSpc>
                <a:spcPct val="100000"/>
              </a:lnSpc>
            </a:pPr>
            <a:r>
              <a:rPr lang="en-GB" sz="1400" dirty="0"/>
              <a:t>Défi créatif (en binôme ou en petits groupes), essayez l'une de ces propositions</a:t>
            </a:r>
          </a:p>
          <a:p>
            <a:pPr marL="342900" indent="-342900">
              <a:lnSpc>
                <a:spcPct val="100000"/>
              </a:lnSpc>
              <a:buFont typeface="Wingdings" panose="05000000000000000000" pitchFamily="2" charset="2"/>
              <a:buChar char="q"/>
            </a:pPr>
            <a:r>
              <a:rPr lang="en-GB" sz="1400" dirty="0"/>
              <a:t>« Énumérez cinq femmes inspirantes de différents pays qui travaillent dans le domaine de l'IA. »</a:t>
            </a:r>
          </a:p>
          <a:p>
            <a:pPr marL="342900" indent="-342900">
              <a:lnSpc>
                <a:spcPct val="100000"/>
              </a:lnSpc>
              <a:buFont typeface="Wingdings" panose="05000000000000000000" pitchFamily="2" charset="2"/>
              <a:buChar char="q"/>
            </a:pPr>
            <a:r>
              <a:rPr lang="en-GB" sz="1400" dirty="0"/>
              <a:t>« Écrivez un poème du point de vue d'un robot IA qui apprend l'équité. »</a:t>
            </a:r>
          </a:p>
          <a:p>
            <a:pPr marL="342900" indent="-342900">
              <a:lnSpc>
                <a:spcPct val="100000"/>
              </a:lnSpc>
              <a:buFont typeface="Wingdings" panose="05000000000000000000" pitchFamily="2" charset="2"/>
              <a:buChar char="q"/>
            </a:pPr>
            <a:r>
              <a:rPr lang="en-GB" sz="1400" dirty="0"/>
              <a:t>« Expliquez pourquoi des équipes diversifiées permettent de créer de meilleurs outils d'IA. »</a:t>
            </a:r>
          </a:p>
          <a:p>
            <a:pPr>
              <a:lnSpc>
                <a:spcPct val="100000"/>
              </a:lnSpc>
            </a:pPr>
            <a:endParaRPr lang="en-GB" sz="1400" dirty="0"/>
          </a:p>
          <a:p>
            <a:pPr>
              <a:lnSpc>
                <a:spcPct val="100000"/>
              </a:lnSpc>
            </a:pPr>
            <a:r>
              <a:rPr lang="en-GB" sz="1400" b="1" dirty="0"/>
              <a:t>Utilisez ChatGPT si possible ou préparez des exemples de résultats</a:t>
            </a:r>
            <a:r>
              <a:rPr lang="en-GB" sz="1400" dirty="0"/>
              <a:t>.</a:t>
            </a:r>
            <a:endParaRPr lang="en-US" sz="1400" dirty="0"/>
          </a:p>
        </p:txBody>
      </p:sp>
      <p:sp>
        <p:nvSpPr>
          <p:cNvPr id="10" name="Text Placeholder 9">
            <a:extLst>
              <a:ext uri="{FF2B5EF4-FFF2-40B4-BE49-F238E27FC236}">
                <a16:creationId xmlns:a16="http://schemas.microsoft.com/office/drawing/2014/main" id="{33E5FFC4-5F2B-7F5B-7DF6-C54474CF0B07}"/>
              </a:ext>
            </a:extLst>
          </p:cNvPr>
          <p:cNvSpPr>
            <a:spLocks noGrp="1"/>
          </p:cNvSpPr>
          <p:nvPr>
            <p:ph type="body" sz="quarter" idx="38"/>
          </p:nvPr>
        </p:nvSpPr>
        <p:spPr>
          <a:xfrm>
            <a:off x="1326357" y="605878"/>
            <a:ext cx="6239804" cy="584254"/>
          </a:xfrm>
        </p:spPr>
        <p:txBody>
          <a:bodyPr/>
          <a:lstStyle/>
          <a:p>
            <a:r>
              <a:rPr lang="en-GB" sz="1800" b="1" dirty="0"/>
              <a:t>6. </a:t>
            </a:r>
            <a:r>
              <a:rPr lang="en-GB" sz="1800" b="1" dirty="0" err="1"/>
              <a:t>Activité</a:t>
            </a:r>
            <a:r>
              <a:rPr lang="en-GB" sz="1800" b="1" dirty="0"/>
              <a:t> 3 - Le pouvoir des </a:t>
            </a:r>
            <a:r>
              <a:rPr lang="en-GB" sz="1800" dirty="0"/>
              <a:t>instructions </a:t>
            </a:r>
            <a:r>
              <a:rPr lang="en-GB" sz="1800" dirty="0" err="1"/>
              <a:t>génératives</a:t>
            </a:r>
            <a:r>
              <a:rPr lang="en-GB" sz="1800" dirty="0"/>
              <a:t> (prompt)</a:t>
            </a:r>
            <a:r>
              <a:rPr lang="en-GB" sz="1800" b="1" dirty="0"/>
              <a:t> (15 min)</a:t>
            </a:r>
          </a:p>
        </p:txBody>
      </p:sp>
      <p:pic>
        <p:nvPicPr>
          <p:cNvPr id="13" name="Picture Placeholder 12">
            <a:extLst>
              <a:ext uri="{FF2B5EF4-FFF2-40B4-BE49-F238E27FC236}">
                <a16:creationId xmlns:a16="http://schemas.microsoft.com/office/drawing/2014/main" id="{BF2F8666-A160-ABE7-79C3-A48BFBA07F15}"/>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49205" y="8091360"/>
            <a:ext cx="4926005" cy="2816353"/>
          </a:xfrm>
        </p:spPr>
      </p:pic>
      <p:cxnSp>
        <p:nvCxnSpPr>
          <p:cNvPr id="14" name="Straight Connector 13">
            <a:extLst>
              <a:ext uri="{FF2B5EF4-FFF2-40B4-BE49-F238E27FC236}">
                <a16:creationId xmlns:a16="http://schemas.microsoft.com/office/drawing/2014/main" id="{D0C0DC8B-2B84-D7C6-0918-F9BD1A65CD9B}"/>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CD65FB6-0437-6E4F-7151-95537852396B}"/>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E33964E5-FB02-D733-5984-AD396D233B6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66128A3E-59D2-363A-22B1-31A71CEDD539}"/>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930A33C4-AC0A-FBD3-9CF9-ACCEC38E5B80}"/>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50C0AFF9-BCF2-6F53-54BB-077E5C9A7FCC}"/>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6400E670-654A-75B2-7333-6B4C3B52F318}"/>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899386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C3F9D-F5C1-93F9-E872-F4ED231CC08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E00101-8686-0F65-086A-5880D628AF90}"/>
              </a:ext>
            </a:extLst>
          </p:cNvPr>
          <p:cNvSpPr>
            <a:spLocks noGrp="1"/>
          </p:cNvSpPr>
          <p:nvPr>
            <p:ph type="sldNum" sz="quarter" idx="4"/>
          </p:nvPr>
        </p:nvSpPr>
        <p:spPr/>
        <p:txBody>
          <a:bodyPr/>
          <a:lstStyle/>
          <a:p>
            <a:fld id="{9C527BFA-2C0E-4CEC-B6A5-913A56FEF4B4}" type="slidenum">
              <a:rPr lang="fr-CA" smtClean="0"/>
              <a:t>39</a:t>
            </a:fld>
            <a:endParaRPr lang="fr-CA" dirty="0"/>
          </a:p>
        </p:txBody>
      </p:sp>
      <p:sp>
        <p:nvSpPr>
          <p:cNvPr id="8" name="Text Placeholder 7">
            <a:extLst>
              <a:ext uri="{FF2B5EF4-FFF2-40B4-BE49-F238E27FC236}">
                <a16:creationId xmlns:a16="http://schemas.microsoft.com/office/drawing/2014/main" id="{56791DB0-0187-0ABA-78EA-2E79F927BA00}"/>
              </a:ext>
            </a:extLst>
          </p:cNvPr>
          <p:cNvSpPr>
            <a:spLocks noGrp="1"/>
          </p:cNvSpPr>
          <p:nvPr>
            <p:ph type="body" sz="quarter" idx="32"/>
          </p:nvPr>
        </p:nvSpPr>
        <p:spPr>
          <a:xfrm>
            <a:off x="880947" y="1559438"/>
            <a:ext cx="6129454" cy="3215728"/>
          </a:xfrm>
        </p:spPr>
        <p:txBody>
          <a:bodyPr numCol="1"/>
          <a:lstStyle/>
          <a:p>
            <a:pPr>
              <a:lnSpc>
                <a:spcPct val="100000"/>
              </a:lnSpc>
            </a:pPr>
            <a:r>
              <a:rPr lang="en-GB" sz="1400" b="1" dirty="0"/>
              <a:t>Utiliser des exemples tirés des diapositives</a:t>
            </a:r>
          </a:p>
          <a:p>
            <a:pPr>
              <a:lnSpc>
                <a:spcPct val="100000"/>
              </a:lnSpc>
            </a:pPr>
            <a:r>
              <a:rPr lang="en-GB" sz="1400" dirty="0"/>
              <a:t>Personnes handicapées (assistants vocaux, maisons intelligentes)</a:t>
            </a:r>
          </a:p>
          <a:p>
            <a:pPr>
              <a:lnSpc>
                <a:spcPct val="100000"/>
              </a:lnSpc>
            </a:pPr>
            <a:r>
              <a:rPr lang="en-GB" sz="1400" dirty="0"/>
              <a:t>Outils linguistiques (Google Translate, DeepL)</a:t>
            </a:r>
          </a:p>
          <a:p>
            <a:pPr>
              <a:lnSpc>
                <a:spcPct val="100000"/>
              </a:lnSpc>
            </a:pPr>
            <a:r>
              <a:rPr lang="en-GB" sz="1400" dirty="0" err="1"/>
              <a:t>Apprenants</a:t>
            </a:r>
            <a:r>
              <a:rPr lang="fr-LU" sz="1400" dirty="0"/>
              <a:t>·es</a:t>
            </a:r>
            <a:r>
              <a:rPr lang="en-GB" sz="1400" dirty="0"/>
              <a:t> </a:t>
            </a:r>
            <a:r>
              <a:rPr lang="en-GB" sz="1400" dirty="0" err="1"/>
              <a:t>neurodivergeants</a:t>
            </a:r>
            <a:r>
              <a:rPr lang="fr-LU" sz="1400" dirty="0"/>
              <a:t>·es</a:t>
            </a:r>
            <a:r>
              <a:rPr lang="en-GB" sz="1400" dirty="0"/>
              <a:t> (Immersive Reader, </a:t>
            </a:r>
            <a:r>
              <a:rPr lang="en-GB" sz="1400" dirty="0" err="1"/>
              <a:t>Khanamigo</a:t>
            </a:r>
            <a:r>
              <a:rPr lang="en-GB" sz="1400" dirty="0"/>
              <a:t>)</a:t>
            </a:r>
          </a:p>
          <a:p>
            <a:pPr>
              <a:lnSpc>
                <a:spcPct val="100000"/>
              </a:lnSpc>
            </a:pPr>
            <a:endParaRPr lang="en-GB" sz="1400" dirty="0"/>
          </a:p>
          <a:p>
            <a:pPr>
              <a:lnSpc>
                <a:spcPct val="100000"/>
              </a:lnSpc>
            </a:pPr>
            <a:r>
              <a:rPr lang="en-GB" sz="1400" b="1" dirty="0"/>
              <a:t>Invitation à la réflexion</a:t>
            </a:r>
          </a:p>
          <a:p>
            <a:pPr>
              <a:lnSpc>
                <a:spcPct val="100000"/>
              </a:lnSpc>
            </a:pPr>
            <a:r>
              <a:rPr lang="en-GB" sz="1400" dirty="0"/>
              <a:t>« Comment concevoir la technologie pour qu'elle profite à un plus grand nombre de personnes, et non à un nombre restreint ? »</a:t>
            </a:r>
          </a:p>
          <a:p>
            <a:pPr>
              <a:lnSpc>
                <a:spcPct val="100000"/>
              </a:lnSpc>
            </a:pPr>
            <a:endParaRPr lang="en-GB" sz="1400" dirty="0"/>
          </a:p>
          <a:p>
            <a:pPr>
              <a:lnSpc>
                <a:spcPct val="100000"/>
              </a:lnSpc>
            </a:pPr>
            <a:r>
              <a:rPr lang="en-GB" sz="1400" b="1" dirty="0"/>
              <a:t>Tâche de groupe (facultative)</a:t>
            </a:r>
          </a:p>
          <a:p>
            <a:pPr>
              <a:lnSpc>
                <a:spcPct val="100000"/>
              </a:lnSpc>
            </a:pPr>
            <a:r>
              <a:rPr lang="en-GB" sz="1400" dirty="0"/>
              <a:t>Explorez les outils et rédigez de brèves descriptions sur la manière dont ils favorisent l'inclusion.</a:t>
            </a:r>
            <a:endParaRPr lang="en-US" sz="1400" i="1" dirty="0"/>
          </a:p>
        </p:txBody>
      </p:sp>
      <p:sp>
        <p:nvSpPr>
          <p:cNvPr id="10" name="Text Placeholder 9">
            <a:extLst>
              <a:ext uri="{FF2B5EF4-FFF2-40B4-BE49-F238E27FC236}">
                <a16:creationId xmlns:a16="http://schemas.microsoft.com/office/drawing/2014/main" id="{72DC65BD-B337-B970-090F-2CEF5123905E}"/>
              </a:ext>
            </a:extLst>
          </p:cNvPr>
          <p:cNvSpPr>
            <a:spLocks noGrp="1"/>
          </p:cNvSpPr>
          <p:nvPr>
            <p:ph type="body" sz="quarter" idx="38"/>
          </p:nvPr>
        </p:nvSpPr>
        <p:spPr>
          <a:xfrm>
            <a:off x="1583528" y="688444"/>
            <a:ext cx="5988342" cy="604440"/>
          </a:xfrm>
        </p:spPr>
        <p:txBody>
          <a:bodyPr/>
          <a:lstStyle/>
          <a:p>
            <a:r>
              <a:rPr lang="it-IT" sz="1800" b="1" dirty="0"/>
              <a:t>4. L'IA au service de l'inclusion et de l'accessibilité (15 min)</a:t>
            </a:r>
            <a:endParaRPr lang="en-GB" sz="1800" b="1" dirty="0"/>
          </a:p>
        </p:txBody>
      </p:sp>
      <p:cxnSp>
        <p:nvCxnSpPr>
          <p:cNvPr id="14" name="Straight Connector 13">
            <a:extLst>
              <a:ext uri="{FF2B5EF4-FFF2-40B4-BE49-F238E27FC236}">
                <a16:creationId xmlns:a16="http://schemas.microsoft.com/office/drawing/2014/main" id="{508FBEBD-85D3-FE32-FF7B-6C846B7371E8}"/>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1683FDF-E246-7ED2-C039-35286669C1FA}"/>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9E8C2028-5920-E586-5D5D-F69AF4B3A555}"/>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1161189B-C9E1-21ED-04DB-D079AD83F0C3}"/>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42700E9A-A531-62C7-0837-83AF204E8F01}"/>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C1D97DA0-3AE6-3CB7-5313-EFDB3294334D}"/>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555CA89A-8808-15FC-81C0-3A186EAD811E}"/>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A00A0F50-613E-314A-84CD-9F92015C47CE}"/>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4A6AEAC9-DF5B-DD48-772C-996898E1255C}"/>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cxnSp>
        <p:nvCxnSpPr>
          <p:cNvPr id="3" name="Straight Connector 2">
            <a:extLst>
              <a:ext uri="{FF2B5EF4-FFF2-40B4-BE49-F238E27FC236}">
                <a16:creationId xmlns:a16="http://schemas.microsoft.com/office/drawing/2014/main" id="{CEBFE6EA-089B-94C5-62C9-6A75008F1007}"/>
              </a:ext>
            </a:extLst>
          </p:cNvPr>
          <p:cNvCxnSpPr>
            <a:cxnSpLocks/>
            <a:stCxn id="12" idx="231"/>
          </p:cNvCxnSpPr>
          <p:nvPr/>
        </p:nvCxnSpPr>
        <p:spPr>
          <a:xfrm>
            <a:off x="1339313" y="4910371"/>
            <a:ext cx="6430900" cy="11935"/>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3822A618-7F35-61D0-9A46-4FF799F42FA9}"/>
              </a:ext>
            </a:extLst>
          </p:cNvPr>
          <p:cNvSpPr txBox="1">
            <a:spLocks/>
          </p:cNvSpPr>
          <p:nvPr/>
        </p:nvSpPr>
        <p:spPr>
          <a:xfrm>
            <a:off x="1519082" y="4290770"/>
            <a:ext cx="5905799" cy="762521"/>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5. Défi de recherche rapide – IA inclusive (10 min)</a:t>
            </a:r>
          </a:p>
        </p:txBody>
      </p:sp>
      <p:grpSp>
        <p:nvGrpSpPr>
          <p:cNvPr id="5" name="Group 4">
            <a:extLst>
              <a:ext uri="{FF2B5EF4-FFF2-40B4-BE49-F238E27FC236}">
                <a16:creationId xmlns:a16="http://schemas.microsoft.com/office/drawing/2014/main" id="{E2E47199-0B00-1C2A-9A78-BC8F8F2BE992}"/>
              </a:ext>
            </a:extLst>
          </p:cNvPr>
          <p:cNvGrpSpPr/>
          <p:nvPr/>
        </p:nvGrpSpPr>
        <p:grpSpPr>
          <a:xfrm>
            <a:off x="603006" y="4380050"/>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536A2AE4-CB37-7580-EC4D-8AEEDEE350C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E55667A5-250F-C9B3-4770-1340D1BF169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279A4457-24BE-61F8-696E-4761634714B6}"/>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1A7A45A4-5E06-E181-4E83-5D8BE2089BAE}"/>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D12E7DFC-D995-8810-4850-1E60C99BEF3F}"/>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7">
            <a:extLst>
              <a:ext uri="{FF2B5EF4-FFF2-40B4-BE49-F238E27FC236}">
                <a16:creationId xmlns:a16="http://schemas.microsoft.com/office/drawing/2014/main" id="{7BFF1050-217F-315D-A7C6-AA2DC8E75878}"/>
              </a:ext>
            </a:extLst>
          </p:cNvPr>
          <p:cNvSpPr txBox="1">
            <a:spLocks/>
          </p:cNvSpPr>
          <p:nvPr/>
        </p:nvSpPr>
        <p:spPr>
          <a:xfrm>
            <a:off x="935838" y="5376876"/>
            <a:ext cx="6074563" cy="2385525"/>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Instructions</a:t>
            </a:r>
          </a:p>
          <a:p>
            <a:pPr>
              <a:lnSpc>
                <a:spcPct val="100000"/>
              </a:lnSpc>
            </a:pPr>
            <a:r>
              <a:rPr lang="en-GB" sz="1400" dirty="0"/>
              <a:t>En petits groupes, recherchez ou réfléchissez à 1 ou 2 outils qui favorisent l'inclusion/l'accessibilité.</a:t>
            </a:r>
          </a:p>
          <a:p>
            <a:pPr>
              <a:lnSpc>
                <a:spcPct val="100000"/>
              </a:lnSpc>
            </a:pPr>
            <a:endParaRPr lang="en-GB" sz="1400" dirty="0"/>
          </a:p>
          <a:p>
            <a:pPr>
              <a:lnSpc>
                <a:spcPct val="100000"/>
              </a:lnSpc>
            </a:pPr>
            <a:r>
              <a:rPr lang="en-GB" sz="1400" dirty="0"/>
              <a:t>Il peut s'agir, par exemple, de lecteurs d'écran basés sur l'IA, d'applications qui </a:t>
            </a:r>
            <a:r>
              <a:rPr lang="en-GB" sz="1400" dirty="0" err="1"/>
              <a:t>transcrivent</a:t>
            </a:r>
            <a:r>
              <a:rPr lang="en-GB" sz="1400" dirty="0"/>
              <a:t> la parole ou de prothèses intelligentes.</a:t>
            </a:r>
          </a:p>
          <a:p>
            <a:pPr>
              <a:lnSpc>
                <a:spcPct val="100000"/>
              </a:lnSpc>
            </a:pPr>
            <a:endParaRPr lang="en-GB" sz="1400" dirty="0"/>
          </a:p>
          <a:p>
            <a:pPr>
              <a:lnSpc>
                <a:spcPct val="100000"/>
              </a:lnSpc>
            </a:pPr>
            <a:r>
              <a:rPr lang="en-GB" sz="1400" dirty="0"/>
              <a:t>Si vous ne disposez pas de technologie, fournissez 6 à 8 exemples imprimés et demandez aux groupes de faire correspondre l'outil, </a:t>
            </a:r>
            <a:r>
              <a:rPr lang="en-GB" sz="1400" dirty="0" err="1"/>
              <a:t>l'utilisateur</a:t>
            </a:r>
            <a:r>
              <a:rPr lang="fr-LU" dirty="0"/>
              <a:t>·</a:t>
            </a:r>
            <a:r>
              <a:rPr lang="en-GB" sz="1400" dirty="0"/>
              <a:t>trice et l'avantage.</a:t>
            </a:r>
            <a:endParaRPr lang="en-US" sz="1400" i="1" dirty="0"/>
          </a:p>
        </p:txBody>
      </p:sp>
      <p:sp>
        <p:nvSpPr>
          <p:cNvPr id="24" name="Text Placeholder 7">
            <a:extLst>
              <a:ext uri="{FF2B5EF4-FFF2-40B4-BE49-F238E27FC236}">
                <a16:creationId xmlns:a16="http://schemas.microsoft.com/office/drawing/2014/main" id="{78FF1F4C-1409-9C50-BAA3-8DBEFEA46A47}"/>
              </a:ext>
            </a:extLst>
          </p:cNvPr>
          <p:cNvSpPr txBox="1">
            <a:spLocks/>
          </p:cNvSpPr>
          <p:nvPr/>
        </p:nvSpPr>
        <p:spPr>
          <a:xfrm>
            <a:off x="1271036" y="8586705"/>
            <a:ext cx="5918419" cy="2545198"/>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Présentez les acteurs du changement à partir des diapositives.</a:t>
            </a:r>
          </a:p>
          <a:p>
            <a:pPr>
              <a:lnSpc>
                <a:spcPct val="100000"/>
              </a:lnSpc>
            </a:pPr>
            <a:r>
              <a:rPr lang="en-GB" sz="1400" dirty="0"/>
              <a:t>Joy </a:t>
            </a:r>
            <a:r>
              <a:rPr lang="en-GB" sz="1400" dirty="0" err="1"/>
              <a:t>Buolamwini </a:t>
            </a:r>
            <a:r>
              <a:rPr lang="en-GB" sz="1400" dirty="0"/>
              <a:t>- biais de reconnaissance faciale</a:t>
            </a:r>
          </a:p>
          <a:p>
            <a:pPr>
              <a:lnSpc>
                <a:spcPct val="100000"/>
              </a:lnSpc>
            </a:pPr>
            <a:r>
              <a:rPr lang="en-GB" sz="1400" dirty="0"/>
              <a:t>Abeba Birhane - recherche éthique</a:t>
            </a:r>
          </a:p>
          <a:p>
            <a:pPr>
              <a:lnSpc>
                <a:spcPct val="100000"/>
              </a:lnSpc>
            </a:pPr>
            <a:r>
              <a:rPr lang="en-GB" sz="1400" dirty="0"/>
              <a:t>Fei-Fei Li - innovation dans les domaines de l'éducation et de la santé</a:t>
            </a:r>
          </a:p>
          <a:p>
            <a:pPr>
              <a:lnSpc>
                <a:spcPct val="100000"/>
              </a:lnSpc>
            </a:pPr>
            <a:r>
              <a:rPr lang="en-GB" sz="1400" dirty="0"/>
              <a:t>Sara Menker - sécurité alimentaire et climat</a:t>
            </a:r>
          </a:p>
          <a:p>
            <a:pPr>
              <a:lnSpc>
                <a:spcPct val="100000"/>
              </a:lnSpc>
            </a:pPr>
            <a:endParaRPr lang="en-GB" sz="800" dirty="0"/>
          </a:p>
          <a:p>
            <a:pPr>
              <a:lnSpc>
                <a:spcPct val="100000"/>
              </a:lnSpc>
            </a:pPr>
            <a:r>
              <a:rPr lang="en-GB" sz="1400" b="1" dirty="0"/>
              <a:t>Demandez </a:t>
            </a:r>
          </a:p>
          <a:p>
            <a:pPr>
              <a:lnSpc>
                <a:spcPct val="100000"/>
              </a:lnSpc>
            </a:pPr>
            <a:r>
              <a:rPr lang="en-GB" sz="1400" dirty="0"/>
              <a:t>Laquelle de ces histoires vous a le plus inspiré ?</a:t>
            </a:r>
          </a:p>
          <a:p>
            <a:pPr>
              <a:lnSpc>
                <a:spcPct val="100000"/>
              </a:lnSpc>
            </a:pPr>
            <a:r>
              <a:rPr lang="en-GB" sz="1400" dirty="0"/>
              <a:t>« Quel problème aimeriez-vous résoudre si vous en aviez la possibilité ? »</a:t>
            </a:r>
            <a:endParaRPr lang="en-US" sz="1400" i="1" dirty="0"/>
          </a:p>
        </p:txBody>
      </p:sp>
      <p:sp>
        <p:nvSpPr>
          <p:cNvPr id="25" name="Text Placeholder 9">
            <a:extLst>
              <a:ext uri="{FF2B5EF4-FFF2-40B4-BE49-F238E27FC236}">
                <a16:creationId xmlns:a16="http://schemas.microsoft.com/office/drawing/2014/main" id="{FA066824-77F5-2A54-4DB7-E47AE29090DA}"/>
              </a:ext>
            </a:extLst>
          </p:cNvPr>
          <p:cNvSpPr txBox="1">
            <a:spLocks/>
          </p:cNvSpPr>
          <p:nvPr/>
        </p:nvSpPr>
        <p:spPr>
          <a:xfrm>
            <a:off x="1606285" y="7633673"/>
            <a:ext cx="5266746" cy="604874"/>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a:t>6. Les femmes qui utilisent l'IA pour le bien (10 min)</a:t>
            </a:r>
            <a:endParaRPr lang="en-GB" sz="1800" dirty="0"/>
          </a:p>
        </p:txBody>
      </p:sp>
      <p:cxnSp>
        <p:nvCxnSpPr>
          <p:cNvPr id="26" name="Straight Connector 25">
            <a:extLst>
              <a:ext uri="{FF2B5EF4-FFF2-40B4-BE49-F238E27FC236}">
                <a16:creationId xmlns:a16="http://schemas.microsoft.com/office/drawing/2014/main" id="{B6A90E6E-A6B6-D5E7-9B80-189F916CD45A}"/>
              </a:ext>
            </a:extLst>
          </p:cNvPr>
          <p:cNvCxnSpPr>
            <a:cxnSpLocks/>
          </p:cNvCxnSpPr>
          <p:nvPr/>
        </p:nvCxnSpPr>
        <p:spPr>
          <a:xfrm>
            <a:off x="1370230" y="8281529"/>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6EE0C765-51E5-4F23-0E50-57B20207E3EC}"/>
              </a:ext>
            </a:extLst>
          </p:cNvPr>
          <p:cNvGrpSpPr/>
          <p:nvPr/>
        </p:nvGrpSpPr>
        <p:grpSpPr>
          <a:xfrm>
            <a:off x="619050" y="7723400"/>
            <a:ext cx="763272" cy="762523"/>
            <a:chOff x="10376768" y="2334933"/>
            <a:chExt cx="920484" cy="919581"/>
          </a:xfrm>
          <a:solidFill>
            <a:srgbClr val="282666"/>
          </a:solidFill>
        </p:grpSpPr>
        <p:sp>
          <p:nvSpPr>
            <p:cNvPr id="28" name="Freeform 5">
              <a:extLst>
                <a:ext uri="{FF2B5EF4-FFF2-40B4-BE49-F238E27FC236}">
                  <a16:creationId xmlns:a16="http://schemas.microsoft.com/office/drawing/2014/main" id="{C732B6A9-998E-F821-D746-7110CDA3BB26}"/>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10">
              <a:extLst>
                <a:ext uri="{FF2B5EF4-FFF2-40B4-BE49-F238E27FC236}">
                  <a16:creationId xmlns:a16="http://schemas.microsoft.com/office/drawing/2014/main" id="{FFDF87DA-5082-7E93-2B9E-22CC4130C18B}"/>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0" name="Graphic 2">
              <a:extLst>
                <a:ext uri="{FF2B5EF4-FFF2-40B4-BE49-F238E27FC236}">
                  <a16:creationId xmlns:a16="http://schemas.microsoft.com/office/drawing/2014/main" id="{A04D2F68-AEBC-8C2F-B3F8-C53EEE973340}"/>
                </a:ext>
              </a:extLst>
            </p:cNvPr>
            <p:cNvGrpSpPr/>
            <p:nvPr/>
          </p:nvGrpSpPr>
          <p:grpSpPr>
            <a:xfrm>
              <a:off x="10376768" y="2334933"/>
              <a:ext cx="920484" cy="919581"/>
              <a:chOff x="10376768" y="2334933"/>
              <a:chExt cx="920484" cy="919581"/>
            </a:xfrm>
            <a:grpFill/>
          </p:grpSpPr>
          <p:sp>
            <p:nvSpPr>
              <p:cNvPr id="31" name="Freeform 12">
                <a:extLst>
                  <a:ext uri="{FF2B5EF4-FFF2-40B4-BE49-F238E27FC236}">
                    <a16:creationId xmlns:a16="http://schemas.microsoft.com/office/drawing/2014/main" id="{A2344655-7786-59B1-EBCB-B8C327015C17}"/>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13">
                <a:extLst>
                  <a:ext uri="{FF2B5EF4-FFF2-40B4-BE49-F238E27FC236}">
                    <a16:creationId xmlns:a16="http://schemas.microsoft.com/office/drawing/2014/main" id="{CC8E7D4B-EC03-797D-0939-4BFC28725CEF}"/>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160544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705586" y="4004420"/>
            <a:ext cx="2956429" cy="5281757"/>
          </a:xfrm>
        </p:spPr>
        <p:txBody>
          <a:bodyPr numCol="1"/>
          <a:lstStyle/>
          <a:p>
            <a:pPr>
              <a:lnSpc>
                <a:spcPct val="100000"/>
              </a:lnSpc>
            </a:pPr>
            <a:r>
              <a:rPr lang="en-GB" sz="1400" dirty="0"/>
              <a:t>Ce guide est conçu pour aider les animateurs</a:t>
            </a:r>
            <a:r>
              <a:rPr lang="fr-LU" sz="1400" dirty="0"/>
              <a:t>·</a:t>
            </a:r>
            <a:r>
              <a:rPr lang="fr-LU" sz="1400" dirty="0" err="1"/>
              <a:t>rices</a:t>
            </a:r>
            <a:r>
              <a:rPr lang="en-GB" sz="1400" dirty="0"/>
              <a:t> socio-éducatifs, les </a:t>
            </a:r>
            <a:r>
              <a:rPr lang="en-GB" sz="1400" dirty="0" err="1"/>
              <a:t>éducateurs</a:t>
            </a:r>
            <a:r>
              <a:rPr lang="fr-LU" sz="1400" dirty="0"/>
              <a:t>·</a:t>
            </a:r>
            <a:r>
              <a:rPr lang="fr-LU" sz="1400" dirty="0" err="1"/>
              <a:t>rices</a:t>
            </a:r>
            <a:r>
              <a:rPr lang="en-GB" sz="1400" dirty="0"/>
              <a:t> et les </a:t>
            </a:r>
            <a:r>
              <a:rPr lang="en-GB" sz="1400" dirty="0" err="1"/>
              <a:t>facilitateurs</a:t>
            </a:r>
            <a:r>
              <a:rPr lang="fr-LU" sz="1400" dirty="0"/>
              <a:t>·</a:t>
            </a:r>
            <a:r>
              <a:rPr lang="fr-LU" sz="1400" dirty="0" err="1"/>
              <a:t>rices</a:t>
            </a:r>
            <a:r>
              <a:rPr lang="en-GB" sz="1400" dirty="0"/>
              <a:t> à utiliser la boîte à outils </a:t>
            </a:r>
            <a:r>
              <a:rPr lang="en-GB" sz="1400" dirty="0" err="1"/>
              <a:t>Headstart</a:t>
            </a:r>
            <a:r>
              <a:rPr lang="en-GB" sz="1400" dirty="0"/>
              <a:t> AI, un ensemble de 5 sessions/ateliers prêts à l'emploi créés pour initier les jeunes femmes (âgées de 15 à 29 ans) à l'intelligence artificielle (IA).</a:t>
            </a:r>
          </a:p>
          <a:p>
            <a:pPr>
              <a:lnSpc>
                <a:spcPct val="100000"/>
              </a:lnSpc>
            </a:pPr>
            <a:endParaRPr lang="en-GB" sz="1400" dirty="0"/>
          </a:p>
          <a:p>
            <a:pPr>
              <a:lnSpc>
                <a:spcPct val="100000"/>
              </a:lnSpc>
            </a:pPr>
            <a:r>
              <a:rPr lang="en-GB" sz="1400" dirty="0"/>
              <a:t>Il </a:t>
            </a:r>
            <a:r>
              <a:rPr lang="en-GB" sz="1400" b="1" dirty="0"/>
              <a:t>n'est pas nécessaire </a:t>
            </a:r>
            <a:r>
              <a:rPr lang="en-GB" sz="1400" dirty="0"/>
              <a:t>d'être un expert en IA pour utiliser ces ressources. </a:t>
            </a:r>
          </a:p>
          <a:p>
            <a:pPr>
              <a:lnSpc>
                <a:spcPct val="100000"/>
              </a:lnSpc>
            </a:pPr>
            <a:r>
              <a:rPr lang="en-GB" sz="1400" dirty="0"/>
              <a:t>Le guide vous accompagne pas à pas dans chaque module, vous fournit des conseils pratiques d'animation et vous aide à créer un espace sûr et inclusif où les jeunes peuvent explorer </a:t>
            </a:r>
          </a:p>
          <a:p>
            <a:pPr>
              <a:lnSpc>
                <a:spcPct val="100000"/>
              </a:lnSpc>
            </a:pPr>
            <a:r>
              <a:rPr lang="en-GB" sz="1400" dirty="0" err="1"/>
              <a:t>l'IA</a:t>
            </a:r>
            <a:r>
              <a:rPr lang="en-GB" sz="1400" dirty="0"/>
              <a:t> en toute confiance</a:t>
            </a:r>
            <a:r>
              <a:rPr lang="en-US" sz="1400" dirty="0"/>
              <a:t>.</a:t>
            </a:r>
          </a:p>
          <a:p>
            <a:endParaRPr lang="en-US" dirty="0"/>
          </a:p>
        </p:txBody>
      </p:sp>
      <p:sp>
        <p:nvSpPr>
          <p:cNvPr id="31" name="Text Placeholder 30">
            <a:extLst>
              <a:ext uri="{FF2B5EF4-FFF2-40B4-BE49-F238E27FC236}">
                <a16:creationId xmlns:a16="http://schemas.microsoft.com/office/drawing/2014/main" id="{FE536266-F5A2-FDF2-8CB7-7B5ABADF9E12}"/>
              </a:ext>
            </a:extLst>
          </p:cNvPr>
          <p:cNvSpPr>
            <a:spLocks noGrp="1"/>
          </p:cNvSpPr>
          <p:nvPr>
            <p:ph type="body" sz="quarter" idx="33"/>
          </p:nvPr>
        </p:nvSpPr>
        <p:spPr>
          <a:xfrm>
            <a:off x="715301" y="3438949"/>
            <a:ext cx="2956430" cy="565471"/>
          </a:xfrm>
        </p:spPr>
        <p:txBody>
          <a:bodyPr/>
          <a:lstStyle/>
          <a:p>
            <a:pPr>
              <a:lnSpc>
                <a:spcPct val="100000"/>
              </a:lnSpc>
            </a:pPr>
            <a:r>
              <a:rPr lang="en-GB" sz="1800" b="1" dirty="0"/>
              <a:t>Qu'est-ce que ce guide ?</a:t>
            </a:r>
            <a:endParaRPr lang="en-US" sz="1800" b="1" dirty="0"/>
          </a:p>
        </p:txBody>
      </p:sp>
      <p:sp>
        <p:nvSpPr>
          <p:cNvPr id="28" name="Text Placeholder 27">
            <a:extLst>
              <a:ext uri="{FF2B5EF4-FFF2-40B4-BE49-F238E27FC236}">
                <a16:creationId xmlns:a16="http://schemas.microsoft.com/office/drawing/2014/main" id="{50AC38B4-8AE1-D700-2C51-3E91E65983E0}"/>
              </a:ext>
            </a:extLst>
          </p:cNvPr>
          <p:cNvSpPr>
            <a:spLocks noGrp="1"/>
          </p:cNvSpPr>
          <p:nvPr>
            <p:ph type="body" sz="quarter" idx="18"/>
          </p:nvPr>
        </p:nvSpPr>
        <p:spPr>
          <a:xfrm>
            <a:off x="528134" y="1876698"/>
            <a:ext cx="2626546" cy="1049221"/>
          </a:xfrm>
        </p:spPr>
        <p:txBody>
          <a:bodyPr/>
          <a:lstStyle/>
          <a:p>
            <a:r>
              <a:rPr lang="en-US" dirty="0"/>
              <a:t>Introduction</a:t>
            </a:r>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p:txBody>
          <a:bodyPr/>
          <a:lstStyle/>
          <a:p>
            <a:r>
              <a:rPr lang="en-US" dirty="0"/>
              <a:t>01</a:t>
            </a:r>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p:txBody>
          <a:bodyPr/>
          <a:lstStyle/>
          <a:p>
            <a:fld id="{9C527BFA-2C0E-4CEC-B6A5-913A56FEF4B4}" type="slidenum">
              <a:rPr lang="fr-CA" smtClean="0"/>
              <a:t>4</a:t>
            </a:fld>
            <a:endParaRPr lang="fr-CA" dirty="0"/>
          </a:p>
        </p:txBody>
      </p:sp>
      <p:pic>
        <p:nvPicPr>
          <p:cNvPr id="34" name="Picture Placeholder 33">
            <a:extLst>
              <a:ext uri="{FF2B5EF4-FFF2-40B4-BE49-F238E27FC236}">
                <a16:creationId xmlns:a16="http://schemas.microsoft.com/office/drawing/2014/main" id="{08EC39C7-5885-D397-8D54-C9E30321433F}"/>
              </a:ext>
            </a:extLst>
          </p:cNvPr>
          <p:cNvPicPr>
            <a:picLocks noGrp="1" noChangeAspect="1"/>
          </p:cNvPicPr>
          <p:nvPr>
            <p:ph type="pic" sz="quarter" idx="34"/>
          </p:nvPr>
        </p:nvPicPr>
        <p:blipFill rotWithShape="1">
          <a:blip r:embed="rId2" cstate="email">
            <a:extLst>
              <a:ext uri="{28A0092B-C50C-407E-A947-70E740481C1C}">
                <a14:useLocalDpi xmlns:a14="http://schemas.microsoft.com/office/drawing/2010/main"/>
              </a:ext>
            </a:extLst>
          </a:blip>
          <a:srcRect/>
          <a:stretch/>
        </p:blipFill>
        <p:spPr>
          <a:xfrm>
            <a:off x="2367377" y="7641021"/>
            <a:ext cx="3342717" cy="3266692"/>
          </a:xfrm>
        </p:spPr>
      </p:pic>
      <p:sp>
        <p:nvSpPr>
          <p:cNvPr id="35" name="Graphic 43">
            <a:extLst>
              <a:ext uri="{FF2B5EF4-FFF2-40B4-BE49-F238E27FC236}">
                <a16:creationId xmlns:a16="http://schemas.microsoft.com/office/drawing/2014/main" id="{A0EF5A5A-D0C3-48D5-E7EF-A859CA44E39D}"/>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
        <p:nvSpPr>
          <p:cNvPr id="2" name="Text Placeholder 12">
            <a:extLst>
              <a:ext uri="{FF2B5EF4-FFF2-40B4-BE49-F238E27FC236}">
                <a16:creationId xmlns:a16="http://schemas.microsoft.com/office/drawing/2014/main" id="{33B5E995-0F53-BBC9-24A7-4C2BCD03B9F9}"/>
              </a:ext>
            </a:extLst>
          </p:cNvPr>
          <p:cNvSpPr txBox="1">
            <a:spLocks/>
          </p:cNvSpPr>
          <p:nvPr/>
        </p:nvSpPr>
        <p:spPr>
          <a:xfrm>
            <a:off x="4267200" y="4004420"/>
            <a:ext cx="3087628" cy="4391435"/>
          </a:xfrm>
          <a:prstGeom prst="rect">
            <a:avLst/>
          </a:prstGeom>
        </p:spPr>
        <p:txBody>
          <a:bodyPr vert="horz" lIns="91440" tIns="45720" rIns="91440" bIns="45720" numCol="1" spcCol="216000" rtlCol="0">
            <a:noAutofit/>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just">
              <a:lnSpc>
                <a:spcPct val="100000"/>
              </a:lnSpc>
              <a:spcBef>
                <a:spcPts val="0"/>
              </a:spcBef>
              <a:buNone/>
            </a:pPr>
            <a:r>
              <a:rPr lang="en-GB" sz="1400" dirty="0">
                <a:solidFill>
                  <a:srgbClr val="282666"/>
                </a:solidFill>
                <a:latin typeface="Calibri" panose="020F0502020204030204" pitchFamily="34" charset="0"/>
                <a:cs typeface="Calibri" panose="020F0502020204030204" pitchFamily="34" charset="0"/>
              </a:rPr>
              <a:t>Les femmes et les filles sont actuellement sous-représentées dans le domaine de l'IA, tant en tant qu'utilisatrices que créatrices. Pourtant, l'IA façonne rapidement le monde du travail, les médias et la vie quotidienne. Sans intervention précoce, de nombreuses jeunes femmes risquent d'être exclues des opportunités futures. </a:t>
            </a:r>
          </a:p>
          <a:p>
            <a:pPr marL="0" indent="0" algn="just">
              <a:lnSpc>
                <a:spcPct val="100000"/>
              </a:lnSpc>
              <a:spcBef>
                <a:spcPts val="0"/>
              </a:spcBef>
              <a:buNone/>
            </a:pPr>
            <a:r>
              <a:rPr lang="en-GB" sz="1400" dirty="0" err="1">
                <a:solidFill>
                  <a:srgbClr val="282666"/>
                </a:solidFill>
                <a:latin typeface="Calibri" panose="020F0502020204030204" pitchFamily="34" charset="0"/>
                <a:cs typeface="Calibri" panose="020F0502020204030204" pitchFamily="34" charset="0"/>
              </a:rPr>
              <a:t>Headstart </a:t>
            </a:r>
            <a:r>
              <a:rPr lang="en-GB" sz="1400" dirty="0">
                <a:solidFill>
                  <a:srgbClr val="282666"/>
                </a:solidFill>
                <a:latin typeface="Calibri" panose="020F0502020204030204" pitchFamily="34" charset="0"/>
                <a:cs typeface="Calibri" panose="020F0502020204030204" pitchFamily="34" charset="0"/>
              </a:rPr>
              <a:t>vise à changer cette situation. Il utilise :</a:t>
            </a:r>
          </a:p>
          <a:p>
            <a:pPr algn="just">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Des modèles réels pour remettre en question les stéréotypes</a:t>
            </a:r>
          </a:p>
          <a:p>
            <a:pPr algn="just">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des activités pratiques et concrètes pour renforcer la confiance dans le numérique</a:t>
            </a:r>
          </a:p>
          <a:p>
            <a:pPr algn="just">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des discussions ouvertes et </a:t>
            </a:r>
            <a:r>
              <a:rPr lang="en-GB" sz="1400" dirty="0" err="1">
                <a:solidFill>
                  <a:srgbClr val="282666"/>
                </a:solidFill>
                <a:latin typeface="Calibri" panose="020F0502020204030204" pitchFamily="34" charset="0"/>
                <a:cs typeface="Calibri" panose="020F0502020204030204" pitchFamily="34" charset="0"/>
              </a:rPr>
              <a:t>inclusives</a:t>
            </a:r>
            <a:r>
              <a:rPr lang="en-GB" sz="1400" dirty="0">
                <a:solidFill>
                  <a:srgbClr val="282666"/>
                </a:solidFill>
                <a:latin typeface="Calibri" panose="020F0502020204030204" pitchFamily="34" charset="0"/>
                <a:cs typeface="Calibri" panose="020F0502020204030204" pitchFamily="34" charset="0"/>
              </a:rPr>
              <a:t>     </a:t>
            </a:r>
          </a:p>
          <a:p>
            <a:pPr marL="0" indent="0" algn="just">
              <a:lnSpc>
                <a:spcPct val="100000"/>
              </a:lnSpc>
              <a:spcBef>
                <a:spcPts val="0"/>
              </a:spcBef>
              <a:buNone/>
            </a:pPr>
            <a:r>
              <a:rPr lang="en-GB" sz="1400" dirty="0">
                <a:solidFill>
                  <a:srgbClr val="282666"/>
                </a:solidFill>
                <a:latin typeface="Calibri" panose="020F0502020204030204" pitchFamily="34" charset="0"/>
                <a:cs typeface="Calibri" panose="020F0502020204030204" pitchFamily="34" charset="0"/>
              </a:rPr>
              <a:t>            sur l'éthique et l'avenir de l'IA</a:t>
            </a:r>
            <a:endParaRPr lang="en-US" sz="1400" dirty="0">
              <a:solidFill>
                <a:srgbClr val="282666"/>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en-US" sz="1400" dirty="0">
              <a:solidFill>
                <a:srgbClr val="282666"/>
              </a:solidFill>
              <a:latin typeface="Calibri" panose="020F0502020204030204" pitchFamily="34" charset="0"/>
              <a:cs typeface="Calibri" panose="020F0502020204030204" pitchFamily="34" charset="0"/>
            </a:endParaRPr>
          </a:p>
        </p:txBody>
      </p:sp>
      <p:sp>
        <p:nvSpPr>
          <p:cNvPr id="3" name="Text Placeholder 30">
            <a:extLst>
              <a:ext uri="{FF2B5EF4-FFF2-40B4-BE49-F238E27FC236}">
                <a16:creationId xmlns:a16="http://schemas.microsoft.com/office/drawing/2014/main" id="{D978A9CA-9E3F-37E4-3A18-5383B8BE06BD}"/>
              </a:ext>
            </a:extLst>
          </p:cNvPr>
          <p:cNvSpPr txBox="1">
            <a:spLocks/>
          </p:cNvSpPr>
          <p:nvPr/>
        </p:nvSpPr>
        <p:spPr>
          <a:xfrm>
            <a:off x="4276916" y="3438948"/>
            <a:ext cx="2956430" cy="1049221"/>
          </a:xfrm>
          <a:prstGeom prst="rect">
            <a:avLst/>
          </a:prstGeom>
        </p:spPr>
        <p:txBody>
          <a:bodyPr vert="horz" lIns="91440" tIns="45720" rIns="91440" bIns="45720" rtlCol="0">
            <a:noAutofit/>
          </a:bodyPr>
          <a:lstStyle>
            <a:lvl1pPr marL="0" indent="0" algn="l" defTabSz="777514" rtl="0" eaLnBrk="1" latinLnBrk="0" hangingPunct="1">
              <a:lnSpc>
                <a:spcPts val="1840"/>
              </a:lnSpc>
              <a:spcBef>
                <a:spcPts val="0"/>
              </a:spcBef>
              <a:buFont typeface="Arial" panose="020B0604020202020204" pitchFamily="34" charset="0"/>
              <a:buNone/>
              <a:defRPr sz="1700" b="0" i="1"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rgbClr val="ED8623"/>
                </a:solidFill>
              </a:rPr>
              <a:t>Pourquoi </a:t>
            </a:r>
            <a:r>
              <a:rPr lang="en-GB" sz="1800" b="1" dirty="0" err="1">
                <a:solidFill>
                  <a:srgbClr val="ED8623"/>
                </a:solidFill>
              </a:rPr>
              <a:t>Headstart </a:t>
            </a:r>
            <a:r>
              <a:rPr lang="en-GB" sz="1800" b="1" dirty="0">
                <a:solidFill>
                  <a:srgbClr val="ED8623"/>
                </a:solidFill>
              </a:rPr>
              <a:t>?</a:t>
            </a:r>
            <a:endParaRPr lang="en-US" sz="1800" b="1" dirty="0"/>
          </a:p>
        </p:txBody>
      </p:sp>
    </p:spTree>
    <p:extLst>
      <p:ext uri="{BB962C8B-B14F-4D97-AF65-F5344CB8AC3E}">
        <p14:creationId xmlns:p14="http://schemas.microsoft.com/office/powerpoint/2010/main" val="1543228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CA2C2-966B-19C2-3892-5C37B51A1098}"/>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007C9D74-BBB2-0D5A-64E7-B5E4CD24E24A}"/>
              </a:ext>
            </a:extLst>
          </p:cNvPr>
          <p:cNvSpPr>
            <a:spLocks noGrp="1"/>
          </p:cNvSpPr>
          <p:nvPr>
            <p:ph type="body" sz="quarter" idx="14"/>
          </p:nvPr>
        </p:nvSpPr>
        <p:spPr/>
        <p:txBody>
          <a:bodyPr/>
          <a:lstStyle/>
          <a:p>
            <a:r>
              <a:rPr lang="en-US" dirty="0"/>
              <a:t>04</a:t>
            </a:r>
          </a:p>
        </p:txBody>
      </p:sp>
      <p:sp>
        <p:nvSpPr>
          <p:cNvPr id="29" name="Text Placeholder 28">
            <a:extLst>
              <a:ext uri="{FF2B5EF4-FFF2-40B4-BE49-F238E27FC236}">
                <a16:creationId xmlns:a16="http://schemas.microsoft.com/office/drawing/2014/main" id="{BA5CBEFF-51A7-391D-D09A-088CBAD5BEF9}"/>
              </a:ext>
            </a:extLst>
          </p:cNvPr>
          <p:cNvSpPr>
            <a:spLocks noGrp="1"/>
          </p:cNvSpPr>
          <p:nvPr>
            <p:ph type="body" sz="quarter" idx="15"/>
          </p:nvPr>
        </p:nvSpPr>
        <p:spPr>
          <a:xfrm>
            <a:off x="2198723" y="2450653"/>
            <a:ext cx="4044422" cy="2002900"/>
          </a:xfrm>
        </p:spPr>
        <p:txBody>
          <a:bodyPr/>
          <a:lstStyle/>
          <a:p>
            <a:r>
              <a:rPr lang="en-US" b="1" dirty="0"/>
              <a:t>Session 5 </a:t>
            </a:r>
          </a:p>
          <a:p>
            <a:r>
              <a:rPr lang="en-GB" dirty="0" err="1"/>
              <a:t>Soyez</a:t>
            </a:r>
            <a:r>
              <a:rPr lang="en-GB" dirty="0"/>
              <a:t> le </a:t>
            </a:r>
            <a:r>
              <a:rPr lang="en-GB" dirty="0" err="1"/>
              <a:t>changement</a:t>
            </a:r>
            <a:r>
              <a:rPr lang="en-GB" dirty="0"/>
              <a:t> : </a:t>
            </a:r>
            <a:r>
              <a:rPr lang="en-GB" dirty="0" err="1"/>
              <a:t>l'IA</a:t>
            </a:r>
            <a:r>
              <a:rPr lang="en-GB" dirty="0"/>
              <a:t> au service du bien </a:t>
            </a:r>
            <a:r>
              <a:rPr lang="en-GB" dirty="0" err="1"/>
              <a:t>commun</a:t>
            </a:r>
            <a:endParaRPr lang="en-US" dirty="0"/>
          </a:p>
        </p:txBody>
      </p:sp>
      <p:sp>
        <p:nvSpPr>
          <p:cNvPr id="16" name="Slide Number Placeholder 15">
            <a:extLst>
              <a:ext uri="{FF2B5EF4-FFF2-40B4-BE49-F238E27FC236}">
                <a16:creationId xmlns:a16="http://schemas.microsoft.com/office/drawing/2014/main" id="{4B9669DB-39DD-CB51-D10F-D6BE52C86498}"/>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t>40</a:t>
            </a:fld>
            <a:endParaRPr lang="fr-CA" dirty="0"/>
          </a:p>
        </p:txBody>
      </p:sp>
      <p:pic>
        <p:nvPicPr>
          <p:cNvPr id="5" name="Picture Placeholder 4" descr="People touching hands">
            <a:extLst>
              <a:ext uri="{FF2B5EF4-FFF2-40B4-BE49-F238E27FC236}">
                <a16:creationId xmlns:a16="http://schemas.microsoft.com/office/drawing/2014/main" id="{205F86D8-8805-55F0-840A-48CA923E6187}"/>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p:blipFill>
        <p:spPr/>
      </p:pic>
      <p:pic>
        <p:nvPicPr>
          <p:cNvPr id="6" name="Picture 5">
            <a:extLst>
              <a:ext uri="{FF2B5EF4-FFF2-40B4-BE49-F238E27FC236}">
                <a16:creationId xmlns:a16="http://schemas.microsoft.com/office/drawing/2014/main" id="{91657CE6-EDDC-4C45-DD1F-C3EBAC1E09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777284">
            <a:off x="-2563839" y="3532317"/>
            <a:ext cx="5127676" cy="4367161"/>
          </a:xfrm>
          <a:prstGeom prst="rect">
            <a:avLst/>
          </a:prstGeom>
        </p:spPr>
      </p:pic>
    </p:spTree>
    <p:extLst>
      <p:ext uri="{BB962C8B-B14F-4D97-AF65-F5344CB8AC3E}">
        <p14:creationId xmlns:p14="http://schemas.microsoft.com/office/powerpoint/2010/main" val="107073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979C9-349C-7F2C-BBD3-BBA5102DF864}"/>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C2D3F53D-085F-BB11-026B-81C44F53ED06}"/>
              </a:ext>
            </a:extLst>
          </p:cNvPr>
          <p:cNvSpPr>
            <a:spLocks noGrp="1"/>
          </p:cNvSpPr>
          <p:nvPr>
            <p:ph type="body" sz="quarter" idx="32"/>
          </p:nvPr>
        </p:nvSpPr>
        <p:spPr>
          <a:xfrm>
            <a:off x="548971" y="6538493"/>
            <a:ext cx="6541269" cy="4003099"/>
          </a:xfrm>
        </p:spPr>
        <p:txBody>
          <a:bodyPr numCol="1"/>
          <a:lstStyle/>
          <a:p>
            <a:pPr>
              <a:lnSpc>
                <a:spcPct val="100000"/>
              </a:lnSpc>
            </a:pPr>
            <a:r>
              <a:rPr lang="en-GB" sz="1400" b="1" i="1" dirty="0"/>
              <a:t>À la fin de ce module, les </a:t>
            </a:r>
            <a:r>
              <a:rPr lang="en-GB" sz="1400" b="1" i="1" dirty="0" err="1"/>
              <a:t>participantes</a:t>
            </a:r>
            <a:r>
              <a:rPr lang="en-GB" sz="1400" b="1" i="1" dirty="0"/>
              <a:t> seront en </a:t>
            </a:r>
            <a:r>
              <a:rPr lang="en-GB" sz="1400" b="1" i="1" dirty="0" err="1"/>
              <a:t>mesure</a:t>
            </a:r>
            <a:r>
              <a:rPr lang="en-GB" sz="1400" b="1" i="1" dirty="0"/>
              <a:t> de :</a:t>
            </a:r>
          </a:p>
          <a:p>
            <a:pPr>
              <a:lnSpc>
                <a:spcPct val="100000"/>
              </a:lnSpc>
            </a:pPr>
            <a:endParaRPr lang="en-GB" sz="1400" i="1" dirty="0"/>
          </a:p>
          <a:p>
            <a:pPr marL="342900" indent="-342900">
              <a:lnSpc>
                <a:spcPct val="100000"/>
              </a:lnSpc>
              <a:buFont typeface="Arial" panose="020B0604020202020204" pitchFamily="34" charset="0"/>
              <a:buChar char="•"/>
            </a:pPr>
            <a:r>
              <a:rPr lang="en-GB" sz="1400" dirty="0"/>
              <a:t>Reconnaître que l'IA peut être utilisée pour résoudre des problèmes concrets, et non pas seulement les causer</a:t>
            </a:r>
          </a:p>
          <a:p>
            <a:pPr marL="342900" indent="-342900">
              <a:lnSpc>
                <a:spcPct val="100000"/>
              </a:lnSpc>
              <a:buFont typeface="Arial" panose="020B0604020202020204" pitchFamily="34" charset="0"/>
              <a:buChar char="•"/>
            </a:pPr>
            <a:r>
              <a:rPr lang="en-GB" sz="1400" dirty="0"/>
              <a:t>Découvrir comment l'IA contribue déjà à la durabilité, à la santé et à l'inclusion</a:t>
            </a:r>
          </a:p>
          <a:p>
            <a:pPr marL="342900" indent="-342900">
              <a:lnSpc>
                <a:spcPct val="100000"/>
              </a:lnSpc>
              <a:buFont typeface="Arial" panose="020B0604020202020204" pitchFamily="34" charset="0"/>
              <a:buChar char="•"/>
            </a:pPr>
            <a:r>
              <a:rPr lang="en-GB" sz="1400" dirty="0"/>
              <a:t>Découvrir des modèles féminins qui utilisent l'IA à des fins positives</a:t>
            </a:r>
          </a:p>
          <a:p>
            <a:pPr marL="342900" indent="-342900">
              <a:lnSpc>
                <a:spcPct val="100000"/>
              </a:lnSpc>
              <a:buFont typeface="Arial" panose="020B0604020202020204" pitchFamily="34" charset="0"/>
              <a:buChar char="•"/>
            </a:pPr>
            <a:r>
              <a:rPr lang="en-GB" sz="1400" dirty="0" err="1"/>
              <a:t>Renforcer</a:t>
            </a:r>
            <a:r>
              <a:rPr lang="en-GB" sz="1400" dirty="0"/>
              <a:t> leur confiance en imaginant et en présentant leur propre solution d'IA au service du bien commun</a:t>
            </a:r>
          </a:p>
          <a:p>
            <a:pPr marL="342900" indent="-342900">
              <a:lnSpc>
                <a:spcPct val="100000"/>
              </a:lnSpc>
              <a:buFont typeface="Arial" panose="020B0604020202020204" pitchFamily="34" charset="0"/>
              <a:buChar char="•"/>
            </a:pPr>
            <a:r>
              <a:rPr lang="en-GB" sz="1400" dirty="0"/>
              <a:t>Comprendre comment la conception inclusive et la conscience éthique influencent les résultats des projets d'IA</a:t>
            </a:r>
            <a:endParaRPr lang="en-US" sz="1400" dirty="0"/>
          </a:p>
        </p:txBody>
      </p:sp>
      <p:sp>
        <p:nvSpPr>
          <p:cNvPr id="28" name="Text Placeholder 27">
            <a:extLst>
              <a:ext uri="{FF2B5EF4-FFF2-40B4-BE49-F238E27FC236}">
                <a16:creationId xmlns:a16="http://schemas.microsoft.com/office/drawing/2014/main" id="{A4B03502-C140-F125-0BA0-71EC10DA9E3D}"/>
              </a:ext>
            </a:extLst>
          </p:cNvPr>
          <p:cNvSpPr>
            <a:spLocks noGrp="1"/>
          </p:cNvSpPr>
          <p:nvPr>
            <p:ph type="body" sz="quarter" idx="18"/>
          </p:nvPr>
        </p:nvSpPr>
        <p:spPr/>
        <p:txBody>
          <a:bodyPr/>
          <a:lstStyle/>
          <a:p>
            <a:r>
              <a:rPr lang="en-US" dirty="0"/>
              <a:t>Titre</a:t>
            </a:r>
          </a:p>
        </p:txBody>
      </p:sp>
      <p:sp>
        <p:nvSpPr>
          <p:cNvPr id="29" name="Text Placeholder 28">
            <a:extLst>
              <a:ext uri="{FF2B5EF4-FFF2-40B4-BE49-F238E27FC236}">
                <a16:creationId xmlns:a16="http://schemas.microsoft.com/office/drawing/2014/main" id="{B17CE4BB-6984-FC17-B025-92102CAE8941}"/>
              </a:ext>
            </a:extLst>
          </p:cNvPr>
          <p:cNvSpPr>
            <a:spLocks noGrp="1"/>
          </p:cNvSpPr>
          <p:nvPr>
            <p:ph type="body" sz="quarter" idx="19"/>
          </p:nvPr>
        </p:nvSpPr>
        <p:spPr/>
        <p:txBody>
          <a:bodyPr/>
          <a:lstStyle/>
          <a:p>
            <a:r>
              <a:rPr lang="en-US" dirty="0"/>
              <a:t>02</a:t>
            </a:r>
          </a:p>
        </p:txBody>
      </p:sp>
      <p:sp>
        <p:nvSpPr>
          <p:cNvPr id="16" name="Slide Number Placeholder 15">
            <a:extLst>
              <a:ext uri="{FF2B5EF4-FFF2-40B4-BE49-F238E27FC236}">
                <a16:creationId xmlns:a16="http://schemas.microsoft.com/office/drawing/2014/main" id="{0B81EC50-BE03-8DF2-9FF2-0DB3536B85B5}"/>
              </a:ext>
            </a:extLst>
          </p:cNvPr>
          <p:cNvSpPr>
            <a:spLocks noGrp="1"/>
          </p:cNvSpPr>
          <p:nvPr>
            <p:ph type="sldNum" sz="quarter" idx="4"/>
          </p:nvPr>
        </p:nvSpPr>
        <p:spPr/>
        <p:txBody>
          <a:bodyPr/>
          <a:lstStyle/>
          <a:p>
            <a:fld id="{9C527BFA-2C0E-4CEC-B6A5-913A56FEF4B4}" type="slidenum">
              <a:rPr lang="fr-CA" smtClean="0"/>
              <a:t>41</a:t>
            </a:fld>
            <a:endParaRPr lang="fr-CA" dirty="0"/>
          </a:p>
        </p:txBody>
      </p:sp>
      <p:sp>
        <p:nvSpPr>
          <p:cNvPr id="2" name="Text Placeholder 1">
            <a:extLst>
              <a:ext uri="{FF2B5EF4-FFF2-40B4-BE49-F238E27FC236}">
                <a16:creationId xmlns:a16="http://schemas.microsoft.com/office/drawing/2014/main" id="{15A3F6A7-0E30-8895-424E-93C8237E4E13}"/>
              </a:ext>
            </a:extLst>
          </p:cNvPr>
          <p:cNvSpPr>
            <a:spLocks noGrp="1"/>
          </p:cNvSpPr>
          <p:nvPr>
            <p:ph type="body" sz="quarter" idx="35"/>
          </p:nvPr>
        </p:nvSpPr>
        <p:spPr>
          <a:xfrm>
            <a:off x="513484" y="4822160"/>
            <a:ext cx="1532272" cy="1049221"/>
          </a:xfrm>
        </p:spPr>
        <p:txBody>
          <a:bodyPr/>
          <a:lstStyle/>
          <a:p>
            <a:r>
              <a:rPr lang="en-US" sz="1800" dirty="0"/>
              <a:t>Session 5</a:t>
            </a:r>
          </a:p>
        </p:txBody>
      </p:sp>
      <p:sp>
        <p:nvSpPr>
          <p:cNvPr id="3" name="Text Placeholder 2">
            <a:extLst>
              <a:ext uri="{FF2B5EF4-FFF2-40B4-BE49-F238E27FC236}">
                <a16:creationId xmlns:a16="http://schemas.microsoft.com/office/drawing/2014/main" id="{EF971BBE-A1DE-3BBF-7652-F8CB19829AAA}"/>
              </a:ext>
            </a:extLst>
          </p:cNvPr>
          <p:cNvSpPr>
            <a:spLocks noGrp="1"/>
          </p:cNvSpPr>
          <p:nvPr>
            <p:ph type="body" sz="quarter" idx="36"/>
          </p:nvPr>
        </p:nvSpPr>
        <p:spPr>
          <a:xfrm>
            <a:off x="509263" y="3897751"/>
            <a:ext cx="3495458" cy="695374"/>
          </a:xfrm>
        </p:spPr>
        <p:txBody>
          <a:bodyPr/>
          <a:lstStyle/>
          <a:p>
            <a:r>
              <a:rPr lang="en-US" sz="2000" dirty="0" err="1"/>
              <a:t>Objectifs</a:t>
            </a:r>
            <a:r>
              <a:rPr lang="en-US" sz="2000" dirty="0"/>
              <a:t> </a:t>
            </a:r>
          </a:p>
          <a:p>
            <a:r>
              <a:rPr lang="en-US" sz="2000" dirty="0" err="1"/>
              <a:t>d'apprentissage</a:t>
            </a:r>
            <a:endParaRPr lang="en-US" sz="2000" dirty="0"/>
          </a:p>
        </p:txBody>
      </p:sp>
      <p:sp>
        <p:nvSpPr>
          <p:cNvPr id="35" name="Graphic 43">
            <a:extLst>
              <a:ext uri="{FF2B5EF4-FFF2-40B4-BE49-F238E27FC236}">
                <a16:creationId xmlns:a16="http://schemas.microsoft.com/office/drawing/2014/main" id="{A3F3A8E4-DC94-83DA-ACC1-295ED0B733AA}"/>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pic>
        <p:nvPicPr>
          <p:cNvPr id="9" name="Picture Placeholder 8">
            <a:extLst>
              <a:ext uri="{FF2B5EF4-FFF2-40B4-BE49-F238E27FC236}">
                <a16:creationId xmlns:a16="http://schemas.microsoft.com/office/drawing/2014/main" id="{B6AE53B0-4347-022B-285C-F46A453EC368}"/>
              </a:ext>
            </a:extLst>
          </p:cNvPr>
          <p:cNvPicPr>
            <a:picLocks noGrp="1" noChangeAspect="1"/>
          </p:cNvPicPr>
          <p:nvPr>
            <p:ph type="pic" sz="quarter" idx="34"/>
          </p:nvPr>
        </p:nvPicPr>
        <p:blipFill>
          <a:blip r:embed="rId2" cstate="email">
            <a:extLst>
              <a:ext uri="{28A0092B-C50C-407E-A947-70E740481C1C}">
                <a14:useLocalDpi xmlns:a14="http://schemas.microsoft.com/office/drawing/2010/main"/>
              </a:ext>
            </a:extLst>
          </a:blip>
          <a:srcRect/>
          <a:stretch/>
        </p:blipFill>
        <p:spPr/>
      </p:pic>
      <p:sp>
        <p:nvSpPr>
          <p:cNvPr id="10" name="Graphic 43">
            <a:extLst>
              <a:ext uri="{FF2B5EF4-FFF2-40B4-BE49-F238E27FC236}">
                <a16:creationId xmlns:a16="http://schemas.microsoft.com/office/drawing/2014/main" id="{52E3146C-27D5-8107-806F-799A044DD275}"/>
              </a:ext>
            </a:extLst>
          </p:cNvPr>
          <p:cNvSpPr/>
          <p:nvPr/>
        </p:nvSpPr>
        <p:spPr>
          <a:xfrm>
            <a:off x="4280116" y="620934"/>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grpSp>
        <p:nvGrpSpPr>
          <p:cNvPr id="4" name="Group 3">
            <a:extLst>
              <a:ext uri="{FF2B5EF4-FFF2-40B4-BE49-F238E27FC236}">
                <a16:creationId xmlns:a16="http://schemas.microsoft.com/office/drawing/2014/main" id="{8E27BB38-8EC8-523C-145E-6420C6A62469}"/>
              </a:ext>
            </a:extLst>
          </p:cNvPr>
          <p:cNvGrpSpPr/>
          <p:nvPr/>
        </p:nvGrpSpPr>
        <p:grpSpPr>
          <a:xfrm>
            <a:off x="4300858" y="8582795"/>
            <a:ext cx="1912290" cy="1446881"/>
            <a:chOff x="5700273" y="5386353"/>
            <a:chExt cx="766016" cy="767823"/>
          </a:xfrm>
          <a:solidFill>
            <a:srgbClr val="282666"/>
          </a:solidFill>
        </p:grpSpPr>
        <p:grpSp>
          <p:nvGrpSpPr>
            <p:cNvPr id="5" name="Graphic 2">
              <a:extLst>
                <a:ext uri="{FF2B5EF4-FFF2-40B4-BE49-F238E27FC236}">
                  <a16:creationId xmlns:a16="http://schemas.microsoft.com/office/drawing/2014/main" id="{0B46D911-0AC2-048D-CCC5-33CD680C1EAD}"/>
                </a:ext>
              </a:extLst>
            </p:cNvPr>
            <p:cNvGrpSpPr/>
            <p:nvPr/>
          </p:nvGrpSpPr>
          <p:grpSpPr>
            <a:xfrm>
              <a:off x="5844804" y="5531788"/>
              <a:ext cx="476953" cy="420947"/>
              <a:chOff x="5844804" y="5531788"/>
              <a:chExt cx="476953" cy="420947"/>
            </a:xfrm>
            <a:grpFill/>
          </p:grpSpPr>
          <p:sp>
            <p:nvSpPr>
              <p:cNvPr id="24" name="Freeform 352">
                <a:extLst>
                  <a:ext uri="{FF2B5EF4-FFF2-40B4-BE49-F238E27FC236}">
                    <a16:creationId xmlns:a16="http://schemas.microsoft.com/office/drawing/2014/main" id="{BAE565DF-6674-335F-47DC-9D71F2A8A1A7}"/>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53">
                <a:extLst>
                  <a:ext uri="{FF2B5EF4-FFF2-40B4-BE49-F238E27FC236}">
                    <a16:creationId xmlns:a16="http://schemas.microsoft.com/office/drawing/2014/main" id="{5329880C-8EE0-2BE4-B4F8-B36D1122ADE3}"/>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 name="Graphic 2">
              <a:extLst>
                <a:ext uri="{FF2B5EF4-FFF2-40B4-BE49-F238E27FC236}">
                  <a16:creationId xmlns:a16="http://schemas.microsoft.com/office/drawing/2014/main" id="{6FA27447-6A37-BDA3-C2B2-639888EA30D9}"/>
                </a:ext>
              </a:extLst>
            </p:cNvPr>
            <p:cNvGrpSpPr/>
            <p:nvPr/>
          </p:nvGrpSpPr>
          <p:grpSpPr>
            <a:xfrm>
              <a:off x="5700273" y="5386353"/>
              <a:ext cx="766016" cy="767823"/>
              <a:chOff x="5700273" y="5386353"/>
              <a:chExt cx="766016" cy="767823"/>
            </a:xfrm>
            <a:grpFill/>
          </p:grpSpPr>
          <p:sp>
            <p:nvSpPr>
              <p:cNvPr id="7" name="Freeform 338">
                <a:extLst>
                  <a:ext uri="{FF2B5EF4-FFF2-40B4-BE49-F238E27FC236}">
                    <a16:creationId xmlns:a16="http://schemas.microsoft.com/office/drawing/2014/main" id="{0B0C91DE-1CDE-9CA6-63D1-C8B89ACE516E}"/>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339">
                <a:extLst>
                  <a:ext uri="{FF2B5EF4-FFF2-40B4-BE49-F238E27FC236}">
                    <a16:creationId xmlns:a16="http://schemas.microsoft.com/office/drawing/2014/main" id="{7C1AC126-EE3A-8CF5-B8DF-FC86E855E850}"/>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40">
                <a:extLst>
                  <a:ext uri="{FF2B5EF4-FFF2-40B4-BE49-F238E27FC236}">
                    <a16:creationId xmlns:a16="http://schemas.microsoft.com/office/drawing/2014/main" id="{053DAF3D-7179-C3EF-4734-B888D20D7A56}"/>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41">
                <a:extLst>
                  <a:ext uri="{FF2B5EF4-FFF2-40B4-BE49-F238E27FC236}">
                    <a16:creationId xmlns:a16="http://schemas.microsoft.com/office/drawing/2014/main" id="{59680194-ABD9-6DBB-0D67-35CE20D01A80}"/>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42">
                <a:extLst>
                  <a:ext uri="{FF2B5EF4-FFF2-40B4-BE49-F238E27FC236}">
                    <a16:creationId xmlns:a16="http://schemas.microsoft.com/office/drawing/2014/main" id="{26F01002-3615-F96B-43D9-7F78E9DB15DA}"/>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43">
                <a:extLst>
                  <a:ext uri="{FF2B5EF4-FFF2-40B4-BE49-F238E27FC236}">
                    <a16:creationId xmlns:a16="http://schemas.microsoft.com/office/drawing/2014/main" id="{31575118-29AB-8849-AED5-959FD2E1B117}"/>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44">
                <a:extLst>
                  <a:ext uri="{FF2B5EF4-FFF2-40B4-BE49-F238E27FC236}">
                    <a16:creationId xmlns:a16="http://schemas.microsoft.com/office/drawing/2014/main" id="{701A2547-66BC-4625-F583-BD574AFF4C88}"/>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345">
                <a:extLst>
                  <a:ext uri="{FF2B5EF4-FFF2-40B4-BE49-F238E27FC236}">
                    <a16:creationId xmlns:a16="http://schemas.microsoft.com/office/drawing/2014/main" id="{EAEA3B40-465A-BBE2-21A1-7CDBE4FF12C7}"/>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346">
                <a:extLst>
                  <a:ext uri="{FF2B5EF4-FFF2-40B4-BE49-F238E27FC236}">
                    <a16:creationId xmlns:a16="http://schemas.microsoft.com/office/drawing/2014/main" id="{AFBAF9AE-1A90-50B1-FE3F-33BE5BF1C578}"/>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347">
                <a:extLst>
                  <a:ext uri="{FF2B5EF4-FFF2-40B4-BE49-F238E27FC236}">
                    <a16:creationId xmlns:a16="http://schemas.microsoft.com/office/drawing/2014/main" id="{22A30FA5-9B5A-4318-149C-CF51751206E1}"/>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48">
                <a:extLst>
                  <a:ext uri="{FF2B5EF4-FFF2-40B4-BE49-F238E27FC236}">
                    <a16:creationId xmlns:a16="http://schemas.microsoft.com/office/drawing/2014/main" id="{D96FA0F2-6AD4-F457-57A0-9A39D707FD55}"/>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49">
                <a:extLst>
                  <a:ext uri="{FF2B5EF4-FFF2-40B4-BE49-F238E27FC236}">
                    <a16:creationId xmlns:a16="http://schemas.microsoft.com/office/drawing/2014/main" id="{19D16634-CE43-307F-C77F-1E2591CC315A}"/>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50">
                <a:extLst>
                  <a:ext uri="{FF2B5EF4-FFF2-40B4-BE49-F238E27FC236}">
                    <a16:creationId xmlns:a16="http://schemas.microsoft.com/office/drawing/2014/main" id="{9E9E25DE-0E43-9C4D-53A9-D67C593248DE}"/>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51">
                <a:extLst>
                  <a:ext uri="{FF2B5EF4-FFF2-40B4-BE49-F238E27FC236}">
                    <a16:creationId xmlns:a16="http://schemas.microsoft.com/office/drawing/2014/main" id="{8F3CB387-98DE-2C63-E290-D128E0CA69BA}"/>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551638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4BCBC-2630-D503-1172-2E39CA24082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B6E447-3978-1702-DFA3-57E1ABED46E7}"/>
              </a:ext>
            </a:extLst>
          </p:cNvPr>
          <p:cNvSpPr>
            <a:spLocks noGrp="1"/>
          </p:cNvSpPr>
          <p:nvPr>
            <p:ph type="sldNum" sz="quarter" idx="4"/>
          </p:nvPr>
        </p:nvSpPr>
        <p:spPr/>
        <p:txBody>
          <a:bodyPr/>
          <a:lstStyle/>
          <a:p>
            <a:fld id="{9C527BFA-2C0E-4CEC-B6A5-913A56FEF4B4}" type="slidenum">
              <a:rPr lang="fr-CA" smtClean="0"/>
              <a:t>42</a:t>
            </a:fld>
            <a:endParaRPr lang="fr-CA" dirty="0"/>
          </a:p>
        </p:txBody>
      </p:sp>
      <p:sp>
        <p:nvSpPr>
          <p:cNvPr id="7" name="Text Placeholder 6">
            <a:extLst>
              <a:ext uri="{FF2B5EF4-FFF2-40B4-BE49-F238E27FC236}">
                <a16:creationId xmlns:a16="http://schemas.microsoft.com/office/drawing/2014/main" id="{B0FCD82C-0C85-D8E9-53BE-8896D7CE146B}"/>
              </a:ext>
            </a:extLst>
          </p:cNvPr>
          <p:cNvSpPr>
            <a:spLocks noGrp="1"/>
          </p:cNvSpPr>
          <p:nvPr>
            <p:ph type="body" sz="quarter" idx="32"/>
          </p:nvPr>
        </p:nvSpPr>
        <p:spPr>
          <a:xfrm>
            <a:off x="599826" y="1533222"/>
            <a:ext cx="6541269" cy="3813547"/>
          </a:xfrm>
        </p:spPr>
        <p:txBody>
          <a:bodyPr numCol="1"/>
          <a:lstStyle/>
          <a:p>
            <a:pPr marL="342900" indent="-342900">
              <a:lnSpc>
                <a:spcPct val="100000"/>
              </a:lnSpc>
              <a:buFont typeface="Arial" panose="020B0604020202020204" pitchFamily="34" charset="0"/>
              <a:buChar char="•"/>
            </a:pPr>
            <a:r>
              <a:rPr lang="en-GB" sz="1400" dirty="0"/>
              <a:t>Connexion Internet (ou vidéos/interviews préchargées)</a:t>
            </a:r>
          </a:p>
          <a:p>
            <a:pPr marL="342900" indent="-342900">
              <a:lnSpc>
                <a:spcPct val="100000"/>
              </a:lnSpc>
              <a:buFont typeface="Arial" panose="020B0604020202020204" pitchFamily="34" charset="0"/>
              <a:buChar char="•"/>
            </a:pPr>
            <a:r>
              <a:rPr lang="en-GB" sz="1400" dirty="0"/>
              <a:t>Projecteur/ordinateur portable pour l'utilisation de diapositives/vidéos</a:t>
            </a:r>
          </a:p>
          <a:p>
            <a:pPr marL="342900" indent="-342900">
              <a:lnSpc>
                <a:spcPct val="100000"/>
              </a:lnSpc>
              <a:buFont typeface="Arial" panose="020B0604020202020204" pitchFamily="34" charset="0"/>
              <a:buChar char="•"/>
            </a:pPr>
            <a:r>
              <a:rPr lang="en-GB" sz="1400" dirty="0"/>
              <a:t>Tableau à feuilles mobiles ou tableau blanc</a:t>
            </a:r>
          </a:p>
          <a:p>
            <a:pPr marL="342900" indent="-342900">
              <a:lnSpc>
                <a:spcPct val="100000"/>
              </a:lnSpc>
              <a:buFont typeface="Arial" panose="020B0604020202020204" pitchFamily="34" charset="0"/>
              <a:buChar char="•"/>
            </a:pPr>
            <a:r>
              <a:rPr lang="en-GB" sz="1400" dirty="0"/>
              <a:t>Marqueurs, </a:t>
            </a:r>
            <a:r>
              <a:rPr lang="en-GB" sz="1400" dirty="0" err="1"/>
              <a:t>post-its</a:t>
            </a:r>
            <a:r>
              <a:rPr lang="en-GB" sz="1400" dirty="0"/>
              <a:t>, stylos</a:t>
            </a:r>
          </a:p>
          <a:p>
            <a:pPr marL="342900" indent="-342900">
              <a:lnSpc>
                <a:spcPct val="100000"/>
              </a:lnSpc>
              <a:buFont typeface="Arial" panose="020B0604020202020204" pitchFamily="34" charset="0"/>
              <a:buChar char="•"/>
            </a:pPr>
            <a:r>
              <a:rPr lang="en-GB" sz="1400" dirty="0"/>
              <a:t>Accès à ChatGPT (facultatif) ou exemples imprimés</a:t>
            </a:r>
          </a:p>
          <a:p>
            <a:pPr marL="342900" indent="-342900">
              <a:lnSpc>
                <a:spcPct val="100000"/>
              </a:lnSpc>
              <a:buFont typeface="Arial" panose="020B0604020202020204" pitchFamily="34" charset="0"/>
              <a:buChar char="•"/>
            </a:pPr>
            <a:r>
              <a:rPr lang="en-GB" sz="1400" dirty="0"/>
              <a:t>Modèles imprimables pour « AI Changemaker Poster » et « Pitch Canvas » (facultatif mais recommandé)</a:t>
            </a:r>
            <a:endParaRPr lang="en-US" sz="1400" dirty="0"/>
          </a:p>
        </p:txBody>
      </p:sp>
      <p:sp>
        <p:nvSpPr>
          <p:cNvPr id="9" name="Text Placeholder 8">
            <a:extLst>
              <a:ext uri="{FF2B5EF4-FFF2-40B4-BE49-F238E27FC236}">
                <a16:creationId xmlns:a16="http://schemas.microsoft.com/office/drawing/2014/main" id="{A70C342F-3116-1DB7-82CB-4DCFCDA60AB3}"/>
              </a:ext>
            </a:extLst>
          </p:cNvPr>
          <p:cNvSpPr>
            <a:spLocks noGrp="1"/>
          </p:cNvSpPr>
          <p:nvPr>
            <p:ph type="body" sz="quarter" idx="38"/>
          </p:nvPr>
        </p:nvSpPr>
        <p:spPr>
          <a:xfrm>
            <a:off x="634478" y="525575"/>
            <a:ext cx="6506617" cy="381311"/>
          </a:xfrm>
        </p:spPr>
        <p:txBody>
          <a:bodyPr/>
          <a:lstStyle/>
          <a:p>
            <a:r>
              <a:rPr lang="en-US" sz="1800" dirty="0"/>
              <a:t>De quoi avez-vous besoin pour animer la session ?</a:t>
            </a:r>
          </a:p>
        </p:txBody>
      </p:sp>
      <p:pic>
        <p:nvPicPr>
          <p:cNvPr id="13" name="Picture Placeholder 12">
            <a:extLst>
              <a:ext uri="{FF2B5EF4-FFF2-40B4-BE49-F238E27FC236}">
                <a16:creationId xmlns:a16="http://schemas.microsoft.com/office/drawing/2014/main" id="{9EDA780C-03F4-05CD-050F-0E8F6D87D711}"/>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p:pic>
      <p:sp>
        <p:nvSpPr>
          <p:cNvPr id="11" name="Text Placeholder 10">
            <a:extLst>
              <a:ext uri="{FF2B5EF4-FFF2-40B4-BE49-F238E27FC236}">
                <a16:creationId xmlns:a16="http://schemas.microsoft.com/office/drawing/2014/main" id="{15CE5BDC-A777-F899-920C-26A830B1FF81}"/>
              </a:ext>
            </a:extLst>
          </p:cNvPr>
          <p:cNvSpPr>
            <a:spLocks noGrp="1"/>
          </p:cNvSpPr>
          <p:nvPr>
            <p:ph type="body" sz="quarter" idx="40"/>
          </p:nvPr>
        </p:nvSpPr>
        <p:spPr>
          <a:xfrm>
            <a:off x="4239058" y="6000172"/>
            <a:ext cx="3308025" cy="1630230"/>
          </a:xfrm>
        </p:spPr>
        <p:txBody>
          <a:bodyPr/>
          <a:lstStyle/>
          <a:p>
            <a:r>
              <a:rPr lang="fr-FR" dirty="0"/>
              <a:t>« Diversité et équité sont les véritables moteurs d’une IA au service de l’humain. »</a:t>
            </a:r>
            <a:endParaRPr lang="en-US" dirty="0"/>
          </a:p>
        </p:txBody>
      </p:sp>
      <p:cxnSp>
        <p:nvCxnSpPr>
          <p:cNvPr id="14" name="Straight Connector 13">
            <a:extLst>
              <a:ext uri="{FF2B5EF4-FFF2-40B4-BE49-F238E27FC236}">
                <a16:creationId xmlns:a16="http://schemas.microsoft.com/office/drawing/2014/main" id="{20871FB7-8733-460E-6BDA-8F2E3524F558}"/>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790B8C5B-C6D1-941C-B1D7-5149E2782421}"/>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87A20C63-F3B7-B047-F15B-81B430F44CA9}"/>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grpSp>
        <p:nvGrpSpPr>
          <p:cNvPr id="3" name="Graphic 3">
            <a:extLst>
              <a:ext uri="{FF2B5EF4-FFF2-40B4-BE49-F238E27FC236}">
                <a16:creationId xmlns:a16="http://schemas.microsoft.com/office/drawing/2014/main" id="{43022BD0-AAF6-F335-A42A-71790E139BDA}"/>
              </a:ext>
            </a:extLst>
          </p:cNvPr>
          <p:cNvGrpSpPr/>
          <p:nvPr/>
        </p:nvGrpSpPr>
        <p:grpSpPr>
          <a:xfrm>
            <a:off x="5330333" y="3357563"/>
            <a:ext cx="1299067" cy="1132794"/>
            <a:chOff x="923129" y="5951680"/>
            <a:chExt cx="707633" cy="710376"/>
          </a:xfrm>
          <a:solidFill>
            <a:srgbClr val="282666"/>
          </a:solidFill>
        </p:grpSpPr>
        <p:sp>
          <p:nvSpPr>
            <p:cNvPr id="4" name="Freeform 431">
              <a:extLst>
                <a:ext uri="{FF2B5EF4-FFF2-40B4-BE49-F238E27FC236}">
                  <a16:creationId xmlns:a16="http://schemas.microsoft.com/office/drawing/2014/main" id="{A0DB3449-DCD8-D5B6-D7D7-049935CFD0CC}"/>
                </a:ext>
              </a:extLst>
            </p:cNvPr>
            <p:cNvSpPr/>
            <p:nvPr/>
          </p:nvSpPr>
          <p:spPr>
            <a:xfrm>
              <a:off x="1394884" y="6017507"/>
              <a:ext cx="65826" cy="153594"/>
            </a:xfrm>
            <a:custGeom>
              <a:avLst/>
              <a:gdLst>
                <a:gd name="connsiteX0" fmla="*/ 0 w 65826"/>
                <a:gd name="connsiteY0" fmla="*/ 0 h 153594"/>
                <a:gd name="connsiteX1" fmla="*/ 65827 w 65826"/>
                <a:gd name="connsiteY1" fmla="*/ 0 h 153594"/>
                <a:gd name="connsiteX2" fmla="*/ 65827 w 65826"/>
                <a:gd name="connsiteY2" fmla="*/ 153595 h 153594"/>
                <a:gd name="connsiteX3" fmla="*/ 0 w 65826"/>
                <a:gd name="connsiteY3" fmla="*/ 153595 h 153594"/>
              </a:gdLst>
              <a:ahLst/>
              <a:cxnLst>
                <a:cxn ang="0">
                  <a:pos x="connsiteX0" y="connsiteY0"/>
                </a:cxn>
                <a:cxn ang="0">
                  <a:pos x="connsiteX1" y="connsiteY1"/>
                </a:cxn>
                <a:cxn ang="0">
                  <a:pos x="connsiteX2" y="connsiteY2"/>
                </a:cxn>
                <a:cxn ang="0">
                  <a:pos x="connsiteX3" y="connsiteY3"/>
                </a:cxn>
              </a:cxnLst>
              <a:rect l="l" t="t" r="r" b="b"/>
              <a:pathLst>
                <a:path w="65826" h="153594">
                  <a:moveTo>
                    <a:pt x="0" y="0"/>
                  </a:moveTo>
                  <a:lnTo>
                    <a:pt x="65827" y="0"/>
                  </a:lnTo>
                  <a:lnTo>
                    <a:pt x="65827" y="153595"/>
                  </a:lnTo>
                  <a:lnTo>
                    <a:pt x="0" y="153595"/>
                  </a:lnTo>
                  <a:close/>
                </a:path>
              </a:pathLst>
            </a:custGeom>
            <a:solidFill>
              <a:srgbClr val="ED8623"/>
            </a:solidFill>
            <a:ln w="27426"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95662032-BA6E-74FF-F394-477B7AE3DFB3}"/>
                </a:ext>
              </a:extLst>
            </p:cNvPr>
            <p:cNvGrpSpPr/>
            <p:nvPr/>
          </p:nvGrpSpPr>
          <p:grpSpPr>
            <a:xfrm>
              <a:off x="923129" y="5951680"/>
              <a:ext cx="707633" cy="710376"/>
              <a:chOff x="923129" y="5951680"/>
              <a:chExt cx="707633" cy="710376"/>
            </a:xfrm>
            <a:grpFill/>
          </p:grpSpPr>
          <p:sp>
            <p:nvSpPr>
              <p:cNvPr id="6" name="Freeform 433">
                <a:extLst>
                  <a:ext uri="{FF2B5EF4-FFF2-40B4-BE49-F238E27FC236}">
                    <a16:creationId xmlns:a16="http://schemas.microsoft.com/office/drawing/2014/main" id="{4AE0EAAB-4161-EE35-7B73-CC1308157BDC}"/>
                  </a:ext>
                </a:extLst>
              </p:cNvPr>
              <p:cNvSpPr/>
              <p:nvPr/>
            </p:nvSpPr>
            <p:spPr>
              <a:xfrm>
                <a:off x="923129" y="5951680"/>
                <a:ext cx="707633" cy="710376"/>
              </a:xfrm>
              <a:custGeom>
                <a:avLst/>
                <a:gdLst>
                  <a:gd name="connsiteX0" fmla="*/ 704892 w 707633"/>
                  <a:gd name="connsiteY0" fmla="*/ 101483 h 710376"/>
                  <a:gd name="connsiteX1" fmla="*/ 650036 w 707633"/>
                  <a:gd name="connsiteY1" fmla="*/ 46627 h 710376"/>
                  <a:gd name="connsiteX2" fmla="*/ 592438 w 707633"/>
                  <a:gd name="connsiteY2" fmla="*/ 46627 h 710376"/>
                  <a:gd name="connsiteX3" fmla="*/ 592438 w 707633"/>
                  <a:gd name="connsiteY3" fmla="*/ 32913 h 710376"/>
                  <a:gd name="connsiteX4" fmla="*/ 559524 w 707633"/>
                  <a:gd name="connsiteY4" fmla="*/ 0 h 710376"/>
                  <a:gd name="connsiteX5" fmla="*/ 148109 w 707633"/>
                  <a:gd name="connsiteY5" fmla="*/ 0 h 710376"/>
                  <a:gd name="connsiteX6" fmla="*/ 115197 w 707633"/>
                  <a:gd name="connsiteY6" fmla="*/ 32913 h 710376"/>
                  <a:gd name="connsiteX7" fmla="*/ 115197 w 707633"/>
                  <a:gd name="connsiteY7" fmla="*/ 46627 h 710376"/>
                  <a:gd name="connsiteX8" fmla="*/ 54855 w 707633"/>
                  <a:gd name="connsiteY8" fmla="*/ 46627 h 710376"/>
                  <a:gd name="connsiteX9" fmla="*/ 0 w 707633"/>
                  <a:gd name="connsiteY9" fmla="*/ 101483 h 710376"/>
                  <a:gd name="connsiteX10" fmla="*/ 0 w 707633"/>
                  <a:gd name="connsiteY10" fmla="*/ 512897 h 710376"/>
                  <a:gd name="connsiteX11" fmla="*/ 54855 w 707633"/>
                  <a:gd name="connsiteY11" fmla="*/ 567752 h 710376"/>
                  <a:gd name="connsiteX12" fmla="*/ 104225 w 707633"/>
                  <a:gd name="connsiteY12" fmla="*/ 567752 h 710376"/>
                  <a:gd name="connsiteX13" fmla="*/ 115197 w 707633"/>
                  <a:gd name="connsiteY13" fmla="*/ 556781 h 710376"/>
                  <a:gd name="connsiteX14" fmla="*/ 104225 w 707633"/>
                  <a:gd name="connsiteY14" fmla="*/ 545810 h 710376"/>
                  <a:gd name="connsiteX15" fmla="*/ 54855 w 707633"/>
                  <a:gd name="connsiteY15" fmla="*/ 545810 h 710376"/>
                  <a:gd name="connsiteX16" fmla="*/ 19200 w 707633"/>
                  <a:gd name="connsiteY16" fmla="*/ 510154 h 710376"/>
                  <a:gd name="connsiteX17" fmla="*/ 19200 w 707633"/>
                  <a:gd name="connsiteY17" fmla="*/ 499183 h 710376"/>
                  <a:gd name="connsiteX18" fmla="*/ 685692 w 707633"/>
                  <a:gd name="connsiteY18" fmla="*/ 499183 h 710376"/>
                  <a:gd name="connsiteX19" fmla="*/ 685692 w 707633"/>
                  <a:gd name="connsiteY19" fmla="*/ 512897 h 710376"/>
                  <a:gd name="connsiteX20" fmla="*/ 650036 w 707633"/>
                  <a:gd name="connsiteY20" fmla="*/ 548552 h 710376"/>
                  <a:gd name="connsiteX21" fmla="*/ 145366 w 707633"/>
                  <a:gd name="connsiteY21" fmla="*/ 548552 h 710376"/>
                  <a:gd name="connsiteX22" fmla="*/ 134395 w 707633"/>
                  <a:gd name="connsiteY22" fmla="*/ 559524 h 710376"/>
                  <a:gd name="connsiteX23" fmla="*/ 145366 w 707633"/>
                  <a:gd name="connsiteY23" fmla="*/ 570495 h 710376"/>
                  <a:gd name="connsiteX24" fmla="*/ 263306 w 707633"/>
                  <a:gd name="connsiteY24" fmla="*/ 570495 h 710376"/>
                  <a:gd name="connsiteX25" fmla="*/ 263306 w 707633"/>
                  <a:gd name="connsiteY25" fmla="*/ 641807 h 710376"/>
                  <a:gd name="connsiteX26" fmla="*/ 205708 w 707633"/>
                  <a:gd name="connsiteY26" fmla="*/ 641807 h 710376"/>
                  <a:gd name="connsiteX27" fmla="*/ 183766 w 707633"/>
                  <a:gd name="connsiteY27" fmla="*/ 663749 h 710376"/>
                  <a:gd name="connsiteX28" fmla="*/ 183766 w 707633"/>
                  <a:gd name="connsiteY28" fmla="*/ 688434 h 710376"/>
                  <a:gd name="connsiteX29" fmla="*/ 205708 w 707633"/>
                  <a:gd name="connsiteY29" fmla="*/ 710376 h 710376"/>
                  <a:gd name="connsiteX30" fmla="*/ 414158 w 707633"/>
                  <a:gd name="connsiteY30" fmla="*/ 710376 h 710376"/>
                  <a:gd name="connsiteX31" fmla="*/ 425129 w 707633"/>
                  <a:gd name="connsiteY31" fmla="*/ 699404 h 710376"/>
                  <a:gd name="connsiteX32" fmla="*/ 414158 w 707633"/>
                  <a:gd name="connsiteY32" fmla="*/ 688434 h 710376"/>
                  <a:gd name="connsiteX33" fmla="*/ 205708 w 707633"/>
                  <a:gd name="connsiteY33" fmla="*/ 688434 h 710376"/>
                  <a:gd name="connsiteX34" fmla="*/ 205708 w 707633"/>
                  <a:gd name="connsiteY34" fmla="*/ 688434 h 710376"/>
                  <a:gd name="connsiteX35" fmla="*/ 205708 w 707633"/>
                  <a:gd name="connsiteY35" fmla="*/ 663749 h 710376"/>
                  <a:gd name="connsiteX36" fmla="*/ 205708 w 707633"/>
                  <a:gd name="connsiteY36" fmla="*/ 663749 h 710376"/>
                  <a:gd name="connsiteX37" fmla="*/ 504669 w 707633"/>
                  <a:gd name="connsiteY37" fmla="*/ 663749 h 710376"/>
                  <a:gd name="connsiteX38" fmla="*/ 504669 w 707633"/>
                  <a:gd name="connsiteY38" fmla="*/ 663749 h 710376"/>
                  <a:gd name="connsiteX39" fmla="*/ 504669 w 707633"/>
                  <a:gd name="connsiteY39" fmla="*/ 688434 h 710376"/>
                  <a:gd name="connsiteX40" fmla="*/ 504669 w 707633"/>
                  <a:gd name="connsiteY40" fmla="*/ 688434 h 710376"/>
                  <a:gd name="connsiteX41" fmla="*/ 455300 w 707633"/>
                  <a:gd name="connsiteY41" fmla="*/ 688434 h 710376"/>
                  <a:gd name="connsiteX42" fmla="*/ 444329 w 707633"/>
                  <a:gd name="connsiteY42" fmla="*/ 699404 h 710376"/>
                  <a:gd name="connsiteX43" fmla="*/ 455300 w 707633"/>
                  <a:gd name="connsiteY43" fmla="*/ 710376 h 710376"/>
                  <a:gd name="connsiteX44" fmla="*/ 504669 w 707633"/>
                  <a:gd name="connsiteY44" fmla="*/ 710376 h 710376"/>
                  <a:gd name="connsiteX45" fmla="*/ 526612 w 707633"/>
                  <a:gd name="connsiteY45" fmla="*/ 688434 h 710376"/>
                  <a:gd name="connsiteX46" fmla="*/ 526612 w 707633"/>
                  <a:gd name="connsiteY46" fmla="*/ 663749 h 710376"/>
                  <a:gd name="connsiteX47" fmla="*/ 504669 w 707633"/>
                  <a:gd name="connsiteY47" fmla="*/ 641807 h 710376"/>
                  <a:gd name="connsiteX48" fmla="*/ 447071 w 707633"/>
                  <a:gd name="connsiteY48" fmla="*/ 641807 h 710376"/>
                  <a:gd name="connsiteX49" fmla="*/ 447071 w 707633"/>
                  <a:gd name="connsiteY49" fmla="*/ 570495 h 710376"/>
                  <a:gd name="connsiteX50" fmla="*/ 652778 w 707633"/>
                  <a:gd name="connsiteY50" fmla="*/ 570495 h 710376"/>
                  <a:gd name="connsiteX51" fmla="*/ 707634 w 707633"/>
                  <a:gd name="connsiteY51" fmla="*/ 515640 h 710376"/>
                  <a:gd name="connsiteX52" fmla="*/ 707634 w 707633"/>
                  <a:gd name="connsiteY52" fmla="*/ 101483 h 710376"/>
                  <a:gd name="connsiteX53" fmla="*/ 364788 w 707633"/>
                  <a:gd name="connsiteY53" fmla="*/ 639064 h 710376"/>
                  <a:gd name="connsiteX54" fmla="*/ 340103 w 707633"/>
                  <a:gd name="connsiteY54" fmla="*/ 639064 h 710376"/>
                  <a:gd name="connsiteX55" fmla="*/ 340103 w 707633"/>
                  <a:gd name="connsiteY55" fmla="*/ 614379 h 710376"/>
                  <a:gd name="connsiteX56" fmla="*/ 340103 w 707633"/>
                  <a:gd name="connsiteY56" fmla="*/ 614379 h 710376"/>
                  <a:gd name="connsiteX57" fmla="*/ 362046 w 707633"/>
                  <a:gd name="connsiteY57" fmla="*/ 614379 h 710376"/>
                  <a:gd name="connsiteX58" fmla="*/ 362046 w 707633"/>
                  <a:gd name="connsiteY58" fmla="*/ 614379 h 710376"/>
                  <a:gd name="connsiteX59" fmla="*/ 362046 w 707633"/>
                  <a:gd name="connsiteY59" fmla="*/ 639064 h 710376"/>
                  <a:gd name="connsiteX60" fmla="*/ 419643 w 707633"/>
                  <a:gd name="connsiteY60" fmla="*/ 639064 h 710376"/>
                  <a:gd name="connsiteX61" fmla="*/ 383987 w 707633"/>
                  <a:gd name="connsiteY61" fmla="*/ 639064 h 710376"/>
                  <a:gd name="connsiteX62" fmla="*/ 383987 w 707633"/>
                  <a:gd name="connsiteY62" fmla="*/ 614379 h 710376"/>
                  <a:gd name="connsiteX63" fmla="*/ 362046 w 707633"/>
                  <a:gd name="connsiteY63" fmla="*/ 592437 h 710376"/>
                  <a:gd name="connsiteX64" fmla="*/ 340103 w 707633"/>
                  <a:gd name="connsiteY64" fmla="*/ 592437 h 710376"/>
                  <a:gd name="connsiteX65" fmla="*/ 318161 w 707633"/>
                  <a:gd name="connsiteY65" fmla="*/ 614379 h 710376"/>
                  <a:gd name="connsiteX66" fmla="*/ 318161 w 707633"/>
                  <a:gd name="connsiteY66" fmla="*/ 639064 h 710376"/>
                  <a:gd name="connsiteX67" fmla="*/ 282505 w 707633"/>
                  <a:gd name="connsiteY67" fmla="*/ 639064 h 710376"/>
                  <a:gd name="connsiteX68" fmla="*/ 282505 w 707633"/>
                  <a:gd name="connsiteY68" fmla="*/ 567752 h 710376"/>
                  <a:gd name="connsiteX69" fmla="*/ 422386 w 707633"/>
                  <a:gd name="connsiteY69" fmla="*/ 567752 h 710376"/>
                  <a:gd name="connsiteX70" fmla="*/ 422386 w 707633"/>
                  <a:gd name="connsiteY70" fmla="*/ 639064 h 710376"/>
                  <a:gd name="connsiteX71" fmla="*/ 639064 w 707633"/>
                  <a:gd name="connsiteY71" fmla="*/ 479983 h 710376"/>
                  <a:gd name="connsiteX72" fmla="*/ 592438 w 707633"/>
                  <a:gd name="connsiteY72" fmla="*/ 479983 h 710376"/>
                  <a:gd name="connsiteX73" fmla="*/ 592438 w 707633"/>
                  <a:gd name="connsiteY73" fmla="*/ 112453 h 710376"/>
                  <a:gd name="connsiteX74" fmla="*/ 628094 w 707633"/>
                  <a:gd name="connsiteY74" fmla="*/ 112453 h 710376"/>
                  <a:gd name="connsiteX75" fmla="*/ 641807 w 707633"/>
                  <a:gd name="connsiteY75" fmla="*/ 126167 h 710376"/>
                  <a:gd name="connsiteX76" fmla="*/ 641807 w 707633"/>
                  <a:gd name="connsiteY76" fmla="*/ 479983 h 710376"/>
                  <a:gd name="connsiteX77" fmla="*/ 112454 w 707633"/>
                  <a:gd name="connsiteY77" fmla="*/ 479983 h 710376"/>
                  <a:gd name="connsiteX78" fmla="*/ 65826 w 707633"/>
                  <a:gd name="connsiteY78" fmla="*/ 479983 h 710376"/>
                  <a:gd name="connsiteX79" fmla="*/ 65826 w 707633"/>
                  <a:gd name="connsiteY79" fmla="*/ 123424 h 710376"/>
                  <a:gd name="connsiteX80" fmla="*/ 79540 w 707633"/>
                  <a:gd name="connsiteY80" fmla="*/ 109710 h 710376"/>
                  <a:gd name="connsiteX81" fmla="*/ 115197 w 707633"/>
                  <a:gd name="connsiteY81" fmla="*/ 109710 h 710376"/>
                  <a:gd name="connsiteX82" fmla="*/ 115197 w 707633"/>
                  <a:gd name="connsiteY82" fmla="*/ 479983 h 710376"/>
                  <a:gd name="connsiteX83" fmla="*/ 131653 w 707633"/>
                  <a:gd name="connsiteY83" fmla="*/ 362045 h 710376"/>
                  <a:gd name="connsiteX84" fmla="*/ 224907 w 707633"/>
                  <a:gd name="connsiteY84" fmla="*/ 362045 h 710376"/>
                  <a:gd name="connsiteX85" fmla="*/ 224907 w 707633"/>
                  <a:gd name="connsiteY85" fmla="*/ 477241 h 710376"/>
                  <a:gd name="connsiteX86" fmla="*/ 131653 w 707633"/>
                  <a:gd name="connsiteY86" fmla="*/ 477241 h 710376"/>
                  <a:gd name="connsiteX87" fmla="*/ 131653 w 707633"/>
                  <a:gd name="connsiteY87" fmla="*/ 362045 h 710376"/>
                  <a:gd name="connsiteX88" fmla="*/ 200222 w 707633"/>
                  <a:gd name="connsiteY88" fmla="*/ 170052 h 710376"/>
                  <a:gd name="connsiteX89" fmla="*/ 235878 w 707633"/>
                  <a:gd name="connsiteY89" fmla="*/ 134396 h 710376"/>
                  <a:gd name="connsiteX90" fmla="*/ 271534 w 707633"/>
                  <a:gd name="connsiteY90" fmla="*/ 170052 h 710376"/>
                  <a:gd name="connsiteX91" fmla="*/ 235878 w 707633"/>
                  <a:gd name="connsiteY91" fmla="*/ 205707 h 710376"/>
                  <a:gd name="connsiteX92" fmla="*/ 200222 w 707633"/>
                  <a:gd name="connsiteY92" fmla="*/ 170052 h 710376"/>
                  <a:gd name="connsiteX93" fmla="*/ 200222 w 707633"/>
                  <a:gd name="connsiteY93" fmla="*/ 170052 h 710376"/>
                  <a:gd name="connsiteX94" fmla="*/ 235878 w 707633"/>
                  <a:gd name="connsiteY94" fmla="*/ 224907 h 710376"/>
                  <a:gd name="connsiteX95" fmla="*/ 257820 w 707633"/>
                  <a:gd name="connsiteY95" fmla="*/ 230393 h 710376"/>
                  <a:gd name="connsiteX96" fmla="*/ 244106 w 707633"/>
                  <a:gd name="connsiteY96" fmla="*/ 241364 h 710376"/>
                  <a:gd name="connsiteX97" fmla="*/ 227649 w 707633"/>
                  <a:gd name="connsiteY97" fmla="*/ 241364 h 710376"/>
                  <a:gd name="connsiteX98" fmla="*/ 213936 w 707633"/>
                  <a:gd name="connsiteY98" fmla="*/ 230393 h 710376"/>
                  <a:gd name="connsiteX99" fmla="*/ 235878 w 707633"/>
                  <a:gd name="connsiteY99" fmla="*/ 224907 h 710376"/>
                  <a:gd name="connsiteX100" fmla="*/ 235878 w 707633"/>
                  <a:gd name="connsiteY100" fmla="*/ 224907 h 710376"/>
                  <a:gd name="connsiteX101" fmla="*/ 197480 w 707633"/>
                  <a:gd name="connsiteY101" fmla="*/ 241364 h 710376"/>
                  <a:gd name="connsiteX102" fmla="*/ 216678 w 707633"/>
                  <a:gd name="connsiteY102" fmla="*/ 257820 h 710376"/>
                  <a:gd name="connsiteX103" fmla="*/ 238621 w 707633"/>
                  <a:gd name="connsiteY103" fmla="*/ 266048 h 710376"/>
                  <a:gd name="connsiteX104" fmla="*/ 260563 w 707633"/>
                  <a:gd name="connsiteY104" fmla="*/ 257820 h 710376"/>
                  <a:gd name="connsiteX105" fmla="*/ 279763 w 707633"/>
                  <a:gd name="connsiteY105" fmla="*/ 241364 h 710376"/>
                  <a:gd name="connsiteX106" fmla="*/ 301704 w 707633"/>
                  <a:gd name="connsiteY106" fmla="*/ 255077 h 710376"/>
                  <a:gd name="connsiteX107" fmla="*/ 320904 w 707633"/>
                  <a:gd name="connsiteY107" fmla="*/ 257820 h 710376"/>
                  <a:gd name="connsiteX108" fmla="*/ 334618 w 707633"/>
                  <a:gd name="connsiteY108" fmla="*/ 244107 h 710376"/>
                  <a:gd name="connsiteX109" fmla="*/ 334618 w 707633"/>
                  <a:gd name="connsiteY109" fmla="*/ 241364 h 710376"/>
                  <a:gd name="connsiteX110" fmla="*/ 359303 w 707633"/>
                  <a:gd name="connsiteY110" fmla="*/ 249592 h 710376"/>
                  <a:gd name="connsiteX111" fmla="*/ 342846 w 707633"/>
                  <a:gd name="connsiteY111" fmla="*/ 293476 h 710376"/>
                  <a:gd name="connsiteX112" fmla="*/ 334618 w 707633"/>
                  <a:gd name="connsiteY112" fmla="*/ 301704 h 710376"/>
                  <a:gd name="connsiteX113" fmla="*/ 323646 w 707633"/>
                  <a:gd name="connsiteY113" fmla="*/ 298962 h 710376"/>
                  <a:gd name="connsiteX114" fmla="*/ 318161 w 707633"/>
                  <a:gd name="connsiteY114" fmla="*/ 296219 h 710376"/>
                  <a:gd name="connsiteX115" fmla="*/ 318161 w 707633"/>
                  <a:gd name="connsiteY115" fmla="*/ 282505 h 710376"/>
                  <a:gd name="connsiteX116" fmla="*/ 307190 w 707633"/>
                  <a:gd name="connsiteY116" fmla="*/ 271534 h 710376"/>
                  <a:gd name="connsiteX117" fmla="*/ 296219 w 707633"/>
                  <a:gd name="connsiteY117" fmla="*/ 282505 h 710376"/>
                  <a:gd name="connsiteX118" fmla="*/ 296219 w 707633"/>
                  <a:gd name="connsiteY118" fmla="*/ 301704 h 710376"/>
                  <a:gd name="connsiteX119" fmla="*/ 296219 w 707633"/>
                  <a:gd name="connsiteY119" fmla="*/ 301704 h 710376"/>
                  <a:gd name="connsiteX120" fmla="*/ 296219 w 707633"/>
                  <a:gd name="connsiteY120" fmla="*/ 340103 h 710376"/>
                  <a:gd name="connsiteX121" fmla="*/ 181023 w 707633"/>
                  <a:gd name="connsiteY121" fmla="*/ 340103 h 710376"/>
                  <a:gd name="connsiteX122" fmla="*/ 181023 w 707633"/>
                  <a:gd name="connsiteY122" fmla="*/ 282505 h 710376"/>
                  <a:gd name="connsiteX123" fmla="*/ 197480 w 707633"/>
                  <a:gd name="connsiteY123" fmla="*/ 241364 h 710376"/>
                  <a:gd name="connsiteX124" fmla="*/ 197480 w 707633"/>
                  <a:gd name="connsiteY124" fmla="*/ 241364 h 710376"/>
                  <a:gd name="connsiteX125" fmla="*/ 342846 w 707633"/>
                  <a:gd name="connsiteY125" fmla="*/ 216679 h 710376"/>
                  <a:gd name="connsiteX126" fmla="*/ 342846 w 707633"/>
                  <a:gd name="connsiteY126" fmla="*/ 216679 h 710376"/>
                  <a:gd name="connsiteX127" fmla="*/ 351074 w 707633"/>
                  <a:gd name="connsiteY127" fmla="*/ 194736 h 710376"/>
                  <a:gd name="connsiteX128" fmla="*/ 356560 w 707633"/>
                  <a:gd name="connsiteY128" fmla="*/ 186508 h 710376"/>
                  <a:gd name="connsiteX129" fmla="*/ 364788 w 707633"/>
                  <a:gd name="connsiteY129" fmla="*/ 186508 h 710376"/>
                  <a:gd name="connsiteX130" fmla="*/ 364788 w 707633"/>
                  <a:gd name="connsiteY130" fmla="*/ 189251 h 710376"/>
                  <a:gd name="connsiteX131" fmla="*/ 373017 w 707633"/>
                  <a:gd name="connsiteY131" fmla="*/ 202965 h 710376"/>
                  <a:gd name="connsiteX132" fmla="*/ 375759 w 707633"/>
                  <a:gd name="connsiteY132" fmla="*/ 202965 h 710376"/>
                  <a:gd name="connsiteX133" fmla="*/ 375759 w 707633"/>
                  <a:gd name="connsiteY133" fmla="*/ 202965 h 710376"/>
                  <a:gd name="connsiteX134" fmla="*/ 375759 w 707633"/>
                  <a:gd name="connsiteY134" fmla="*/ 202965 h 710376"/>
                  <a:gd name="connsiteX135" fmla="*/ 364788 w 707633"/>
                  <a:gd name="connsiteY135" fmla="*/ 230393 h 710376"/>
                  <a:gd name="connsiteX136" fmla="*/ 340103 w 707633"/>
                  <a:gd name="connsiteY136" fmla="*/ 222164 h 710376"/>
                  <a:gd name="connsiteX137" fmla="*/ 342846 w 707633"/>
                  <a:gd name="connsiteY137" fmla="*/ 216679 h 710376"/>
                  <a:gd name="connsiteX138" fmla="*/ 392215 w 707633"/>
                  <a:gd name="connsiteY138" fmla="*/ 183765 h 710376"/>
                  <a:gd name="connsiteX139" fmla="*/ 386730 w 707633"/>
                  <a:gd name="connsiteY139" fmla="*/ 175537 h 710376"/>
                  <a:gd name="connsiteX140" fmla="*/ 405929 w 707633"/>
                  <a:gd name="connsiteY140" fmla="*/ 101483 h 710376"/>
                  <a:gd name="connsiteX141" fmla="*/ 397701 w 707633"/>
                  <a:gd name="connsiteY141" fmla="*/ 87769 h 710376"/>
                  <a:gd name="connsiteX142" fmla="*/ 383987 w 707633"/>
                  <a:gd name="connsiteY142" fmla="*/ 95997 h 710376"/>
                  <a:gd name="connsiteX143" fmla="*/ 367531 w 707633"/>
                  <a:gd name="connsiteY143" fmla="*/ 164566 h 710376"/>
                  <a:gd name="connsiteX144" fmla="*/ 345589 w 707633"/>
                  <a:gd name="connsiteY144" fmla="*/ 167309 h 710376"/>
                  <a:gd name="connsiteX145" fmla="*/ 334618 w 707633"/>
                  <a:gd name="connsiteY145" fmla="*/ 175537 h 710376"/>
                  <a:gd name="connsiteX146" fmla="*/ 334618 w 707633"/>
                  <a:gd name="connsiteY146" fmla="*/ 65827 h 710376"/>
                  <a:gd name="connsiteX147" fmla="*/ 334618 w 707633"/>
                  <a:gd name="connsiteY147" fmla="*/ 65827 h 710376"/>
                  <a:gd name="connsiteX148" fmla="*/ 518383 w 707633"/>
                  <a:gd name="connsiteY148" fmla="*/ 65827 h 710376"/>
                  <a:gd name="connsiteX149" fmla="*/ 518383 w 707633"/>
                  <a:gd name="connsiteY149" fmla="*/ 65827 h 710376"/>
                  <a:gd name="connsiteX150" fmla="*/ 518383 w 707633"/>
                  <a:gd name="connsiteY150" fmla="*/ 202965 h 710376"/>
                  <a:gd name="connsiteX151" fmla="*/ 518383 w 707633"/>
                  <a:gd name="connsiteY151" fmla="*/ 202965 h 710376"/>
                  <a:gd name="connsiteX152" fmla="*/ 392215 w 707633"/>
                  <a:gd name="connsiteY152" fmla="*/ 202965 h 710376"/>
                  <a:gd name="connsiteX153" fmla="*/ 392215 w 707633"/>
                  <a:gd name="connsiteY153" fmla="*/ 183765 h 710376"/>
                  <a:gd name="connsiteX154" fmla="*/ 392215 w 707633"/>
                  <a:gd name="connsiteY154" fmla="*/ 183765 h 710376"/>
                  <a:gd name="connsiteX155" fmla="*/ 246849 w 707633"/>
                  <a:gd name="connsiteY155" fmla="*/ 362045 h 710376"/>
                  <a:gd name="connsiteX156" fmla="*/ 570495 w 707633"/>
                  <a:gd name="connsiteY156" fmla="*/ 362045 h 710376"/>
                  <a:gd name="connsiteX157" fmla="*/ 570495 w 707633"/>
                  <a:gd name="connsiteY157" fmla="*/ 477241 h 710376"/>
                  <a:gd name="connsiteX158" fmla="*/ 246849 w 707633"/>
                  <a:gd name="connsiteY158" fmla="*/ 477241 h 710376"/>
                  <a:gd name="connsiteX159" fmla="*/ 246849 w 707633"/>
                  <a:gd name="connsiteY159" fmla="*/ 362045 h 710376"/>
                  <a:gd name="connsiteX160" fmla="*/ 145366 w 707633"/>
                  <a:gd name="connsiteY160" fmla="*/ 19200 h 710376"/>
                  <a:gd name="connsiteX161" fmla="*/ 556781 w 707633"/>
                  <a:gd name="connsiteY161" fmla="*/ 19200 h 710376"/>
                  <a:gd name="connsiteX162" fmla="*/ 570495 w 707633"/>
                  <a:gd name="connsiteY162" fmla="*/ 32913 h 710376"/>
                  <a:gd name="connsiteX163" fmla="*/ 570495 w 707633"/>
                  <a:gd name="connsiteY163" fmla="*/ 342845 h 710376"/>
                  <a:gd name="connsiteX164" fmla="*/ 315418 w 707633"/>
                  <a:gd name="connsiteY164" fmla="*/ 342845 h 710376"/>
                  <a:gd name="connsiteX165" fmla="*/ 315418 w 707633"/>
                  <a:gd name="connsiteY165" fmla="*/ 320904 h 710376"/>
                  <a:gd name="connsiteX166" fmla="*/ 329132 w 707633"/>
                  <a:gd name="connsiteY166" fmla="*/ 323646 h 710376"/>
                  <a:gd name="connsiteX167" fmla="*/ 340103 w 707633"/>
                  <a:gd name="connsiteY167" fmla="*/ 320904 h 710376"/>
                  <a:gd name="connsiteX168" fmla="*/ 362046 w 707633"/>
                  <a:gd name="connsiteY168" fmla="*/ 301704 h 710376"/>
                  <a:gd name="connsiteX169" fmla="*/ 389473 w 707633"/>
                  <a:gd name="connsiteY169" fmla="*/ 224907 h 710376"/>
                  <a:gd name="connsiteX170" fmla="*/ 523869 w 707633"/>
                  <a:gd name="connsiteY170" fmla="*/ 224907 h 710376"/>
                  <a:gd name="connsiteX171" fmla="*/ 545811 w 707633"/>
                  <a:gd name="connsiteY171" fmla="*/ 202965 h 710376"/>
                  <a:gd name="connsiteX172" fmla="*/ 545811 w 707633"/>
                  <a:gd name="connsiteY172" fmla="*/ 65827 h 710376"/>
                  <a:gd name="connsiteX173" fmla="*/ 523869 w 707633"/>
                  <a:gd name="connsiteY173" fmla="*/ 43884 h 710376"/>
                  <a:gd name="connsiteX174" fmla="*/ 340103 w 707633"/>
                  <a:gd name="connsiteY174" fmla="*/ 43884 h 710376"/>
                  <a:gd name="connsiteX175" fmla="*/ 318161 w 707633"/>
                  <a:gd name="connsiteY175" fmla="*/ 65827 h 710376"/>
                  <a:gd name="connsiteX176" fmla="*/ 318161 w 707633"/>
                  <a:gd name="connsiteY176" fmla="*/ 202965 h 710376"/>
                  <a:gd name="connsiteX177" fmla="*/ 320904 w 707633"/>
                  <a:gd name="connsiteY177" fmla="*/ 213936 h 710376"/>
                  <a:gd name="connsiteX178" fmla="*/ 312675 w 707633"/>
                  <a:gd name="connsiteY178" fmla="*/ 235878 h 710376"/>
                  <a:gd name="connsiteX179" fmla="*/ 312675 w 707633"/>
                  <a:gd name="connsiteY179" fmla="*/ 235878 h 710376"/>
                  <a:gd name="connsiteX180" fmla="*/ 312675 w 707633"/>
                  <a:gd name="connsiteY180" fmla="*/ 235878 h 710376"/>
                  <a:gd name="connsiteX181" fmla="*/ 285248 w 707633"/>
                  <a:gd name="connsiteY181" fmla="*/ 216679 h 710376"/>
                  <a:gd name="connsiteX182" fmla="*/ 274277 w 707633"/>
                  <a:gd name="connsiteY182" fmla="*/ 208450 h 710376"/>
                  <a:gd name="connsiteX183" fmla="*/ 296219 w 707633"/>
                  <a:gd name="connsiteY183" fmla="*/ 164566 h 710376"/>
                  <a:gd name="connsiteX184" fmla="*/ 241363 w 707633"/>
                  <a:gd name="connsiteY184" fmla="*/ 109710 h 710376"/>
                  <a:gd name="connsiteX185" fmla="*/ 186508 w 707633"/>
                  <a:gd name="connsiteY185" fmla="*/ 164566 h 710376"/>
                  <a:gd name="connsiteX186" fmla="*/ 208450 w 707633"/>
                  <a:gd name="connsiteY186" fmla="*/ 208450 h 710376"/>
                  <a:gd name="connsiteX187" fmla="*/ 197480 w 707633"/>
                  <a:gd name="connsiteY187" fmla="*/ 213936 h 710376"/>
                  <a:gd name="connsiteX188" fmla="*/ 194737 w 707633"/>
                  <a:gd name="connsiteY188" fmla="*/ 213936 h 710376"/>
                  <a:gd name="connsiteX189" fmla="*/ 161823 w 707633"/>
                  <a:gd name="connsiteY189" fmla="*/ 277019 h 710376"/>
                  <a:gd name="connsiteX190" fmla="*/ 161823 w 707633"/>
                  <a:gd name="connsiteY190" fmla="*/ 334617 h 710376"/>
                  <a:gd name="connsiteX191" fmla="*/ 137138 w 707633"/>
                  <a:gd name="connsiteY191" fmla="*/ 334617 h 710376"/>
                  <a:gd name="connsiteX192" fmla="*/ 137138 w 707633"/>
                  <a:gd name="connsiteY192" fmla="*/ 32913 h 710376"/>
                  <a:gd name="connsiteX193" fmla="*/ 145366 w 707633"/>
                  <a:gd name="connsiteY193" fmla="*/ 19200 h 710376"/>
                  <a:gd name="connsiteX194" fmla="*/ 145366 w 707633"/>
                  <a:gd name="connsiteY194" fmla="*/ 19200 h 710376"/>
                  <a:gd name="connsiteX195" fmla="*/ 19200 w 707633"/>
                  <a:gd name="connsiteY195" fmla="*/ 101483 h 710376"/>
                  <a:gd name="connsiteX196" fmla="*/ 54855 w 707633"/>
                  <a:gd name="connsiteY196" fmla="*/ 65827 h 710376"/>
                  <a:gd name="connsiteX197" fmla="*/ 112454 w 707633"/>
                  <a:gd name="connsiteY197" fmla="*/ 65827 h 710376"/>
                  <a:gd name="connsiteX198" fmla="*/ 112454 w 707633"/>
                  <a:gd name="connsiteY198" fmla="*/ 90512 h 710376"/>
                  <a:gd name="connsiteX199" fmla="*/ 76797 w 707633"/>
                  <a:gd name="connsiteY199" fmla="*/ 90512 h 710376"/>
                  <a:gd name="connsiteX200" fmla="*/ 43884 w 707633"/>
                  <a:gd name="connsiteY200" fmla="*/ 123424 h 710376"/>
                  <a:gd name="connsiteX201" fmla="*/ 43884 w 707633"/>
                  <a:gd name="connsiteY201" fmla="*/ 479983 h 710376"/>
                  <a:gd name="connsiteX202" fmla="*/ 19200 w 707633"/>
                  <a:gd name="connsiteY202" fmla="*/ 479983 h 710376"/>
                  <a:gd name="connsiteX203" fmla="*/ 19200 w 707633"/>
                  <a:gd name="connsiteY203" fmla="*/ 101483 h 710376"/>
                  <a:gd name="connsiteX204" fmla="*/ 658264 w 707633"/>
                  <a:gd name="connsiteY204" fmla="*/ 479983 h 710376"/>
                  <a:gd name="connsiteX205" fmla="*/ 658264 w 707633"/>
                  <a:gd name="connsiteY205" fmla="*/ 123424 h 710376"/>
                  <a:gd name="connsiteX206" fmla="*/ 625351 w 707633"/>
                  <a:gd name="connsiteY206" fmla="*/ 90512 h 710376"/>
                  <a:gd name="connsiteX207" fmla="*/ 589695 w 707633"/>
                  <a:gd name="connsiteY207" fmla="*/ 90512 h 710376"/>
                  <a:gd name="connsiteX208" fmla="*/ 589695 w 707633"/>
                  <a:gd name="connsiteY208" fmla="*/ 65827 h 710376"/>
                  <a:gd name="connsiteX209" fmla="*/ 647293 w 707633"/>
                  <a:gd name="connsiteY209" fmla="*/ 65827 h 710376"/>
                  <a:gd name="connsiteX210" fmla="*/ 682949 w 707633"/>
                  <a:gd name="connsiteY210" fmla="*/ 101483 h 710376"/>
                  <a:gd name="connsiteX211" fmla="*/ 682949 w 707633"/>
                  <a:gd name="connsiteY211" fmla="*/ 479983 h 710376"/>
                  <a:gd name="connsiteX212" fmla="*/ 658264 w 707633"/>
                  <a:gd name="connsiteY212" fmla="*/ 479983 h 71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07633" h="710376">
                    <a:moveTo>
                      <a:pt x="704892" y="101483"/>
                    </a:moveTo>
                    <a:cubicBezTo>
                      <a:pt x="704892" y="71312"/>
                      <a:pt x="680206" y="46627"/>
                      <a:pt x="650036" y="46627"/>
                    </a:cubicBezTo>
                    <a:lnTo>
                      <a:pt x="592438" y="46627"/>
                    </a:lnTo>
                    <a:lnTo>
                      <a:pt x="592438" y="32913"/>
                    </a:lnTo>
                    <a:cubicBezTo>
                      <a:pt x="592438" y="13714"/>
                      <a:pt x="578724" y="0"/>
                      <a:pt x="559524" y="0"/>
                    </a:cubicBezTo>
                    <a:lnTo>
                      <a:pt x="148109" y="0"/>
                    </a:lnTo>
                    <a:cubicBezTo>
                      <a:pt x="128910" y="0"/>
                      <a:pt x="115197" y="13714"/>
                      <a:pt x="115197" y="32913"/>
                    </a:cubicBezTo>
                    <a:lnTo>
                      <a:pt x="115197" y="46627"/>
                    </a:lnTo>
                    <a:lnTo>
                      <a:pt x="54855" y="46627"/>
                    </a:lnTo>
                    <a:cubicBezTo>
                      <a:pt x="24685" y="46627"/>
                      <a:pt x="0" y="71312"/>
                      <a:pt x="0" y="101483"/>
                    </a:cubicBezTo>
                    <a:lnTo>
                      <a:pt x="0" y="512897"/>
                    </a:lnTo>
                    <a:cubicBezTo>
                      <a:pt x="0" y="543067"/>
                      <a:pt x="24685" y="567752"/>
                      <a:pt x="54855" y="567752"/>
                    </a:cubicBezTo>
                    <a:lnTo>
                      <a:pt x="104225" y="567752"/>
                    </a:lnTo>
                    <a:cubicBezTo>
                      <a:pt x="109711" y="567752"/>
                      <a:pt x="115197" y="562266"/>
                      <a:pt x="115197" y="556781"/>
                    </a:cubicBezTo>
                    <a:cubicBezTo>
                      <a:pt x="115197" y="551295"/>
                      <a:pt x="109711" y="545810"/>
                      <a:pt x="104225" y="545810"/>
                    </a:cubicBezTo>
                    <a:lnTo>
                      <a:pt x="54855" y="545810"/>
                    </a:lnTo>
                    <a:cubicBezTo>
                      <a:pt x="35656" y="545810"/>
                      <a:pt x="19200" y="529354"/>
                      <a:pt x="19200" y="510154"/>
                    </a:cubicBezTo>
                    <a:lnTo>
                      <a:pt x="19200" y="499183"/>
                    </a:lnTo>
                    <a:lnTo>
                      <a:pt x="685692" y="499183"/>
                    </a:lnTo>
                    <a:lnTo>
                      <a:pt x="685692" y="512897"/>
                    </a:lnTo>
                    <a:cubicBezTo>
                      <a:pt x="685692" y="532097"/>
                      <a:pt x="669235" y="548552"/>
                      <a:pt x="650036" y="548552"/>
                    </a:cubicBezTo>
                    <a:lnTo>
                      <a:pt x="145366" y="548552"/>
                    </a:lnTo>
                    <a:cubicBezTo>
                      <a:pt x="139881" y="548552"/>
                      <a:pt x="134395" y="554038"/>
                      <a:pt x="134395" y="559524"/>
                    </a:cubicBezTo>
                    <a:cubicBezTo>
                      <a:pt x="134395" y="565009"/>
                      <a:pt x="139881" y="570495"/>
                      <a:pt x="145366" y="570495"/>
                    </a:cubicBezTo>
                    <a:lnTo>
                      <a:pt x="263306" y="570495"/>
                    </a:lnTo>
                    <a:lnTo>
                      <a:pt x="263306" y="641807"/>
                    </a:lnTo>
                    <a:lnTo>
                      <a:pt x="205708" y="641807"/>
                    </a:lnTo>
                    <a:cubicBezTo>
                      <a:pt x="194737" y="641807"/>
                      <a:pt x="183766" y="652778"/>
                      <a:pt x="183766" y="663749"/>
                    </a:cubicBezTo>
                    <a:lnTo>
                      <a:pt x="183766" y="688434"/>
                    </a:lnTo>
                    <a:cubicBezTo>
                      <a:pt x="183766" y="699404"/>
                      <a:pt x="194737" y="710376"/>
                      <a:pt x="205708" y="710376"/>
                    </a:cubicBezTo>
                    <a:lnTo>
                      <a:pt x="414158" y="710376"/>
                    </a:lnTo>
                    <a:cubicBezTo>
                      <a:pt x="419643" y="710376"/>
                      <a:pt x="425129" y="704890"/>
                      <a:pt x="425129" y="699404"/>
                    </a:cubicBezTo>
                    <a:cubicBezTo>
                      <a:pt x="425129" y="693919"/>
                      <a:pt x="419643" y="688434"/>
                      <a:pt x="414158" y="688434"/>
                    </a:cubicBezTo>
                    <a:lnTo>
                      <a:pt x="205708" y="688434"/>
                    </a:lnTo>
                    <a:cubicBezTo>
                      <a:pt x="205708" y="688434"/>
                      <a:pt x="205708" y="688434"/>
                      <a:pt x="205708" y="688434"/>
                    </a:cubicBezTo>
                    <a:lnTo>
                      <a:pt x="205708" y="663749"/>
                    </a:lnTo>
                    <a:cubicBezTo>
                      <a:pt x="205708" y="663749"/>
                      <a:pt x="205708" y="663749"/>
                      <a:pt x="205708" y="663749"/>
                    </a:cubicBezTo>
                    <a:lnTo>
                      <a:pt x="504669" y="663749"/>
                    </a:lnTo>
                    <a:cubicBezTo>
                      <a:pt x="504669" y="663749"/>
                      <a:pt x="504669" y="663749"/>
                      <a:pt x="504669" y="663749"/>
                    </a:cubicBezTo>
                    <a:lnTo>
                      <a:pt x="504669" y="688434"/>
                    </a:lnTo>
                    <a:cubicBezTo>
                      <a:pt x="504669" y="688434"/>
                      <a:pt x="504669" y="688434"/>
                      <a:pt x="504669" y="688434"/>
                    </a:cubicBezTo>
                    <a:lnTo>
                      <a:pt x="455300" y="688434"/>
                    </a:lnTo>
                    <a:cubicBezTo>
                      <a:pt x="449814" y="688434"/>
                      <a:pt x="444329" y="693919"/>
                      <a:pt x="444329" y="699404"/>
                    </a:cubicBezTo>
                    <a:cubicBezTo>
                      <a:pt x="444329" y="704890"/>
                      <a:pt x="449814" y="710376"/>
                      <a:pt x="455300" y="710376"/>
                    </a:cubicBezTo>
                    <a:lnTo>
                      <a:pt x="504669" y="710376"/>
                    </a:lnTo>
                    <a:cubicBezTo>
                      <a:pt x="515640" y="710376"/>
                      <a:pt x="526612" y="699404"/>
                      <a:pt x="526612" y="688434"/>
                    </a:cubicBezTo>
                    <a:lnTo>
                      <a:pt x="526612" y="663749"/>
                    </a:lnTo>
                    <a:cubicBezTo>
                      <a:pt x="526612" y="652778"/>
                      <a:pt x="515640" y="641807"/>
                      <a:pt x="504669" y="641807"/>
                    </a:cubicBezTo>
                    <a:lnTo>
                      <a:pt x="447071" y="641807"/>
                    </a:lnTo>
                    <a:lnTo>
                      <a:pt x="447071" y="570495"/>
                    </a:lnTo>
                    <a:lnTo>
                      <a:pt x="652778" y="570495"/>
                    </a:lnTo>
                    <a:cubicBezTo>
                      <a:pt x="682949" y="570495"/>
                      <a:pt x="707634" y="545810"/>
                      <a:pt x="707634" y="515640"/>
                    </a:cubicBezTo>
                    <a:lnTo>
                      <a:pt x="707634" y="101483"/>
                    </a:lnTo>
                    <a:close/>
                    <a:moveTo>
                      <a:pt x="364788" y="639064"/>
                    </a:moveTo>
                    <a:lnTo>
                      <a:pt x="340103" y="639064"/>
                    </a:lnTo>
                    <a:lnTo>
                      <a:pt x="340103" y="614379"/>
                    </a:lnTo>
                    <a:cubicBezTo>
                      <a:pt x="340103" y="614379"/>
                      <a:pt x="340103" y="614379"/>
                      <a:pt x="340103" y="614379"/>
                    </a:cubicBezTo>
                    <a:lnTo>
                      <a:pt x="362046" y="614379"/>
                    </a:lnTo>
                    <a:cubicBezTo>
                      <a:pt x="362046" y="614379"/>
                      <a:pt x="362046" y="614379"/>
                      <a:pt x="362046" y="614379"/>
                    </a:cubicBezTo>
                    <a:lnTo>
                      <a:pt x="362046" y="639064"/>
                    </a:lnTo>
                    <a:close/>
                    <a:moveTo>
                      <a:pt x="419643" y="639064"/>
                    </a:moveTo>
                    <a:lnTo>
                      <a:pt x="383987" y="639064"/>
                    </a:lnTo>
                    <a:lnTo>
                      <a:pt x="383987" y="614379"/>
                    </a:lnTo>
                    <a:cubicBezTo>
                      <a:pt x="383987" y="603408"/>
                      <a:pt x="373017" y="592437"/>
                      <a:pt x="362046" y="592437"/>
                    </a:cubicBezTo>
                    <a:lnTo>
                      <a:pt x="340103" y="592437"/>
                    </a:lnTo>
                    <a:cubicBezTo>
                      <a:pt x="329132" y="592437"/>
                      <a:pt x="318161" y="603408"/>
                      <a:pt x="318161" y="614379"/>
                    </a:cubicBezTo>
                    <a:lnTo>
                      <a:pt x="318161" y="639064"/>
                    </a:lnTo>
                    <a:lnTo>
                      <a:pt x="282505" y="639064"/>
                    </a:lnTo>
                    <a:lnTo>
                      <a:pt x="282505" y="567752"/>
                    </a:lnTo>
                    <a:lnTo>
                      <a:pt x="422386" y="567752"/>
                    </a:lnTo>
                    <a:lnTo>
                      <a:pt x="422386" y="639064"/>
                    </a:lnTo>
                    <a:close/>
                    <a:moveTo>
                      <a:pt x="639064" y="479983"/>
                    </a:moveTo>
                    <a:lnTo>
                      <a:pt x="592438" y="479983"/>
                    </a:lnTo>
                    <a:lnTo>
                      <a:pt x="592438" y="112453"/>
                    </a:lnTo>
                    <a:lnTo>
                      <a:pt x="628094" y="112453"/>
                    </a:lnTo>
                    <a:cubicBezTo>
                      <a:pt x="636322" y="112453"/>
                      <a:pt x="641807" y="117939"/>
                      <a:pt x="641807" y="126167"/>
                    </a:cubicBezTo>
                    <a:lnTo>
                      <a:pt x="641807" y="479983"/>
                    </a:lnTo>
                    <a:close/>
                    <a:moveTo>
                      <a:pt x="112454" y="479983"/>
                    </a:moveTo>
                    <a:lnTo>
                      <a:pt x="65826" y="479983"/>
                    </a:lnTo>
                    <a:lnTo>
                      <a:pt x="65826" y="123424"/>
                    </a:lnTo>
                    <a:cubicBezTo>
                      <a:pt x="65826" y="115196"/>
                      <a:pt x="71312" y="109710"/>
                      <a:pt x="79540" y="109710"/>
                    </a:cubicBezTo>
                    <a:lnTo>
                      <a:pt x="115197" y="109710"/>
                    </a:lnTo>
                    <a:lnTo>
                      <a:pt x="115197" y="479983"/>
                    </a:lnTo>
                    <a:close/>
                    <a:moveTo>
                      <a:pt x="131653" y="362045"/>
                    </a:moveTo>
                    <a:lnTo>
                      <a:pt x="224907" y="362045"/>
                    </a:lnTo>
                    <a:lnTo>
                      <a:pt x="224907" y="477241"/>
                    </a:lnTo>
                    <a:lnTo>
                      <a:pt x="131653" y="477241"/>
                    </a:lnTo>
                    <a:lnTo>
                      <a:pt x="131653" y="362045"/>
                    </a:lnTo>
                    <a:close/>
                    <a:moveTo>
                      <a:pt x="200222" y="170052"/>
                    </a:moveTo>
                    <a:cubicBezTo>
                      <a:pt x="200222" y="150852"/>
                      <a:pt x="216678" y="134396"/>
                      <a:pt x="235878" y="134396"/>
                    </a:cubicBezTo>
                    <a:cubicBezTo>
                      <a:pt x="255077" y="134396"/>
                      <a:pt x="271534" y="150852"/>
                      <a:pt x="271534" y="170052"/>
                    </a:cubicBezTo>
                    <a:cubicBezTo>
                      <a:pt x="271534" y="189251"/>
                      <a:pt x="255077" y="205707"/>
                      <a:pt x="235878" y="205707"/>
                    </a:cubicBezTo>
                    <a:cubicBezTo>
                      <a:pt x="216678" y="205707"/>
                      <a:pt x="200222" y="189251"/>
                      <a:pt x="200222" y="170052"/>
                    </a:cubicBezTo>
                    <a:lnTo>
                      <a:pt x="200222" y="170052"/>
                    </a:lnTo>
                    <a:close/>
                    <a:moveTo>
                      <a:pt x="235878" y="224907"/>
                    </a:moveTo>
                    <a:cubicBezTo>
                      <a:pt x="244106" y="224907"/>
                      <a:pt x="252335" y="227650"/>
                      <a:pt x="257820" y="230393"/>
                    </a:cubicBezTo>
                    <a:lnTo>
                      <a:pt x="244106" y="241364"/>
                    </a:lnTo>
                    <a:cubicBezTo>
                      <a:pt x="238621" y="244107"/>
                      <a:pt x="233135" y="244107"/>
                      <a:pt x="227649" y="241364"/>
                    </a:cubicBezTo>
                    <a:lnTo>
                      <a:pt x="213936" y="230393"/>
                    </a:lnTo>
                    <a:cubicBezTo>
                      <a:pt x="222164" y="227650"/>
                      <a:pt x="227649" y="224907"/>
                      <a:pt x="235878" y="224907"/>
                    </a:cubicBezTo>
                    <a:lnTo>
                      <a:pt x="235878" y="224907"/>
                    </a:lnTo>
                    <a:close/>
                    <a:moveTo>
                      <a:pt x="197480" y="241364"/>
                    </a:moveTo>
                    <a:lnTo>
                      <a:pt x="216678" y="257820"/>
                    </a:lnTo>
                    <a:cubicBezTo>
                      <a:pt x="222164" y="263305"/>
                      <a:pt x="230392" y="266048"/>
                      <a:pt x="238621" y="266048"/>
                    </a:cubicBezTo>
                    <a:cubicBezTo>
                      <a:pt x="246849" y="266048"/>
                      <a:pt x="252335" y="263305"/>
                      <a:pt x="260563" y="257820"/>
                    </a:cubicBezTo>
                    <a:lnTo>
                      <a:pt x="279763" y="241364"/>
                    </a:lnTo>
                    <a:lnTo>
                      <a:pt x="301704" y="255077"/>
                    </a:lnTo>
                    <a:cubicBezTo>
                      <a:pt x="307190" y="257820"/>
                      <a:pt x="315418" y="260562"/>
                      <a:pt x="320904" y="257820"/>
                    </a:cubicBezTo>
                    <a:cubicBezTo>
                      <a:pt x="326389" y="255077"/>
                      <a:pt x="331875" y="252334"/>
                      <a:pt x="334618" y="244107"/>
                    </a:cubicBezTo>
                    <a:lnTo>
                      <a:pt x="334618" y="241364"/>
                    </a:lnTo>
                    <a:lnTo>
                      <a:pt x="359303" y="249592"/>
                    </a:lnTo>
                    <a:lnTo>
                      <a:pt x="342846" y="293476"/>
                    </a:lnTo>
                    <a:cubicBezTo>
                      <a:pt x="342846" y="296219"/>
                      <a:pt x="337360" y="298962"/>
                      <a:pt x="334618" y="301704"/>
                    </a:cubicBezTo>
                    <a:cubicBezTo>
                      <a:pt x="331875" y="301704"/>
                      <a:pt x="326389" y="301704"/>
                      <a:pt x="323646" y="298962"/>
                    </a:cubicBezTo>
                    <a:lnTo>
                      <a:pt x="318161" y="296219"/>
                    </a:lnTo>
                    <a:lnTo>
                      <a:pt x="318161" y="282505"/>
                    </a:lnTo>
                    <a:cubicBezTo>
                      <a:pt x="318161" y="277019"/>
                      <a:pt x="312675" y="271534"/>
                      <a:pt x="307190" y="271534"/>
                    </a:cubicBezTo>
                    <a:cubicBezTo>
                      <a:pt x="301704" y="271534"/>
                      <a:pt x="296219" y="277019"/>
                      <a:pt x="296219" y="282505"/>
                    </a:cubicBezTo>
                    <a:lnTo>
                      <a:pt x="296219" y="301704"/>
                    </a:lnTo>
                    <a:cubicBezTo>
                      <a:pt x="296219" y="301704"/>
                      <a:pt x="296219" y="301704"/>
                      <a:pt x="296219" y="301704"/>
                    </a:cubicBezTo>
                    <a:lnTo>
                      <a:pt x="296219" y="340103"/>
                    </a:lnTo>
                    <a:lnTo>
                      <a:pt x="181023" y="340103"/>
                    </a:lnTo>
                    <a:lnTo>
                      <a:pt x="181023" y="282505"/>
                    </a:lnTo>
                    <a:cubicBezTo>
                      <a:pt x="178280" y="266048"/>
                      <a:pt x="186508" y="252334"/>
                      <a:pt x="197480" y="241364"/>
                    </a:cubicBezTo>
                    <a:lnTo>
                      <a:pt x="197480" y="241364"/>
                    </a:lnTo>
                    <a:close/>
                    <a:moveTo>
                      <a:pt x="342846" y="216679"/>
                    </a:moveTo>
                    <a:cubicBezTo>
                      <a:pt x="342846" y="216679"/>
                      <a:pt x="342846" y="216679"/>
                      <a:pt x="342846" y="216679"/>
                    </a:cubicBezTo>
                    <a:lnTo>
                      <a:pt x="351074" y="194736"/>
                    </a:lnTo>
                    <a:cubicBezTo>
                      <a:pt x="351074" y="191993"/>
                      <a:pt x="353817" y="189251"/>
                      <a:pt x="356560" y="186508"/>
                    </a:cubicBezTo>
                    <a:cubicBezTo>
                      <a:pt x="359303" y="186508"/>
                      <a:pt x="362046" y="183765"/>
                      <a:pt x="364788" y="186508"/>
                    </a:cubicBezTo>
                    <a:lnTo>
                      <a:pt x="364788" y="189251"/>
                    </a:lnTo>
                    <a:cubicBezTo>
                      <a:pt x="362046" y="194736"/>
                      <a:pt x="367531" y="200222"/>
                      <a:pt x="373017" y="202965"/>
                    </a:cubicBezTo>
                    <a:cubicBezTo>
                      <a:pt x="373017" y="202965"/>
                      <a:pt x="375759" y="202965"/>
                      <a:pt x="375759" y="202965"/>
                    </a:cubicBezTo>
                    <a:cubicBezTo>
                      <a:pt x="375759" y="202965"/>
                      <a:pt x="375759" y="202965"/>
                      <a:pt x="375759" y="202965"/>
                    </a:cubicBezTo>
                    <a:cubicBezTo>
                      <a:pt x="375759" y="202965"/>
                      <a:pt x="375759" y="202965"/>
                      <a:pt x="375759" y="202965"/>
                    </a:cubicBezTo>
                    <a:lnTo>
                      <a:pt x="364788" y="230393"/>
                    </a:lnTo>
                    <a:lnTo>
                      <a:pt x="340103" y="222164"/>
                    </a:lnTo>
                    <a:lnTo>
                      <a:pt x="342846" y="216679"/>
                    </a:lnTo>
                    <a:close/>
                    <a:moveTo>
                      <a:pt x="392215" y="183765"/>
                    </a:moveTo>
                    <a:cubicBezTo>
                      <a:pt x="392215" y="181022"/>
                      <a:pt x="389473" y="178280"/>
                      <a:pt x="386730" y="175537"/>
                    </a:cubicBezTo>
                    <a:lnTo>
                      <a:pt x="405929" y="101483"/>
                    </a:lnTo>
                    <a:cubicBezTo>
                      <a:pt x="408672" y="95997"/>
                      <a:pt x="403187" y="90512"/>
                      <a:pt x="397701" y="87769"/>
                    </a:cubicBezTo>
                    <a:cubicBezTo>
                      <a:pt x="392215" y="85026"/>
                      <a:pt x="386730" y="90512"/>
                      <a:pt x="383987" y="95997"/>
                    </a:cubicBezTo>
                    <a:lnTo>
                      <a:pt x="367531" y="164566"/>
                    </a:lnTo>
                    <a:cubicBezTo>
                      <a:pt x="359303" y="161824"/>
                      <a:pt x="353817" y="164566"/>
                      <a:pt x="345589" y="167309"/>
                    </a:cubicBezTo>
                    <a:cubicBezTo>
                      <a:pt x="342846" y="170052"/>
                      <a:pt x="337360" y="172795"/>
                      <a:pt x="334618" y="175537"/>
                    </a:cubicBezTo>
                    <a:lnTo>
                      <a:pt x="334618" y="65827"/>
                    </a:lnTo>
                    <a:cubicBezTo>
                      <a:pt x="334618" y="65827"/>
                      <a:pt x="334618" y="65827"/>
                      <a:pt x="334618" y="65827"/>
                    </a:cubicBezTo>
                    <a:lnTo>
                      <a:pt x="518383" y="65827"/>
                    </a:lnTo>
                    <a:cubicBezTo>
                      <a:pt x="518383" y="65827"/>
                      <a:pt x="518383" y="65827"/>
                      <a:pt x="518383" y="65827"/>
                    </a:cubicBezTo>
                    <a:lnTo>
                      <a:pt x="518383" y="202965"/>
                    </a:lnTo>
                    <a:cubicBezTo>
                      <a:pt x="518383" y="202965"/>
                      <a:pt x="518383" y="202965"/>
                      <a:pt x="518383" y="202965"/>
                    </a:cubicBezTo>
                    <a:lnTo>
                      <a:pt x="392215" y="202965"/>
                    </a:lnTo>
                    <a:cubicBezTo>
                      <a:pt x="394958" y="197479"/>
                      <a:pt x="394958" y="191993"/>
                      <a:pt x="392215" y="183765"/>
                    </a:cubicBezTo>
                    <a:lnTo>
                      <a:pt x="392215" y="183765"/>
                    </a:lnTo>
                    <a:close/>
                    <a:moveTo>
                      <a:pt x="246849" y="362045"/>
                    </a:moveTo>
                    <a:lnTo>
                      <a:pt x="570495" y="362045"/>
                    </a:lnTo>
                    <a:lnTo>
                      <a:pt x="570495" y="477241"/>
                    </a:lnTo>
                    <a:lnTo>
                      <a:pt x="246849" y="477241"/>
                    </a:lnTo>
                    <a:lnTo>
                      <a:pt x="246849" y="362045"/>
                    </a:lnTo>
                    <a:close/>
                    <a:moveTo>
                      <a:pt x="145366" y="19200"/>
                    </a:moveTo>
                    <a:lnTo>
                      <a:pt x="556781" y="19200"/>
                    </a:lnTo>
                    <a:cubicBezTo>
                      <a:pt x="565010" y="19200"/>
                      <a:pt x="570495" y="24686"/>
                      <a:pt x="570495" y="32913"/>
                    </a:cubicBezTo>
                    <a:lnTo>
                      <a:pt x="570495" y="342845"/>
                    </a:lnTo>
                    <a:lnTo>
                      <a:pt x="315418" y="342845"/>
                    </a:lnTo>
                    <a:lnTo>
                      <a:pt x="315418" y="320904"/>
                    </a:lnTo>
                    <a:cubicBezTo>
                      <a:pt x="318161" y="323646"/>
                      <a:pt x="323646" y="323646"/>
                      <a:pt x="329132" y="323646"/>
                    </a:cubicBezTo>
                    <a:cubicBezTo>
                      <a:pt x="331875" y="323646"/>
                      <a:pt x="337360" y="323646"/>
                      <a:pt x="340103" y="320904"/>
                    </a:cubicBezTo>
                    <a:cubicBezTo>
                      <a:pt x="351074" y="318161"/>
                      <a:pt x="356560" y="309933"/>
                      <a:pt x="362046" y="301704"/>
                    </a:cubicBezTo>
                    <a:lnTo>
                      <a:pt x="389473" y="224907"/>
                    </a:lnTo>
                    <a:lnTo>
                      <a:pt x="523869" y="224907"/>
                    </a:lnTo>
                    <a:cubicBezTo>
                      <a:pt x="534840" y="224907"/>
                      <a:pt x="545811" y="213936"/>
                      <a:pt x="545811" y="202965"/>
                    </a:cubicBezTo>
                    <a:lnTo>
                      <a:pt x="545811" y="65827"/>
                    </a:lnTo>
                    <a:cubicBezTo>
                      <a:pt x="545811" y="54855"/>
                      <a:pt x="534840" y="43884"/>
                      <a:pt x="523869" y="43884"/>
                    </a:cubicBezTo>
                    <a:lnTo>
                      <a:pt x="340103" y="43884"/>
                    </a:lnTo>
                    <a:cubicBezTo>
                      <a:pt x="329132" y="43884"/>
                      <a:pt x="318161" y="54855"/>
                      <a:pt x="318161" y="65827"/>
                    </a:cubicBezTo>
                    <a:lnTo>
                      <a:pt x="318161" y="202965"/>
                    </a:lnTo>
                    <a:cubicBezTo>
                      <a:pt x="318161" y="205707"/>
                      <a:pt x="318161" y="211193"/>
                      <a:pt x="320904" y="213936"/>
                    </a:cubicBezTo>
                    <a:lnTo>
                      <a:pt x="312675" y="235878"/>
                    </a:lnTo>
                    <a:cubicBezTo>
                      <a:pt x="312675" y="235878"/>
                      <a:pt x="312675" y="235878"/>
                      <a:pt x="312675" y="235878"/>
                    </a:cubicBezTo>
                    <a:cubicBezTo>
                      <a:pt x="312675" y="235878"/>
                      <a:pt x="312675" y="235878"/>
                      <a:pt x="312675" y="235878"/>
                    </a:cubicBezTo>
                    <a:lnTo>
                      <a:pt x="285248" y="216679"/>
                    </a:lnTo>
                    <a:cubicBezTo>
                      <a:pt x="282505" y="213936"/>
                      <a:pt x="277020" y="211193"/>
                      <a:pt x="274277" y="208450"/>
                    </a:cubicBezTo>
                    <a:cubicBezTo>
                      <a:pt x="287991" y="197479"/>
                      <a:pt x="296219" y="183765"/>
                      <a:pt x="296219" y="164566"/>
                    </a:cubicBezTo>
                    <a:cubicBezTo>
                      <a:pt x="296219" y="134396"/>
                      <a:pt x="271534" y="109710"/>
                      <a:pt x="241363" y="109710"/>
                    </a:cubicBezTo>
                    <a:cubicBezTo>
                      <a:pt x="211193" y="109710"/>
                      <a:pt x="186508" y="134396"/>
                      <a:pt x="186508" y="164566"/>
                    </a:cubicBezTo>
                    <a:cubicBezTo>
                      <a:pt x="186508" y="181022"/>
                      <a:pt x="194737" y="197479"/>
                      <a:pt x="208450" y="208450"/>
                    </a:cubicBezTo>
                    <a:cubicBezTo>
                      <a:pt x="205708" y="211193"/>
                      <a:pt x="200222" y="211193"/>
                      <a:pt x="197480" y="213936"/>
                    </a:cubicBezTo>
                    <a:cubicBezTo>
                      <a:pt x="197480" y="213936"/>
                      <a:pt x="197480" y="213936"/>
                      <a:pt x="194737" y="213936"/>
                    </a:cubicBezTo>
                    <a:cubicBezTo>
                      <a:pt x="175537" y="227650"/>
                      <a:pt x="161823" y="252334"/>
                      <a:pt x="161823" y="277019"/>
                    </a:cubicBezTo>
                    <a:lnTo>
                      <a:pt x="161823" y="334617"/>
                    </a:lnTo>
                    <a:lnTo>
                      <a:pt x="137138" y="334617"/>
                    </a:lnTo>
                    <a:lnTo>
                      <a:pt x="137138" y="32913"/>
                    </a:lnTo>
                    <a:cubicBezTo>
                      <a:pt x="131653" y="24686"/>
                      <a:pt x="137138" y="19200"/>
                      <a:pt x="145366" y="19200"/>
                    </a:cubicBezTo>
                    <a:lnTo>
                      <a:pt x="145366" y="19200"/>
                    </a:lnTo>
                    <a:close/>
                    <a:moveTo>
                      <a:pt x="19200" y="101483"/>
                    </a:moveTo>
                    <a:cubicBezTo>
                      <a:pt x="19200" y="82283"/>
                      <a:pt x="35656" y="65827"/>
                      <a:pt x="54855" y="65827"/>
                    </a:cubicBezTo>
                    <a:lnTo>
                      <a:pt x="112454" y="65827"/>
                    </a:lnTo>
                    <a:lnTo>
                      <a:pt x="112454" y="90512"/>
                    </a:lnTo>
                    <a:lnTo>
                      <a:pt x="76797" y="90512"/>
                    </a:lnTo>
                    <a:cubicBezTo>
                      <a:pt x="57598" y="90512"/>
                      <a:pt x="43884" y="104225"/>
                      <a:pt x="43884" y="123424"/>
                    </a:cubicBezTo>
                    <a:lnTo>
                      <a:pt x="43884" y="479983"/>
                    </a:lnTo>
                    <a:lnTo>
                      <a:pt x="19200" y="479983"/>
                    </a:lnTo>
                    <a:lnTo>
                      <a:pt x="19200" y="101483"/>
                    </a:lnTo>
                    <a:close/>
                    <a:moveTo>
                      <a:pt x="658264" y="479983"/>
                    </a:moveTo>
                    <a:lnTo>
                      <a:pt x="658264" y="123424"/>
                    </a:lnTo>
                    <a:cubicBezTo>
                      <a:pt x="658264" y="104225"/>
                      <a:pt x="644550" y="90512"/>
                      <a:pt x="625351" y="90512"/>
                    </a:cubicBezTo>
                    <a:lnTo>
                      <a:pt x="589695" y="90512"/>
                    </a:lnTo>
                    <a:lnTo>
                      <a:pt x="589695" y="65827"/>
                    </a:lnTo>
                    <a:lnTo>
                      <a:pt x="647293" y="65827"/>
                    </a:lnTo>
                    <a:cubicBezTo>
                      <a:pt x="666492" y="65827"/>
                      <a:pt x="682949" y="82283"/>
                      <a:pt x="682949" y="101483"/>
                    </a:cubicBezTo>
                    <a:lnTo>
                      <a:pt x="682949" y="479983"/>
                    </a:lnTo>
                    <a:lnTo>
                      <a:pt x="658264" y="479983"/>
                    </a:lnTo>
                    <a:close/>
                  </a:path>
                </a:pathLst>
              </a:custGeom>
              <a:grpFill/>
              <a:ln w="27426" cap="flat">
                <a:noFill/>
                <a:prstDash val="solid"/>
                <a:miter/>
              </a:ln>
            </p:spPr>
            <p:txBody>
              <a:bodyPr rtlCol="0" anchor="ctr"/>
              <a:lstStyle/>
              <a:p>
                <a:endParaRPr lang="en-US"/>
              </a:p>
            </p:txBody>
          </p:sp>
          <p:sp>
            <p:nvSpPr>
              <p:cNvPr id="8" name="Freeform 434">
                <a:extLst>
                  <a:ext uri="{FF2B5EF4-FFF2-40B4-BE49-F238E27FC236}">
                    <a16:creationId xmlns:a16="http://schemas.microsoft.com/office/drawing/2014/main" id="{2668BCFF-4B15-BCFE-66D2-09958437D491}"/>
                  </a:ext>
                </a:extLst>
              </p:cNvPr>
              <p:cNvSpPr/>
              <p:nvPr/>
            </p:nvSpPr>
            <p:spPr>
              <a:xfrm>
                <a:off x="1191919" y="6341153"/>
                <a:ext cx="277019" cy="65826"/>
              </a:xfrm>
              <a:custGeom>
                <a:avLst/>
                <a:gdLst>
                  <a:gd name="connsiteX0" fmla="*/ 266049 w 277019"/>
                  <a:gd name="connsiteY0" fmla="*/ 21942 h 65826"/>
                  <a:gd name="connsiteX1" fmla="*/ 90512 w 277019"/>
                  <a:gd name="connsiteY1" fmla="*/ 21942 h 65826"/>
                  <a:gd name="connsiteX2" fmla="*/ 57598 w 277019"/>
                  <a:gd name="connsiteY2" fmla="*/ 0 h 65826"/>
                  <a:gd name="connsiteX3" fmla="*/ 24686 w 277019"/>
                  <a:gd name="connsiteY3" fmla="*/ 21942 h 65826"/>
                  <a:gd name="connsiteX4" fmla="*/ 10972 w 277019"/>
                  <a:gd name="connsiteY4" fmla="*/ 21942 h 65826"/>
                  <a:gd name="connsiteX5" fmla="*/ 0 w 277019"/>
                  <a:gd name="connsiteY5" fmla="*/ 32913 h 65826"/>
                  <a:gd name="connsiteX6" fmla="*/ 10972 w 277019"/>
                  <a:gd name="connsiteY6" fmla="*/ 43884 h 65826"/>
                  <a:gd name="connsiteX7" fmla="*/ 24686 w 277019"/>
                  <a:gd name="connsiteY7" fmla="*/ 43884 h 65826"/>
                  <a:gd name="connsiteX8" fmla="*/ 57598 w 277019"/>
                  <a:gd name="connsiteY8" fmla="*/ 65826 h 65826"/>
                  <a:gd name="connsiteX9" fmla="*/ 90512 w 277019"/>
                  <a:gd name="connsiteY9" fmla="*/ 43884 h 65826"/>
                  <a:gd name="connsiteX10" fmla="*/ 266049 w 277019"/>
                  <a:gd name="connsiteY10" fmla="*/ 43884 h 65826"/>
                  <a:gd name="connsiteX11" fmla="*/ 277020 w 277019"/>
                  <a:gd name="connsiteY11" fmla="*/ 32913 h 65826"/>
                  <a:gd name="connsiteX12" fmla="*/ 266049 w 277019"/>
                  <a:gd name="connsiteY12" fmla="*/ 21942 h 65826"/>
                  <a:gd name="connsiteX13" fmla="*/ 266049 w 277019"/>
                  <a:gd name="connsiteY13" fmla="*/ 21942 h 65826"/>
                  <a:gd name="connsiteX14" fmla="*/ 60341 w 277019"/>
                  <a:gd name="connsiteY14" fmla="*/ 43884 h 65826"/>
                  <a:gd name="connsiteX15" fmla="*/ 46627 w 277019"/>
                  <a:gd name="connsiteY15" fmla="*/ 30171 h 65826"/>
                  <a:gd name="connsiteX16" fmla="*/ 60341 w 277019"/>
                  <a:gd name="connsiteY16" fmla="*/ 16457 h 65826"/>
                  <a:gd name="connsiteX17" fmla="*/ 74055 w 277019"/>
                  <a:gd name="connsiteY17" fmla="*/ 30171 h 65826"/>
                  <a:gd name="connsiteX18" fmla="*/ 60341 w 277019"/>
                  <a:gd name="connsiteY18" fmla="*/ 43884 h 65826"/>
                  <a:gd name="connsiteX19" fmla="*/ 60341 w 277019"/>
                  <a:gd name="connsiteY19" fmla="*/ 43884 h 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9" h="65826">
                    <a:moveTo>
                      <a:pt x="266049" y="21942"/>
                    </a:moveTo>
                    <a:lnTo>
                      <a:pt x="90512" y="21942"/>
                    </a:lnTo>
                    <a:cubicBezTo>
                      <a:pt x="85026" y="8228"/>
                      <a:pt x="74055" y="0"/>
                      <a:pt x="57598" y="0"/>
                    </a:cubicBezTo>
                    <a:cubicBezTo>
                      <a:pt x="43884" y="0"/>
                      <a:pt x="30171" y="10971"/>
                      <a:pt x="24686" y="21942"/>
                    </a:cubicBezTo>
                    <a:lnTo>
                      <a:pt x="10972" y="21942"/>
                    </a:lnTo>
                    <a:cubicBezTo>
                      <a:pt x="5486" y="21942"/>
                      <a:pt x="0" y="27428"/>
                      <a:pt x="0" y="32913"/>
                    </a:cubicBezTo>
                    <a:cubicBezTo>
                      <a:pt x="0" y="38399"/>
                      <a:pt x="5486" y="43884"/>
                      <a:pt x="10972" y="43884"/>
                    </a:cubicBezTo>
                    <a:lnTo>
                      <a:pt x="24686" y="43884"/>
                    </a:lnTo>
                    <a:cubicBezTo>
                      <a:pt x="30171" y="57598"/>
                      <a:pt x="41142" y="65826"/>
                      <a:pt x="57598" y="65826"/>
                    </a:cubicBezTo>
                    <a:cubicBezTo>
                      <a:pt x="74055" y="65826"/>
                      <a:pt x="85026" y="54855"/>
                      <a:pt x="90512" y="43884"/>
                    </a:cubicBezTo>
                    <a:lnTo>
                      <a:pt x="266049" y="43884"/>
                    </a:lnTo>
                    <a:cubicBezTo>
                      <a:pt x="271535" y="43884"/>
                      <a:pt x="277020" y="38399"/>
                      <a:pt x="277020" y="32913"/>
                    </a:cubicBezTo>
                    <a:cubicBezTo>
                      <a:pt x="274277" y="24685"/>
                      <a:pt x="271535" y="21942"/>
                      <a:pt x="266049" y="21942"/>
                    </a:cubicBezTo>
                    <a:lnTo>
                      <a:pt x="266049" y="21942"/>
                    </a:lnTo>
                    <a:close/>
                    <a:moveTo>
                      <a:pt x="60341" y="43884"/>
                    </a:moveTo>
                    <a:cubicBezTo>
                      <a:pt x="52113" y="43884"/>
                      <a:pt x="46627" y="38399"/>
                      <a:pt x="46627" y="30171"/>
                    </a:cubicBezTo>
                    <a:cubicBezTo>
                      <a:pt x="46627" y="21942"/>
                      <a:pt x="52113" y="16457"/>
                      <a:pt x="60341" y="16457"/>
                    </a:cubicBezTo>
                    <a:cubicBezTo>
                      <a:pt x="68569" y="16457"/>
                      <a:pt x="74055" y="21942"/>
                      <a:pt x="74055" y="30171"/>
                    </a:cubicBezTo>
                    <a:cubicBezTo>
                      <a:pt x="71312" y="38399"/>
                      <a:pt x="65827" y="43884"/>
                      <a:pt x="60341" y="43884"/>
                    </a:cubicBezTo>
                    <a:lnTo>
                      <a:pt x="60341" y="43884"/>
                    </a:lnTo>
                    <a:close/>
                  </a:path>
                </a:pathLst>
              </a:custGeom>
              <a:grpFill/>
              <a:ln w="27426" cap="flat">
                <a:noFill/>
                <a:prstDash val="solid"/>
                <a:miter/>
              </a:ln>
            </p:spPr>
            <p:txBody>
              <a:bodyPr rtlCol="0" anchor="ctr"/>
              <a:lstStyle/>
              <a:p>
                <a:endParaRPr lang="en-US"/>
              </a:p>
            </p:txBody>
          </p:sp>
          <p:sp>
            <p:nvSpPr>
              <p:cNvPr id="10" name="Freeform 435">
                <a:extLst>
                  <a:ext uri="{FF2B5EF4-FFF2-40B4-BE49-F238E27FC236}">
                    <a16:creationId xmlns:a16="http://schemas.microsoft.com/office/drawing/2014/main" id="{EEA8F8E5-BE5B-3040-5C00-B9C34DE002FD}"/>
                  </a:ext>
                </a:extLst>
              </p:cNvPr>
              <p:cNvSpPr/>
              <p:nvPr/>
            </p:nvSpPr>
            <p:spPr>
              <a:xfrm>
                <a:off x="1084952" y="6363094"/>
                <a:ext cx="32913" cy="21942"/>
              </a:xfrm>
              <a:custGeom>
                <a:avLst/>
                <a:gdLst>
                  <a:gd name="connsiteX0" fmla="*/ 21943 w 32913"/>
                  <a:gd name="connsiteY0" fmla="*/ 0 h 21942"/>
                  <a:gd name="connsiteX1" fmla="*/ 10971 w 32913"/>
                  <a:gd name="connsiteY1" fmla="*/ 0 h 21942"/>
                  <a:gd name="connsiteX2" fmla="*/ 0 w 32913"/>
                  <a:gd name="connsiteY2" fmla="*/ 10972 h 21942"/>
                  <a:gd name="connsiteX3" fmla="*/ 10971 w 32913"/>
                  <a:gd name="connsiteY3" fmla="*/ 21943 h 21942"/>
                  <a:gd name="connsiteX4" fmla="*/ 21943 w 32913"/>
                  <a:gd name="connsiteY4" fmla="*/ 21943 h 21942"/>
                  <a:gd name="connsiteX5" fmla="*/ 32914 w 32913"/>
                  <a:gd name="connsiteY5" fmla="*/ 10972 h 21942"/>
                  <a:gd name="connsiteX6" fmla="*/ 21943 w 32913"/>
                  <a:gd name="connsiteY6" fmla="*/ 0 h 21942"/>
                  <a:gd name="connsiteX7" fmla="*/ 21943 w 32913"/>
                  <a:gd name="connsiteY7" fmla="*/ 0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21942">
                    <a:moveTo>
                      <a:pt x="21943" y="0"/>
                    </a:moveTo>
                    <a:lnTo>
                      <a:pt x="10971" y="0"/>
                    </a:lnTo>
                    <a:cubicBezTo>
                      <a:pt x="5486" y="0"/>
                      <a:pt x="0" y="5486"/>
                      <a:pt x="0" y="10972"/>
                    </a:cubicBezTo>
                    <a:cubicBezTo>
                      <a:pt x="0" y="16457"/>
                      <a:pt x="5486" y="21943"/>
                      <a:pt x="10971" y="21943"/>
                    </a:cubicBezTo>
                    <a:lnTo>
                      <a:pt x="21943" y="21943"/>
                    </a:lnTo>
                    <a:cubicBezTo>
                      <a:pt x="27428" y="21943"/>
                      <a:pt x="32914" y="16457"/>
                      <a:pt x="32914" y="10972"/>
                    </a:cubicBezTo>
                    <a:cubicBezTo>
                      <a:pt x="32914" y="2743"/>
                      <a:pt x="30171" y="0"/>
                      <a:pt x="21943" y="0"/>
                    </a:cubicBezTo>
                    <a:lnTo>
                      <a:pt x="21943" y="0"/>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99999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E0453-4DBC-D29B-4C25-FBCCD220D31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C9CCA7-DFE5-A174-1B83-4A0C523E0071}"/>
              </a:ext>
            </a:extLst>
          </p:cNvPr>
          <p:cNvSpPr>
            <a:spLocks noGrp="1"/>
          </p:cNvSpPr>
          <p:nvPr>
            <p:ph type="sldNum" sz="quarter" idx="4"/>
          </p:nvPr>
        </p:nvSpPr>
        <p:spPr/>
        <p:txBody>
          <a:bodyPr/>
          <a:lstStyle/>
          <a:p>
            <a:fld id="{9C527BFA-2C0E-4CEC-B6A5-913A56FEF4B4}" type="slidenum">
              <a:rPr lang="fr-CA" smtClean="0"/>
              <a:t>43</a:t>
            </a:fld>
            <a:endParaRPr lang="fr-CA" dirty="0"/>
          </a:p>
        </p:txBody>
      </p:sp>
      <p:sp>
        <p:nvSpPr>
          <p:cNvPr id="8" name="Text Placeholder 7">
            <a:extLst>
              <a:ext uri="{FF2B5EF4-FFF2-40B4-BE49-F238E27FC236}">
                <a16:creationId xmlns:a16="http://schemas.microsoft.com/office/drawing/2014/main" id="{75AD30D0-E211-AC88-EC3C-87EBA50DA623}"/>
              </a:ext>
            </a:extLst>
          </p:cNvPr>
          <p:cNvSpPr>
            <a:spLocks noGrp="1"/>
          </p:cNvSpPr>
          <p:nvPr>
            <p:ph type="body" sz="quarter" idx="33"/>
          </p:nvPr>
        </p:nvSpPr>
        <p:spPr>
          <a:xfrm>
            <a:off x="634478" y="1217671"/>
            <a:ext cx="7005929" cy="1378032"/>
          </a:xfrm>
        </p:spPr>
        <p:txBody>
          <a:bodyPr/>
          <a:lstStyle/>
          <a:p>
            <a:r>
              <a:rPr lang="en-GB" sz="1400" b="1" dirty="0"/>
              <a:t>Durée estimée :</a:t>
            </a:r>
            <a:r>
              <a:rPr lang="en-GB" sz="1400" dirty="0"/>
              <a:t> 90 à 100 minutes</a:t>
            </a:r>
          </a:p>
          <a:p>
            <a:r>
              <a:rPr lang="en-GB" sz="1400" b="1" dirty="0"/>
              <a:t>Style de présentation : </a:t>
            </a:r>
            <a:r>
              <a:rPr lang="en-GB" sz="1400" dirty="0"/>
              <a:t>créatif, réflexif et basé sur la discussion</a:t>
            </a:r>
          </a:p>
          <a:p>
            <a:r>
              <a:rPr lang="en-GB" sz="1400" b="1" dirty="0"/>
              <a:t>Public : </a:t>
            </a:r>
            <a:r>
              <a:rPr lang="en-GB" sz="1400" dirty="0"/>
              <a:t>jeunes femmes âgées de 15 à 29 ans, en particulier celles qui souhaitent avoir un impact positif</a:t>
            </a:r>
            <a:endParaRPr lang="en-US" sz="1400" dirty="0"/>
          </a:p>
        </p:txBody>
      </p:sp>
      <p:sp>
        <p:nvSpPr>
          <p:cNvPr id="9" name="Text Placeholder 8">
            <a:extLst>
              <a:ext uri="{FF2B5EF4-FFF2-40B4-BE49-F238E27FC236}">
                <a16:creationId xmlns:a16="http://schemas.microsoft.com/office/drawing/2014/main" id="{089975DB-CC3E-A66E-7B81-2A18A63C1F1B}"/>
              </a:ext>
            </a:extLst>
          </p:cNvPr>
          <p:cNvSpPr>
            <a:spLocks noGrp="1"/>
          </p:cNvSpPr>
          <p:nvPr>
            <p:ph type="body" sz="quarter" idx="38"/>
          </p:nvPr>
        </p:nvSpPr>
        <p:spPr>
          <a:xfrm>
            <a:off x="634478" y="629430"/>
            <a:ext cx="6506617" cy="381311"/>
          </a:xfrm>
        </p:spPr>
        <p:txBody>
          <a:bodyPr/>
          <a:lstStyle/>
          <a:p>
            <a:r>
              <a:rPr lang="en-US" sz="1800" dirty="0"/>
              <a:t>Guide de temps (ajustable)</a:t>
            </a:r>
          </a:p>
        </p:txBody>
      </p:sp>
      <p:cxnSp>
        <p:nvCxnSpPr>
          <p:cNvPr id="10" name="Straight Connector 9">
            <a:extLst>
              <a:ext uri="{FF2B5EF4-FFF2-40B4-BE49-F238E27FC236}">
                <a16:creationId xmlns:a16="http://schemas.microsoft.com/office/drawing/2014/main" id="{80621755-2629-A947-7485-82656B382DE3}"/>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483A126-8EBC-B290-2C74-4301E68232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785006" y="7356247"/>
            <a:ext cx="2754190" cy="4348742"/>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graphicFrame>
        <p:nvGraphicFramePr>
          <p:cNvPr id="5" name="Table 4">
            <a:extLst>
              <a:ext uri="{FF2B5EF4-FFF2-40B4-BE49-F238E27FC236}">
                <a16:creationId xmlns:a16="http://schemas.microsoft.com/office/drawing/2014/main" id="{29201D3A-D19D-6786-F76A-AB9FAEAAF7BE}"/>
              </a:ext>
            </a:extLst>
          </p:cNvPr>
          <p:cNvGraphicFramePr>
            <a:graphicFrameLocks noGrp="1"/>
          </p:cNvGraphicFramePr>
          <p:nvPr>
            <p:extLst>
              <p:ext uri="{D42A27DB-BD31-4B8C-83A1-F6EECF244321}">
                <p14:modId xmlns:p14="http://schemas.microsoft.com/office/powerpoint/2010/main" val="1663197863"/>
              </p:ext>
            </p:extLst>
          </p:nvPr>
        </p:nvGraphicFramePr>
        <p:xfrm>
          <a:off x="656574" y="2277192"/>
          <a:ext cx="6541269" cy="6081298"/>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57299">
                  <a:extLst>
                    <a:ext uri="{9D8B030D-6E8A-4147-A177-3AD203B41FA5}">
                      <a16:colId xmlns:a16="http://schemas.microsoft.com/office/drawing/2014/main" val="48427194"/>
                    </a:ext>
                  </a:extLst>
                </a:gridCol>
                <a:gridCol w="1003547">
                  <a:extLst>
                    <a:ext uri="{9D8B030D-6E8A-4147-A177-3AD203B41FA5}">
                      <a16:colId xmlns:a16="http://schemas.microsoft.com/office/drawing/2014/main" val="2030828358"/>
                    </a:ext>
                  </a:extLst>
                </a:gridCol>
              </a:tblGrid>
              <a:tr h="306054">
                <a:tc>
                  <a:txBody>
                    <a:bodyPr/>
                    <a:lstStyle/>
                    <a:p>
                      <a:r>
                        <a:rPr lang="en-GB" sz="1400" dirty="0"/>
                        <a:t>Activité </a:t>
                      </a:r>
                    </a:p>
                  </a:txBody>
                  <a:tcPr>
                    <a:solidFill>
                      <a:srgbClr val="7030A0"/>
                    </a:solidFill>
                  </a:tcPr>
                </a:tc>
                <a:tc>
                  <a:txBody>
                    <a:bodyPr/>
                    <a:lstStyle/>
                    <a:p>
                      <a:r>
                        <a:rPr lang="en-GB" sz="1400" dirty="0"/>
                        <a:t>Description</a:t>
                      </a:r>
                    </a:p>
                  </a:txBody>
                  <a:tcPr>
                    <a:solidFill>
                      <a:srgbClr val="7030A0"/>
                    </a:solidFill>
                  </a:tcPr>
                </a:tc>
                <a:tc>
                  <a:txBody>
                    <a:bodyPr/>
                    <a:lstStyle/>
                    <a:p>
                      <a:r>
                        <a:rPr lang="en-GB" sz="1400" dirty="0"/>
                        <a:t>Durée</a:t>
                      </a:r>
                    </a:p>
                  </a:txBody>
                  <a:tcPr>
                    <a:solidFill>
                      <a:srgbClr val="7030A0"/>
                    </a:solidFill>
                  </a:tcPr>
                </a:tc>
                <a:extLst>
                  <a:ext uri="{0D108BD9-81ED-4DB2-BD59-A6C34878D82A}">
                    <a16:rowId xmlns:a16="http://schemas.microsoft.com/office/drawing/2014/main" val="1499428012"/>
                  </a:ext>
                </a:extLst>
              </a:tr>
              <a:tr h="754184">
                <a:tc>
                  <a:txBody>
                    <a:bodyPr/>
                    <a:lstStyle/>
                    <a:p>
                      <a:r>
                        <a:rPr lang="en-GB" sz="1400" dirty="0"/>
                        <a:t>Réflexion d'ouverture</a:t>
                      </a:r>
                    </a:p>
                  </a:txBody>
                  <a:tcPr>
                    <a:solidFill>
                      <a:srgbClr val="CBACDE"/>
                    </a:solidFill>
                  </a:tcPr>
                </a:tc>
                <a:tc>
                  <a:txBody>
                    <a:bodyPr/>
                    <a:lstStyle/>
                    <a:p>
                      <a:r>
                        <a:rPr lang="en-GB" sz="1400" dirty="0"/>
                        <a:t>Discuter de la réputation de l'IA et de son évolution vers des applications positives</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1651804232"/>
                  </a:ext>
                </a:extLst>
              </a:tr>
              <a:tr h="528638">
                <a:tc>
                  <a:txBody>
                    <a:bodyPr/>
                    <a:lstStyle/>
                    <a:p>
                      <a:r>
                        <a:rPr lang="en-GB" sz="1400" dirty="0"/>
                        <a:t>L'IA au service du développement durable</a:t>
                      </a:r>
                    </a:p>
                  </a:txBody>
                  <a:tcPr>
                    <a:solidFill>
                      <a:srgbClr val="EFDFF5"/>
                    </a:solidFill>
                  </a:tcPr>
                </a:tc>
                <a:tc>
                  <a:txBody>
                    <a:bodyPr/>
                    <a:lstStyle/>
                    <a:p>
                      <a:r>
                        <a:rPr lang="en-GB" sz="1400" dirty="0"/>
                        <a:t>Explorer les projets liés au climat, à la conservation et aux déchets + brainstorming</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011675493"/>
                  </a:ext>
                </a:extLst>
              </a:tr>
              <a:tr h="754184">
                <a:tc>
                  <a:txBody>
                    <a:bodyPr/>
                    <a:lstStyle/>
                    <a:p>
                      <a:r>
                        <a:rPr lang="en-GB" sz="1400" dirty="0"/>
                        <a:t>L'IA dans le domaine de la santé</a:t>
                      </a:r>
                    </a:p>
                  </a:txBody>
                  <a:tcPr>
                    <a:solidFill>
                      <a:srgbClr val="CBACDE"/>
                    </a:solidFill>
                  </a:tcPr>
                </a:tc>
                <a:tc>
                  <a:txBody>
                    <a:bodyPr/>
                    <a:lstStyle/>
                    <a:p>
                      <a:r>
                        <a:rPr lang="en-GB" sz="1400" dirty="0"/>
                        <a:t>Examinez l'IA dans la prévention, la détection précoce, le traitement et la santé mentale</a:t>
                      </a:r>
                    </a:p>
                  </a:txBody>
                  <a:tcPr>
                    <a:solidFill>
                      <a:srgbClr val="CBACDE"/>
                    </a:solidFill>
                  </a:tcPr>
                </a:tc>
                <a:tc>
                  <a:txBody>
                    <a:bodyPr/>
                    <a:lstStyle/>
                    <a:p>
                      <a:r>
                        <a:rPr lang="en-GB" sz="1400" dirty="0"/>
                        <a:t>15 min</a:t>
                      </a:r>
                    </a:p>
                  </a:txBody>
                  <a:tcPr>
                    <a:solidFill>
                      <a:srgbClr val="CBACDE"/>
                    </a:solidFill>
                  </a:tcPr>
                </a:tc>
                <a:extLst>
                  <a:ext uri="{0D108BD9-81ED-4DB2-BD59-A6C34878D82A}">
                    <a16:rowId xmlns:a16="http://schemas.microsoft.com/office/drawing/2014/main" val="4293466553"/>
                  </a:ext>
                </a:extLst>
              </a:tr>
              <a:tr h="754184">
                <a:tc>
                  <a:txBody>
                    <a:bodyPr/>
                    <a:lstStyle/>
                    <a:p>
                      <a:r>
                        <a:rPr lang="en-GB" sz="1400" dirty="0"/>
                        <a:t>L'IA pour l'inclusion et l'accessibilité</a:t>
                      </a:r>
                    </a:p>
                  </a:txBody>
                  <a:tcPr>
                    <a:solidFill>
                      <a:srgbClr val="EFDFF5"/>
                    </a:solidFill>
                  </a:tcPr>
                </a:tc>
                <a:tc>
                  <a:txBody>
                    <a:bodyPr/>
                    <a:lstStyle/>
                    <a:p>
                      <a:r>
                        <a:rPr lang="en-GB" sz="1400" dirty="0"/>
                        <a:t>Découvrez les technologies inclusives (handicap, langue, neurodiversité)</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830863894"/>
                  </a:ext>
                </a:extLst>
              </a:tr>
              <a:tr h="528638">
                <a:tc>
                  <a:txBody>
                    <a:bodyPr/>
                    <a:lstStyle/>
                    <a:p>
                      <a:r>
                        <a:rPr lang="en-GB" sz="1400" dirty="0"/>
                        <a:t>Activité de recherche</a:t>
                      </a:r>
                    </a:p>
                  </a:txBody>
                  <a:tcPr>
                    <a:solidFill>
                      <a:srgbClr val="CBACDE"/>
                    </a:solidFill>
                  </a:tcPr>
                </a:tc>
                <a:tc>
                  <a:txBody>
                    <a:bodyPr/>
                    <a:lstStyle/>
                    <a:p>
                      <a:r>
                        <a:rPr lang="en-GB" sz="1400" dirty="0"/>
                        <a:t>Découvrez des applications, des outils ou du matériel favorisant l'accessibilité</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3933964242"/>
                  </a:ext>
                </a:extLst>
              </a:tr>
              <a:tr h="528638">
                <a:tc>
                  <a:txBody>
                    <a:bodyPr/>
                    <a:lstStyle/>
                    <a:p>
                      <a:r>
                        <a:rPr lang="en-GB" sz="1400" dirty="0"/>
                        <a:t>Les femmes dans l'IA pour le bien</a:t>
                      </a:r>
                    </a:p>
                  </a:txBody>
                  <a:tcPr>
                    <a:solidFill>
                      <a:srgbClr val="EFDFF5"/>
                    </a:solidFill>
                  </a:tcPr>
                </a:tc>
                <a:tc>
                  <a:txBody>
                    <a:bodyPr/>
                    <a:lstStyle/>
                    <a:p>
                      <a:r>
                        <a:rPr lang="en-GB" sz="1400" dirty="0"/>
                        <a:t>Regardez les courtes biographies de Joy, Abeba, Fei-Fei et Sara, puis discutez-en.</a:t>
                      </a:r>
                    </a:p>
                  </a:txBody>
                  <a:tcPr>
                    <a:solidFill>
                      <a:srgbClr val="EFDFF5"/>
                    </a:solidFill>
                  </a:tcPr>
                </a:tc>
                <a:tc>
                  <a:txBody>
                    <a:bodyPr/>
                    <a:lstStyle/>
                    <a:p>
                      <a:r>
                        <a:rPr lang="en-GB" sz="1400" dirty="0"/>
                        <a:t>10 min</a:t>
                      </a:r>
                    </a:p>
                  </a:txBody>
                  <a:tcPr>
                    <a:solidFill>
                      <a:srgbClr val="EFDFF5"/>
                    </a:solidFill>
                  </a:tcPr>
                </a:tc>
                <a:extLst>
                  <a:ext uri="{0D108BD9-81ED-4DB2-BD59-A6C34878D82A}">
                    <a16:rowId xmlns:a16="http://schemas.microsoft.com/office/drawing/2014/main" val="2760075884"/>
                  </a:ext>
                </a:extLst>
              </a:tr>
              <a:tr h="474216">
                <a:tc>
                  <a:txBody>
                    <a:bodyPr/>
                    <a:lstStyle/>
                    <a:p>
                      <a:r>
                        <a:rPr lang="en-GB" sz="1400" dirty="0"/>
                        <a:t>Activité Option 1 : Affiche</a:t>
                      </a:r>
                    </a:p>
                  </a:txBody>
                  <a:tcPr>
                    <a:solidFill>
                      <a:srgbClr val="CBACDE"/>
                    </a:solidFill>
                  </a:tcPr>
                </a:tc>
                <a:tc>
                  <a:txBody>
                    <a:bodyPr/>
                    <a:lstStyle/>
                    <a:p>
                      <a:r>
                        <a:rPr lang="en-GB" sz="1400" dirty="0"/>
                        <a:t>Affiche « AI Changemaker »</a:t>
                      </a:r>
                    </a:p>
                  </a:txBody>
                  <a:tcPr>
                    <a:solidFill>
                      <a:srgbClr val="CBACDE"/>
                    </a:solidFill>
                  </a:tcPr>
                </a:tc>
                <a:tc>
                  <a:txBody>
                    <a:bodyPr/>
                    <a:lstStyle/>
                    <a:p>
                      <a:r>
                        <a:rPr lang="en-GB" sz="1400" b="0" dirty="0"/>
                        <a:t>20 min</a:t>
                      </a:r>
                    </a:p>
                  </a:txBody>
                  <a:tcPr>
                    <a:solidFill>
                      <a:srgbClr val="CBACDE"/>
                    </a:solidFill>
                  </a:tcPr>
                </a:tc>
                <a:extLst>
                  <a:ext uri="{0D108BD9-81ED-4DB2-BD59-A6C34878D82A}">
                    <a16:rowId xmlns:a16="http://schemas.microsoft.com/office/drawing/2014/main" val="3430335953"/>
                  </a:ext>
                </a:extLst>
              </a:tr>
              <a:tr h="474216">
                <a:tc>
                  <a:txBody>
                    <a:bodyPr/>
                    <a:lstStyle/>
                    <a:p>
                      <a:r>
                        <a:rPr lang="en-GB" sz="1400" dirty="0"/>
                        <a:t>Activité option 2 : Présenter une idée d'IA au service du bien commun</a:t>
                      </a:r>
                    </a:p>
                  </a:txBody>
                  <a:tcPr>
                    <a:solidFill>
                      <a:srgbClr val="EFDFF5"/>
                    </a:solidFill>
                  </a:tcPr>
                </a:tc>
                <a:tc>
                  <a:txBody>
                    <a:bodyPr/>
                    <a:lstStyle/>
                    <a:p>
                      <a:r>
                        <a:rPr lang="en-GB" sz="1400" dirty="0"/>
                        <a:t>Défi en petits groupes « Présentez votre solution IA »</a:t>
                      </a:r>
                    </a:p>
                  </a:txBody>
                  <a:tcPr>
                    <a:solidFill>
                      <a:srgbClr val="EFDFF5"/>
                    </a:solidFill>
                  </a:tcPr>
                </a:tc>
                <a:tc>
                  <a:txBody>
                    <a:bodyPr/>
                    <a:lstStyle/>
                    <a:p>
                      <a:r>
                        <a:rPr lang="en-GB" sz="1400" b="0" dirty="0"/>
                        <a:t>20 min</a:t>
                      </a:r>
                    </a:p>
                  </a:txBody>
                  <a:tcPr>
                    <a:solidFill>
                      <a:srgbClr val="EFDFF5"/>
                    </a:solidFill>
                  </a:tcPr>
                </a:tc>
                <a:extLst>
                  <a:ext uri="{0D108BD9-81ED-4DB2-BD59-A6C34878D82A}">
                    <a16:rowId xmlns:a16="http://schemas.microsoft.com/office/drawing/2014/main" val="1608379353"/>
                  </a:ext>
                </a:extLst>
              </a:tr>
              <a:tr h="474216">
                <a:tc>
                  <a:txBody>
                    <a:bodyPr/>
                    <a:lstStyle/>
                    <a:p>
                      <a:r>
                        <a:rPr lang="en-GB" sz="1400" dirty="0"/>
                        <a:t>Récapitulatif, réflexion et termes clés</a:t>
                      </a:r>
                    </a:p>
                  </a:txBody>
                  <a:tcPr>
                    <a:solidFill>
                      <a:srgbClr val="CBACDE"/>
                    </a:solidFill>
                  </a:tcPr>
                </a:tc>
                <a:tc>
                  <a:txBody>
                    <a:bodyPr/>
                    <a:lstStyle/>
                    <a:p>
                      <a:r>
                        <a:rPr lang="en-GB" sz="1400" dirty="0"/>
                        <a:t>Partager les enseignements, réfléchir au potentiel de changement</a:t>
                      </a:r>
                    </a:p>
                  </a:txBody>
                  <a:tcPr>
                    <a:solidFill>
                      <a:srgbClr val="CBACDE"/>
                    </a:solidFill>
                  </a:tcPr>
                </a:tc>
                <a:tc>
                  <a:txBody>
                    <a:bodyPr/>
                    <a:lstStyle/>
                    <a:p>
                      <a:r>
                        <a:rPr lang="en-GB" sz="1400" b="0" dirty="0"/>
                        <a:t>5-10 min</a:t>
                      </a:r>
                    </a:p>
                  </a:txBody>
                  <a:tcPr>
                    <a:solidFill>
                      <a:srgbClr val="CBACDE"/>
                    </a:solidFill>
                  </a:tcPr>
                </a:tc>
                <a:extLst>
                  <a:ext uri="{0D108BD9-81ED-4DB2-BD59-A6C34878D82A}">
                    <a16:rowId xmlns:a16="http://schemas.microsoft.com/office/drawing/2014/main" val="1274282093"/>
                  </a:ext>
                </a:extLst>
              </a:tr>
            </a:tbl>
          </a:graphicData>
        </a:graphic>
      </p:graphicFrame>
      <p:pic>
        <p:nvPicPr>
          <p:cNvPr id="4" name="Picture 3">
            <a:extLst>
              <a:ext uri="{FF2B5EF4-FFF2-40B4-BE49-F238E27FC236}">
                <a16:creationId xmlns:a16="http://schemas.microsoft.com/office/drawing/2014/main" id="{4070542E-95C7-B219-0AC0-B713D6760F4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2270" y="8449108"/>
            <a:ext cx="3509856" cy="2179506"/>
          </a:xfrm>
          <a:prstGeom prst="rect">
            <a:avLst/>
          </a:prstGeom>
        </p:spPr>
      </p:pic>
    </p:spTree>
    <p:extLst>
      <p:ext uri="{BB962C8B-B14F-4D97-AF65-F5344CB8AC3E}">
        <p14:creationId xmlns:p14="http://schemas.microsoft.com/office/powerpoint/2010/main" val="2895479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6831D-E7EF-8256-6F79-7782EC75FA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571C6B-11B1-0F1F-E10A-FE79472BF15D}"/>
              </a:ext>
            </a:extLst>
          </p:cNvPr>
          <p:cNvSpPr>
            <a:spLocks noGrp="1"/>
          </p:cNvSpPr>
          <p:nvPr>
            <p:ph type="sldNum" sz="quarter" idx="4"/>
          </p:nvPr>
        </p:nvSpPr>
        <p:spPr>
          <a:xfrm>
            <a:off x="7134496" y="10263061"/>
            <a:ext cx="464659" cy="363595"/>
          </a:xfrm>
        </p:spPr>
        <p:txBody>
          <a:bodyPr/>
          <a:lstStyle/>
          <a:p>
            <a:fld id="{9C527BFA-2C0E-4CEC-B6A5-913A56FEF4B4}" type="slidenum">
              <a:rPr lang="fr-CA" smtClean="0"/>
              <a:t>44</a:t>
            </a:fld>
            <a:endParaRPr lang="fr-CA" dirty="0"/>
          </a:p>
        </p:txBody>
      </p:sp>
      <p:sp>
        <p:nvSpPr>
          <p:cNvPr id="7" name="Text Placeholder 6">
            <a:extLst>
              <a:ext uri="{FF2B5EF4-FFF2-40B4-BE49-F238E27FC236}">
                <a16:creationId xmlns:a16="http://schemas.microsoft.com/office/drawing/2014/main" id="{04C18155-BD59-B434-AEF3-FE1168D297E3}"/>
              </a:ext>
            </a:extLst>
          </p:cNvPr>
          <p:cNvSpPr>
            <a:spLocks noGrp="1"/>
          </p:cNvSpPr>
          <p:nvPr>
            <p:ph type="body" sz="quarter" idx="32"/>
          </p:nvPr>
        </p:nvSpPr>
        <p:spPr>
          <a:xfrm>
            <a:off x="710390" y="1376328"/>
            <a:ext cx="6697687" cy="3396807"/>
          </a:xfrm>
        </p:spPr>
        <p:txBody>
          <a:bodyPr numCol="1"/>
          <a:lstStyle/>
          <a:p>
            <a:pPr>
              <a:lnSpc>
                <a:spcPct val="100000"/>
              </a:lnSpc>
            </a:pPr>
            <a:r>
              <a:rPr lang="en-GB" sz="1400" b="1" dirty="0"/>
              <a:t>Sujets de discussion</a:t>
            </a:r>
          </a:p>
          <a:p>
            <a:pPr>
              <a:lnSpc>
                <a:spcPct val="100000"/>
              </a:lnSpc>
            </a:pPr>
            <a:endParaRPr lang="en-GB" sz="1000" b="1" dirty="0"/>
          </a:p>
          <a:p>
            <a:pPr>
              <a:lnSpc>
                <a:spcPct val="100000"/>
              </a:lnSpc>
            </a:pPr>
            <a:r>
              <a:rPr lang="en-GB" sz="1400" dirty="0"/>
              <a:t>« Quelle est la première chose qui vous vient à l'esprit lorsque vous </a:t>
            </a:r>
            <a:r>
              <a:rPr lang="en-GB" sz="1400" dirty="0" err="1"/>
              <a:t>entendez</a:t>
            </a:r>
            <a:r>
              <a:rPr lang="en-GB" sz="1400" dirty="0"/>
              <a:t> </a:t>
            </a:r>
          </a:p>
          <a:p>
            <a:pPr>
              <a:lnSpc>
                <a:spcPct val="100000"/>
              </a:lnSpc>
            </a:pPr>
            <a:r>
              <a:rPr lang="en-GB" sz="1400" dirty="0"/>
              <a:t>« intelligence artificielle » ? »</a:t>
            </a:r>
          </a:p>
          <a:p>
            <a:pPr>
              <a:lnSpc>
                <a:spcPct val="100000"/>
              </a:lnSpc>
            </a:pPr>
            <a:r>
              <a:rPr lang="en-GB" sz="1400" dirty="0"/>
              <a:t>« Avez-vous entendu davantage de choses positives ou négatives à propos de l'IA ? »</a:t>
            </a:r>
          </a:p>
          <a:p>
            <a:pPr>
              <a:lnSpc>
                <a:spcPct val="100000"/>
              </a:lnSpc>
            </a:pPr>
            <a:r>
              <a:rPr lang="en-GB" sz="1400" dirty="0"/>
              <a:t>« Un outil peut-il être à la fois dangereux et utile ? »</a:t>
            </a:r>
          </a:p>
          <a:p>
            <a:pPr>
              <a:lnSpc>
                <a:spcPct val="100000"/>
              </a:lnSpc>
            </a:pPr>
            <a:endParaRPr lang="en-GB" sz="1000" dirty="0"/>
          </a:p>
          <a:p>
            <a:pPr>
              <a:lnSpc>
                <a:spcPct val="100000"/>
              </a:lnSpc>
            </a:pPr>
            <a:r>
              <a:rPr lang="en-GB" sz="1400" dirty="0"/>
              <a:t>Le message clé est que l'IA comporte des risques, mais qu'elle a également le pouvoir d'aider les gens et la planète. Voyons comment</a:t>
            </a:r>
            <a:r>
              <a:rPr lang="en-GB" sz="1400" b="1" dirty="0"/>
              <a:t>.</a:t>
            </a:r>
            <a:endParaRPr lang="en-US" sz="800" i="1" dirty="0"/>
          </a:p>
        </p:txBody>
      </p:sp>
      <p:sp>
        <p:nvSpPr>
          <p:cNvPr id="9" name="Text Placeholder 8">
            <a:extLst>
              <a:ext uri="{FF2B5EF4-FFF2-40B4-BE49-F238E27FC236}">
                <a16:creationId xmlns:a16="http://schemas.microsoft.com/office/drawing/2014/main" id="{25AE0489-6589-E85B-DFE6-BFB130546444}"/>
              </a:ext>
            </a:extLst>
          </p:cNvPr>
          <p:cNvSpPr>
            <a:spLocks noGrp="1"/>
          </p:cNvSpPr>
          <p:nvPr>
            <p:ph type="body" sz="quarter" idx="38"/>
          </p:nvPr>
        </p:nvSpPr>
        <p:spPr>
          <a:xfrm>
            <a:off x="1284422" y="509930"/>
            <a:ext cx="6085822" cy="558129"/>
          </a:xfrm>
        </p:spPr>
        <p:txBody>
          <a:bodyPr/>
          <a:lstStyle/>
          <a:p>
            <a:r>
              <a:rPr lang="en-GB" sz="1800" b="1" dirty="0"/>
              <a:t>1. Réflexion d'ouverture – Remettre en question la réputation de l'IA (10 min)</a:t>
            </a:r>
          </a:p>
        </p:txBody>
      </p:sp>
      <p:cxnSp>
        <p:nvCxnSpPr>
          <p:cNvPr id="3" name="Straight Connector 2">
            <a:extLst>
              <a:ext uri="{FF2B5EF4-FFF2-40B4-BE49-F238E27FC236}">
                <a16:creationId xmlns:a16="http://schemas.microsoft.com/office/drawing/2014/main" id="{CCCE1BED-16B6-D7CC-4303-1379A9895DCE}"/>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BDD978E-3DD7-FE50-0136-823698776C14}"/>
              </a:ext>
            </a:extLst>
          </p:cNvPr>
          <p:cNvCxnSpPr>
            <a:cxnSpLocks/>
          </p:cNvCxnSpPr>
          <p:nvPr/>
        </p:nvCxnSpPr>
        <p:spPr>
          <a:xfrm>
            <a:off x="1108491" y="3987663"/>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72A9CEA-E344-DAA2-5B2E-12B5C0A57454}"/>
              </a:ext>
            </a:extLst>
          </p:cNvPr>
          <p:cNvGrpSpPr/>
          <p:nvPr/>
        </p:nvGrpSpPr>
        <p:grpSpPr>
          <a:xfrm>
            <a:off x="419993" y="54056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352A5707-518D-DFFB-0100-C9402222D513}"/>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81AE81BA-96D4-E145-80E6-3DECEA9062AF}"/>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D69E2468-AD58-70CE-D593-2F694C80B0D4}"/>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9DA33558-B1C9-57E7-5877-AA20D586DAB1}"/>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D445FA0E-3776-4788-582E-A8B53CABB3D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AE6CED6C-CF65-B618-BC24-4F3FCB5EB279}"/>
              </a:ext>
            </a:extLst>
          </p:cNvPr>
          <p:cNvGrpSpPr/>
          <p:nvPr/>
        </p:nvGrpSpPr>
        <p:grpSpPr>
          <a:xfrm>
            <a:off x="582754" y="3413136"/>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5F68F50C-DFF7-D55C-90D2-A4ABC5EE5456}"/>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5387B2B6-4695-1D47-C41F-2F2AE1213CC7}"/>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CC875DB5-2112-E3E6-62B1-55448FFB8454}"/>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559A3AAD-B1CF-C591-29E0-6BB0E32E254A}"/>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F9E4D3E7-58FA-FDF0-7712-630B40EC3198}"/>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ECD80949-1380-C3EF-EA02-D58B7FCEC976}"/>
              </a:ext>
            </a:extLst>
          </p:cNvPr>
          <p:cNvSpPr txBox="1">
            <a:spLocks/>
          </p:cNvSpPr>
          <p:nvPr/>
        </p:nvSpPr>
        <p:spPr>
          <a:xfrm>
            <a:off x="1547892" y="3506899"/>
            <a:ext cx="6381649" cy="62861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2. L'IA au service du développement durable (15 min)</a:t>
            </a:r>
            <a:endParaRPr lang="en-US" sz="1800" dirty="0"/>
          </a:p>
        </p:txBody>
      </p:sp>
      <p:sp>
        <p:nvSpPr>
          <p:cNvPr id="25" name="Text Placeholder 6">
            <a:extLst>
              <a:ext uri="{FF2B5EF4-FFF2-40B4-BE49-F238E27FC236}">
                <a16:creationId xmlns:a16="http://schemas.microsoft.com/office/drawing/2014/main" id="{6091FDF7-1049-1250-F042-FC7D49489081}"/>
              </a:ext>
            </a:extLst>
          </p:cNvPr>
          <p:cNvSpPr txBox="1">
            <a:spLocks/>
          </p:cNvSpPr>
          <p:nvPr/>
        </p:nvSpPr>
        <p:spPr>
          <a:xfrm>
            <a:off x="801629" y="4226221"/>
            <a:ext cx="6660001" cy="347840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Utilisez les diapositives pour explorer des exemples</a:t>
            </a:r>
          </a:p>
          <a:p>
            <a:pPr>
              <a:lnSpc>
                <a:spcPct val="100000"/>
              </a:lnSpc>
            </a:pPr>
            <a:r>
              <a:rPr lang="en-GB" sz="1400" dirty="0"/>
              <a:t>Climate TRACE : suivi des émissions</a:t>
            </a:r>
          </a:p>
          <a:p>
            <a:pPr>
              <a:lnSpc>
                <a:spcPct val="100000"/>
              </a:lnSpc>
            </a:pPr>
            <a:r>
              <a:rPr lang="en-GB" sz="1400" dirty="0" err="1"/>
              <a:t>Wildbook </a:t>
            </a:r>
            <a:r>
              <a:rPr lang="en-GB" sz="1400" dirty="0"/>
              <a:t>: protection des espèces menacées</a:t>
            </a:r>
          </a:p>
          <a:p>
            <a:pPr>
              <a:lnSpc>
                <a:spcPct val="100000"/>
              </a:lnSpc>
            </a:pPr>
            <a:r>
              <a:rPr lang="en-GB" sz="1400" dirty="0"/>
              <a:t>Bin-e : tri des déchets à l'aide de poubelles intelligentes</a:t>
            </a:r>
          </a:p>
          <a:p>
            <a:pPr>
              <a:lnSpc>
                <a:spcPct val="100000"/>
              </a:lnSpc>
            </a:pPr>
            <a:endParaRPr lang="en-GB" sz="1400" dirty="0"/>
          </a:p>
          <a:p>
            <a:pPr>
              <a:lnSpc>
                <a:spcPct val="100000"/>
              </a:lnSpc>
            </a:pPr>
            <a:r>
              <a:rPr lang="en-GB" sz="1400" b="1" dirty="0"/>
              <a:t>Mini-activité en groupe</a:t>
            </a:r>
          </a:p>
          <a:p>
            <a:pPr>
              <a:lnSpc>
                <a:spcPct val="100000"/>
              </a:lnSpc>
            </a:pPr>
            <a:r>
              <a:rPr lang="en-GB" sz="1400" dirty="0"/>
              <a:t>« Comment l'IA pourrait-elle aider à relever un défi environnemental local qui vous tient à cœur ? »</a:t>
            </a:r>
          </a:p>
          <a:p>
            <a:pPr>
              <a:lnSpc>
                <a:spcPct val="100000"/>
              </a:lnSpc>
            </a:pPr>
            <a:endParaRPr lang="en-GB" sz="1400" dirty="0"/>
          </a:p>
          <a:p>
            <a:pPr>
              <a:lnSpc>
                <a:spcPct val="100000"/>
              </a:lnSpc>
            </a:pPr>
            <a:r>
              <a:rPr lang="en-GB" sz="1400" dirty="0"/>
              <a:t>Encouragez les idées liées au climat, à la pollution, à la biodiversité, etc.</a:t>
            </a:r>
          </a:p>
          <a:p>
            <a:pPr>
              <a:lnSpc>
                <a:spcPct val="100000"/>
              </a:lnSpc>
            </a:pPr>
            <a:endParaRPr lang="en-GB" sz="1400" dirty="0"/>
          </a:p>
          <a:p>
            <a:pPr>
              <a:lnSpc>
                <a:spcPct val="100000"/>
              </a:lnSpc>
            </a:pPr>
            <a:r>
              <a:rPr lang="en-GB" sz="1400" dirty="0"/>
              <a:t>Partage : 1 à 2 minutes par groupe</a:t>
            </a:r>
          </a:p>
        </p:txBody>
      </p:sp>
      <p:sp>
        <p:nvSpPr>
          <p:cNvPr id="8" name="Text Placeholder 7">
            <a:extLst>
              <a:ext uri="{FF2B5EF4-FFF2-40B4-BE49-F238E27FC236}">
                <a16:creationId xmlns:a16="http://schemas.microsoft.com/office/drawing/2014/main" id="{6ADC2968-A368-2B82-E67A-EC0F04AFEAEE}"/>
              </a:ext>
            </a:extLst>
          </p:cNvPr>
          <p:cNvSpPr txBox="1">
            <a:spLocks/>
          </p:cNvSpPr>
          <p:nvPr/>
        </p:nvSpPr>
        <p:spPr>
          <a:xfrm>
            <a:off x="878031" y="7855116"/>
            <a:ext cx="5860909" cy="425840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Messages clés</a:t>
            </a:r>
          </a:p>
          <a:p>
            <a:pPr>
              <a:lnSpc>
                <a:spcPct val="100000"/>
              </a:lnSpc>
            </a:pPr>
            <a:endParaRPr lang="en-GB" sz="600" b="1" dirty="0"/>
          </a:p>
          <a:p>
            <a:pPr marL="342900" indent="-342900">
              <a:lnSpc>
                <a:spcPct val="100000"/>
              </a:lnSpc>
              <a:buFont typeface="Arial" panose="020B0604020202020204" pitchFamily="34" charset="0"/>
              <a:buChar char="•"/>
            </a:pPr>
            <a:r>
              <a:rPr lang="en-GB" sz="1400" dirty="0"/>
              <a:t>L'IA aide déjà les gens à rester en meilleure santé et à détecter les maladies à un stade précoce.</a:t>
            </a:r>
          </a:p>
          <a:p>
            <a:pPr marL="342900" indent="-342900">
              <a:lnSpc>
                <a:spcPct val="100000"/>
              </a:lnSpc>
              <a:buFont typeface="Arial" panose="020B0604020202020204" pitchFamily="34" charset="0"/>
              <a:buChar char="•"/>
            </a:pPr>
            <a:r>
              <a:rPr lang="en-GB" sz="1400" dirty="0"/>
              <a:t>Des outils tels que </a:t>
            </a:r>
            <a:r>
              <a:rPr lang="en-GB" sz="1400" dirty="0" err="1"/>
              <a:t>Wysa </a:t>
            </a:r>
            <a:r>
              <a:rPr lang="en-GB" sz="1400" dirty="0"/>
              <a:t>offrent un soutien anonyme en matière de santé mentale</a:t>
            </a:r>
          </a:p>
          <a:p>
            <a:pPr marL="342900" indent="-342900">
              <a:lnSpc>
                <a:spcPct val="100000"/>
              </a:lnSpc>
              <a:buFont typeface="Arial" panose="020B0604020202020204" pitchFamily="34" charset="0"/>
              <a:buChar char="•"/>
            </a:pPr>
            <a:r>
              <a:rPr lang="en-GB" sz="1400" dirty="0"/>
              <a:t>L'IA aide les médecins, mais elle donne également plus d'autonomie aux </a:t>
            </a:r>
            <a:r>
              <a:rPr lang="en-GB" sz="1400" dirty="0" err="1"/>
              <a:t>utilisateurs</a:t>
            </a:r>
            <a:r>
              <a:rPr lang="fr-LU" sz="1400" dirty="0"/>
              <a:t>·</a:t>
            </a:r>
            <a:r>
              <a:rPr lang="fr-LU" sz="1400" dirty="0" err="1"/>
              <a:t>ices</a:t>
            </a:r>
            <a:r>
              <a:rPr lang="en-GB" sz="1400" dirty="0"/>
              <a:t> (via des appareils portables et des applications)</a:t>
            </a:r>
          </a:p>
          <a:p>
            <a:pPr>
              <a:lnSpc>
                <a:spcPct val="100000"/>
              </a:lnSpc>
            </a:pPr>
            <a:endParaRPr lang="en-GB" sz="1400" dirty="0"/>
          </a:p>
          <a:p>
            <a:pPr>
              <a:lnSpc>
                <a:spcPct val="100000"/>
              </a:lnSpc>
            </a:pPr>
            <a:r>
              <a:rPr lang="en-GB" sz="1400" b="1" dirty="0"/>
              <a:t>Mini-activité</a:t>
            </a:r>
          </a:p>
          <a:p>
            <a:pPr>
              <a:lnSpc>
                <a:spcPct val="100000"/>
              </a:lnSpc>
            </a:pPr>
            <a:endParaRPr lang="en-GB" sz="600" b="1" dirty="0"/>
          </a:p>
          <a:p>
            <a:pPr>
              <a:lnSpc>
                <a:spcPct val="100000"/>
              </a:lnSpc>
            </a:pPr>
            <a:r>
              <a:rPr lang="en-GB" sz="1400" dirty="0"/>
              <a:t>Demandez : « Si vous pouviez concevoir un outil d'IA pour aider à la santé mentale ou aux soins personnels, que ferait-il ? »</a:t>
            </a:r>
          </a:p>
          <a:p>
            <a:pPr>
              <a:lnSpc>
                <a:spcPct val="100000"/>
              </a:lnSpc>
            </a:pPr>
            <a:endParaRPr lang="en-GB" sz="1000" dirty="0"/>
          </a:p>
          <a:p>
            <a:pPr>
              <a:lnSpc>
                <a:spcPct val="100000"/>
              </a:lnSpc>
            </a:pPr>
            <a:r>
              <a:rPr lang="en-GB" sz="1400" dirty="0"/>
              <a:t>Inspirez-vous des exemples de </a:t>
            </a:r>
            <a:r>
              <a:rPr lang="en-GB" sz="1400" dirty="0" err="1"/>
              <a:t>Wysa</a:t>
            </a:r>
            <a:r>
              <a:rPr lang="en-GB" sz="1400" dirty="0"/>
              <a:t>, des chatbots ou des appareils portables.</a:t>
            </a:r>
            <a:endParaRPr lang="en-US" sz="1400" i="1" dirty="0"/>
          </a:p>
        </p:txBody>
      </p:sp>
      <p:sp>
        <p:nvSpPr>
          <p:cNvPr id="10" name="Text Placeholder 9">
            <a:extLst>
              <a:ext uri="{FF2B5EF4-FFF2-40B4-BE49-F238E27FC236}">
                <a16:creationId xmlns:a16="http://schemas.microsoft.com/office/drawing/2014/main" id="{88987610-A47C-13EA-4924-FCEA6C201BC1}"/>
              </a:ext>
            </a:extLst>
          </p:cNvPr>
          <p:cNvSpPr txBox="1">
            <a:spLocks/>
          </p:cNvSpPr>
          <p:nvPr/>
        </p:nvSpPr>
        <p:spPr>
          <a:xfrm>
            <a:off x="1569989" y="7128332"/>
            <a:ext cx="5266746" cy="604874"/>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it-IT" sz="1800"/>
              <a:t>3. L'IA dans les soins de santé (15 min)</a:t>
            </a:r>
            <a:endParaRPr lang="en-GB" sz="1800" dirty="0"/>
          </a:p>
        </p:txBody>
      </p:sp>
      <p:cxnSp>
        <p:nvCxnSpPr>
          <p:cNvPr id="21" name="Straight Connector 20">
            <a:extLst>
              <a:ext uri="{FF2B5EF4-FFF2-40B4-BE49-F238E27FC236}">
                <a16:creationId xmlns:a16="http://schemas.microsoft.com/office/drawing/2014/main" id="{ED14F12D-7140-720D-8DFC-E5B14DE83A42}"/>
              </a:ext>
            </a:extLst>
          </p:cNvPr>
          <p:cNvCxnSpPr>
            <a:cxnSpLocks/>
          </p:cNvCxnSpPr>
          <p:nvPr/>
        </p:nvCxnSpPr>
        <p:spPr>
          <a:xfrm>
            <a:off x="1333934" y="7607637"/>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1382DAA9-D31B-FEE0-0519-0038C26ABB90}"/>
              </a:ext>
            </a:extLst>
          </p:cNvPr>
          <p:cNvGrpSpPr/>
          <p:nvPr/>
        </p:nvGrpSpPr>
        <p:grpSpPr>
          <a:xfrm>
            <a:off x="582754" y="7049508"/>
            <a:ext cx="763272" cy="762523"/>
            <a:chOff x="10376768" y="2334933"/>
            <a:chExt cx="920484" cy="919581"/>
          </a:xfrm>
          <a:solidFill>
            <a:srgbClr val="282666"/>
          </a:solidFill>
        </p:grpSpPr>
        <p:sp>
          <p:nvSpPr>
            <p:cNvPr id="24" name="Freeform 5">
              <a:extLst>
                <a:ext uri="{FF2B5EF4-FFF2-40B4-BE49-F238E27FC236}">
                  <a16:creationId xmlns:a16="http://schemas.microsoft.com/office/drawing/2014/main" id="{9A771DFC-655B-E95E-14D3-19B050524AAD}"/>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6" name="Freeform 10">
              <a:extLst>
                <a:ext uri="{FF2B5EF4-FFF2-40B4-BE49-F238E27FC236}">
                  <a16:creationId xmlns:a16="http://schemas.microsoft.com/office/drawing/2014/main" id="{CCC27107-A721-AB0A-127C-44D28C07BD4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7" name="Graphic 2">
              <a:extLst>
                <a:ext uri="{FF2B5EF4-FFF2-40B4-BE49-F238E27FC236}">
                  <a16:creationId xmlns:a16="http://schemas.microsoft.com/office/drawing/2014/main" id="{7C1F8C7F-666D-CB0B-A5EE-BE06C6B1A946}"/>
                </a:ext>
              </a:extLst>
            </p:cNvPr>
            <p:cNvGrpSpPr/>
            <p:nvPr/>
          </p:nvGrpSpPr>
          <p:grpSpPr>
            <a:xfrm>
              <a:off x="10376768" y="2334933"/>
              <a:ext cx="920484" cy="919581"/>
              <a:chOff x="10376768" y="2334933"/>
              <a:chExt cx="920484" cy="919581"/>
            </a:xfrm>
            <a:grpFill/>
          </p:grpSpPr>
          <p:sp>
            <p:nvSpPr>
              <p:cNvPr id="28" name="Freeform 12">
                <a:extLst>
                  <a:ext uri="{FF2B5EF4-FFF2-40B4-BE49-F238E27FC236}">
                    <a16:creationId xmlns:a16="http://schemas.microsoft.com/office/drawing/2014/main" id="{558368F9-1E48-1481-6B0F-7AA49C89DE1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13">
                <a:extLst>
                  <a:ext uri="{FF2B5EF4-FFF2-40B4-BE49-F238E27FC236}">
                    <a16:creationId xmlns:a16="http://schemas.microsoft.com/office/drawing/2014/main" id="{263DDD90-DD44-6D16-AF72-DC444B39370D}"/>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116579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FBA28-0D96-D5A0-7331-A2817C06FC1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B4C065-BB6B-DBCA-65EE-0D9442E53B2C}"/>
              </a:ext>
            </a:extLst>
          </p:cNvPr>
          <p:cNvSpPr>
            <a:spLocks noGrp="1"/>
          </p:cNvSpPr>
          <p:nvPr>
            <p:ph type="sldNum" sz="quarter" idx="4"/>
          </p:nvPr>
        </p:nvSpPr>
        <p:spPr/>
        <p:txBody>
          <a:bodyPr/>
          <a:lstStyle/>
          <a:p>
            <a:fld id="{9C527BFA-2C0E-4CEC-B6A5-913A56FEF4B4}" type="slidenum">
              <a:rPr lang="fr-CA" smtClean="0"/>
              <a:t>45</a:t>
            </a:fld>
            <a:endParaRPr lang="fr-CA" dirty="0"/>
          </a:p>
        </p:txBody>
      </p:sp>
      <p:sp>
        <p:nvSpPr>
          <p:cNvPr id="7" name="Text Placeholder 6">
            <a:extLst>
              <a:ext uri="{FF2B5EF4-FFF2-40B4-BE49-F238E27FC236}">
                <a16:creationId xmlns:a16="http://schemas.microsoft.com/office/drawing/2014/main" id="{26E06D35-0B7F-21D4-C9A1-3340C4A93666}"/>
              </a:ext>
            </a:extLst>
          </p:cNvPr>
          <p:cNvSpPr>
            <a:spLocks noGrp="1"/>
          </p:cNvSpPr>
          <p:nvPr>
            <p:ph type="body" sz="quarter" idx="32"/>
          </p:nvPr>
        </p:nvSpPr>
        <p:spPr>
          <a:xfrm>
            <a:off x="743867" y="1674460"/>
            <a:ext cx="6697687" cy="3396807"/>
          </a:xfrm>
        </p:spPr>
        <p:txBody>
          <a:bodyPr numCol="1"/>
          <a:lstStyle/>
          <a:p>
            <a:pPr>
              <a:lnSpc>
                <a:spcPct val="100000"/>
              </a:lnSpc>
            </a:pPr>
            <a:r>
              <a:rPr lang="en-GB" sz="1400" b="1" dirty="0"/>
              <a:t>Utiliser des exemples tirés des diapositives</a:t>
            </a:r>
          </a:p>
          <a:p>
            <a:pPr>
              <a:lnSpc>
                <a:spcPct val="100000"/>
              </a:lnSpc>
            </a:pPr>
            <a:endParaRPr lang="en-GB" sz="1400" b="1" dirty="0"/>
          </a:p>
          <a:p>
            <a:pPr>
              <a:lnSpc>
                <a:spcPct val="100000"/>
              </a:lnSpc>
            </a:pPr>
            <a:r>
              <a:rPr lang="en-GB" sz="1400" dirty="0"/>
              <a:t>Personnes handicapées (assistants vocaux, maisons intelligentes)</a:t>
            </a:r>
          </a:p>
          <a:p>
            <a:pPr>
              <a:lnSpc>
                <a:spcPct val="100000"/>
              </a:lnSpc>
            </a:pPr>
            <a:r>
              <a:rPr lang="en-GB" sz="1400" dirty="0"/>
              <a:t>Outils linguistiques (Google Translate, DeepL)</a:t>
            </a:r>
          </a:p>
          <a:p>
            <a:pPr>
              <a:lnSpc>
                <a:spcPct val="100000"/>
              </a:lnSpc>
            </a:pPr>
            <a:r>
              <a:rPr lang="en-GB" sz="1400" dirty="0" err="1"/>
              <a:t>Apprenants</a:t>
            </a:r>
            <a:r>
              <a:rPr lang="fr-LU" sz="1400" dirty="0"/>
              <a:t>·es</a:t>
            </a:r>
            <a:r>
              <a:rPr lang="en-GB" sz="1400" dirty="0"/>
              <a:t> </a:t>
            </a:r>
            <a:r>
              <a:rPr lang="en-GB" sz="1400" dirty="0" err="1"/>
              <a:t>neurodivergeant</a:t>
            </a:r>
            <a:r>
              <a:rPr lang="fr-LU" sz="1400" dirty="0"/>
              <a:t>·e</a:t>
            </a:r>
            <a:r>
              <a:rPr lang="en-GB" sz="1400" dirty="0"/>
              <a:t>s (Immersive Reader, </a:t>
            </a:r>
            <a:r>
              <a:rPr lang="en-GB" sz="1400" dirty="0" err="1"/>
              <a:t>Khanamigo</a:t>
            </a:r>
            <a:r>
              <a:rPr lang="en-GB" sz="1400" dirty="0"/>
              <a:t>)</a:t>
            </a:r>
          </a:p>
          <a:p>
            <a:pPr>
              <a:lnSpc>
                <a:spcPct val="100000"/>
              </a:lnSpc>
            </a:pPr>
            <a:endParaRPr lang="en-GB" sz="1400" dirty="0"/>
          </a:p>
          <a:p>
            <a:pPr>
              <a:lnSpc>
                <a:spcPct val="100000"/>
              </a:lnSpc>
            </a:pPr>
            <a:r>
              <a:rPr lang="en-GB" sz="1400" b="1" dirty="0"/>
              <a:t>Invitation à la réflexion</a:t>
            </a:r>
          </a:p>
          <a:p>
            <a:pPr>
              <a:lnSpc>
                <a:spcPct val="100000"/>
              </a:lnSpc>
            </a:pPr>
            <a:endParaRPr lang="en-GB" sz="1400" b="1" dirty="0"/>
          </a:p>
          <a:p>
            <a:pPr>
              <a:lnSpc>
                <a:spcPct val="100000"/>
              </a:lnSpc>
            </a:pPr>
            <a:r>
              <a:rPr lang="en-GB" sz="1400" dirty="0"/>
              <a:t>« Comment concevoir la technologie pour qu'elle profite à un plus grand nombre de personnes, et non à un nombre restreint ? »</a:t>
            </a:r>
          </a:p>
          <a:p>
            <a:pPr>
              <a:lnSpc>
                <a:spcPct val="100000"/>
              </a:lnSpc>
            </a:pPr>
            <a:endParaRPr lang="en-GB" sz="1400" b="1" dirty="0"/>
          </a:p>
          <a:p>
            <a:pPr>
              <a:lnSpc>
                <a:spcPct val="100000"/>
              </a:lnSpc>
            </a:pPr>
            <a:r>
              <a:rPr lang="en-GB" sz="1400" b="1" dirty="0"/>
              <a:t>Tâche de groupe (facultative) : </a:t>
            </a:r>
            <a:r>
              <a:rPr lang="en-GB" sz="1400" dirty="0"/>
              <a:t>explorez les outils et rédigez de brèves descriptions sur la manière dont ils favorisent l'inclusion.</a:t>
            </a:r>
            <a:endParaRPr lang="en-US" sz="800" i="1" dirty="0"/>
          </a:p>
        </p:txBody>
      </p:sp>
      <p:sp>
        <p:nvSpPr>
          <p:cNvPr id="9" name="Text Placeholder 8">
            <a:extLst>
              <a:ext uri="{FF2B5EF4-FFF2-40B4-BE49-F238E27FC236}">
                <a16:creationId xmlns:a16="http://schemas.microsoft.com/office/drawing/2014/main" id="{90368B7D-4499-4B09-F06A-577EFB4560EE}"/>
              </a:ext>
            </a:extLst>
          </p:cNvPr>
          <p:cNvSpPr>
            <a:spLocks noGrp="1"/>
          </p:cNvSpPr>
          <p:nvPr>
            <p:ph type="body" sz="quarter" idx="38"/>
          </p:nvPr>
        </p:nvSpPr>
        <p:spPr>
          <a:xfrm>
            <a:off x="1355732" y="601631"/>
            <a:ext cx="6085822" cy="558129"/>
          </a:xfrm>
        </p:spPr>
        <p:txBody>
          <a:bodyPr/>
          <a:lstStyle/>
          <a:p>
            <a:r>
              <a:rPr lang="it-IT" sz="1800" b="1" dirty="0"/>
              <a:t>4. L'IA au service de l'inclusion et de l'accessibilité (15 min</a:t>
            </a:r>
            <a:r>
              <a:rPr lang="it-IT" b="1" dirty="0"/>
              <a:t>)</a:t>
            </a:r>
            <a:endParaRPr lang="en-GB" b="1" dirty="0"/>
          </a:p>
        </p:txBody>
      </p:sp>
      <p:cxnSp>
        <p:nvCxnSpPr>
          <p:cNvPr id="3" name="Straight Connector 2">
            <a:extLst>
              <a:ext uri="{FF2B5EF4-FFF2-40B4-BE49-F238E27FC236}">
                <a16:creationId xmlns:a16="http://schemas.microsoft.com/office/drawing/2014/main" id="{82AB9AA1-AA95-91B0-8384-60D39F6FF144}"/>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930514-3AD0-C270-C9F6-7BD95530320D}"/>
              </a:ext>
            </a:extLst>
          </p:cNvPr>
          <p:cNvCxnSpPr>
            <a:cxnSpLocks/>
          </p:cNvCxnSpPr>
          <p:nvPr/>
        </p:nvCxnSpPr>
        <p:spPr>
          <a:xfrm>
            <a:off x="1131165" y="5938351"/>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90C456E-9910-C3E2-FF74-DA1EAC84BBCA}"/>
              </a:ext>
            </a:extLst>
          </p:cNvPr>
          <p:cNvGrpSpPr/>
          <p:nvPr/>
        </p:nvGrpSpPr>
        <p:grpSpPr>
          <a:xfrm>
            <a:off x="419993" y="54056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E96B7A42-C9E2-3D9D-3C53-049BE3C9DA6F}"/>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8D9BA53B-69CF-3E11-9A8E-C703D7C09B55}"/>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F3145B1A-FDFF-2867-97F8-488931A75487}"/>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9D71563B-9F4E-D692-1D0D-3486CA74EFFD}"/>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7F15B902-31D3-0830-E5CE-66721CF4665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48038EBF-6EEF-CC8A-1E22-7DCC7583E87A}"/>
              </a:ext>
            </a:extLst>
          </p:cNvPr>
          <p:cNvGrpSpPr/>
          <p:nvPr/>
        </p:nvGrpSpPr>
        <p:grpSpPr>
          <a:xfrm>
            <a:off x="567798" y="5390240"/>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60146C3D-E61B-FD61-0D9D-62EAB5A06BD0}"/>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29B2E55A-EEB5-7571-118E-227C45C3C574}"/>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9C900B98-2C77-4F58-2FC1-FE07AFD82E69}"/>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B7BBD3AE-FA24-9056-E75D-A9DB71E6DF29}"/>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87A79D3D-E5EA-7B23-3C85-3B078ADE514A}"/>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94985B6F-E36F-E2C2-E823-4F3412D9BA3E}"/>
              </a:ext>
            </a:extLst>
          </p:cNvPr>
          <p:cNvSpPr txBox="1">
            <a:spLocks/>
          </p:cNvSpPr>
          <p:nvPr/>
        </p:nvSpPr>
        <p:spPr>
          <a:xfrm>
            <a:off x="1441583" y="5300405"/>
            <a:ext cx="6381649" cy="62861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5. Défi de recherche rapide - IA inclusive (10 min)</a:t>
            </a:r>
            <a:endParaRPr lang="en-US" sz="1800" dirty="0"/>
          </a:p>
        </p:txBody>
      </p:sp>
      <p:sp>
        <p:nvSpPr>
          <p:cNvPr id="25" name="Text Placeholder 6">
            <a:extLst>
              <a:ext uri="{FF2B5EF4-FFF2-40B4-BE49-F238E27FC236}">
                <a16:creationId xmlns:a16="http://schemas.microsoft.com/office/drawing/2014/main" id="{08528F99-79EF-E6FC-C7C4-EF554AFA24CD}"/>
              </a:ext>
            </a:extLst>
          </p:cNvPr>
          <p:cNvSpPr txBox="1">
            <a:spLocks/>
          </p:cNvSpPr>
          <p:nvPr/>
        </p:nvSpPr>
        <p:spPr>
          <a:xfrm>
            <a:off x="743867" y="6631188"/>
            <a:ext cx="6660001" cy="347840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Instructions</a:t>
            </a:r>
          </a:p>
          <a:p>
            <a:pPr>
              <a:lnSpc>
                <a:spcPct val="100000"/>
              </a:lnSpc>
            </a:pPr>
            <a:endParaRPr lang="en-GB" sz="1400" b="1" dirty="0"/>
          </a:p>
          <a:p>
            <a:pPr>
              <a:lnSpc>
                <a:spcPct val="100000"/>
              </a:lnSpc>
            </a:pPr>
            <a:r>
              <a:rPr lang="en-GB" sz="1400" dirty="0"/>
              <a:t>En petits groupes, recherchez ou réfléchissez à 1 ou 2 outils qui favorisent l'inclusion/l'accessibilité.</a:t>
            </a:r>
          </a:p>
          <a:p>
            <a:pPr>
              <a:lnSpc>
                <a:spcPct val="100000"/>
              </a:lnSpc>
            </a:pPr>
            <a:endParaRPr lang="en-GB" sz="1400" dirty="0"/>
          </a:p>
          <a:p>
            <a:pPr>
              <a:lnSpc>
                <a:spcPct val="100000"/>
              </a:lnSpc>
            </a:pPr>
            <a:r>
              <a:rPr lang="en-GB" sz="1400" dirty="0"/>
              <a:t>Il peut s'agir, par exemple, de lecteurs d'écran alimentés par l'IA, d'applications qui </a:t>
            </a:r>
            <a:r>
              <a:rPr lang="en-GB" sz="1400" dirty="0" err="1"/>
              <a:t>retranscrvient</a:t>
            </a:r>
            <a:r>
              <a:rPr lang="en-GB" sz="1400" dirty="0"/>
              <a:t> la parole ou de prothèses intelligentes.</a:t>
            </a:r>
          </a:p>
          <a:p>
            <a:pPr>
              <a:lnSpc>
                <a:spcPct val="100000"/>
              </a:lnSpc>
            </a:pPr>
            <a:endParaRPr lang="en-GB" sz="1400" dirty="0"/>
          </a:p>
          <a:p>
            <a:pPr>
              <a:lnSpc>
                <a:spcPct val="100000"/>
              </a:lnSpc>
            </a:pPr>
            <a:r>
              <a:rPr lang="en-GB" sz="1400" b="1" dirty="0"/>
              <a:t>Si aucune technologie n'est disponible</a:t>
            </a:r>
          </a:p>
          <a:p>
            <a:pPr>
              <a:lnSpc>
                <a:spcPct val="100000"/>
              </a:lnSpc>
            </a:pPr>
            <a:endParaRPr lang="en-GB" sz="1400" b="1" dirty="0"/>
          </a:p>
          <a:p>
            <a:pPr>
              <a:lnSpc>
                <a:spcPct val="100000"/>
              </a:lnSpc>
            </a:pPr>
            <a:r>
              <a:rPr lang="en-GB" sz="1400" dirty="0"/>
              <a:t>Fournissez 6 à 8 exemples imprimés et demandez aux groupes </a:t>
            </a:r>
            <a:r>
              <a:rPr lang="en-GB" sz="1400" dirty="0" err="1"/>
              <a:t>d'associer</a:t>
            </a:r>
            <a:r>
              <a:rPr lang="en-GB" sz="1400" dirty="0"/>
              <a:t> :</a:t>
            </a:r>
          </a:p>
          <a:p>
            <a:pPr>
              <a:lnSpc>
                <a:spcPct val="100000"/>
              </a:lnSpc>
            </a:pPr>
            <a:r>
              <a:rPr lang="en-GB" sz="1400" dirty="0" err="1"/>
              <a:t>outil</a:t>
            </a:r>
            <a:r>
              <a:rPr lang="en-GB" sz="1400" dirty="0"/>
              <a:t> &gt; </a:t>
            </a:r>
            <a:r>
              <a:rPr lang="en-GB" sz="1400" dirty="0" err="1"/>
              <a:t>utilisateur</a:t>
            </a:r>
            <a:r>
              <a:rPr lang="fr-LU" sz="1400" dirty="0"/>
              <a:t>·</a:t>
            </a:r>
            <a:r>
              <a:rPr lang="fr-LU" sz="1400" dirty="0" err="1"/>
              <a:t>ice</a:t>
            </a:r>
            <a:r>
              <a:rPr lang="en-GB" sz="1400" dirty="0"/>
              <a:t> &gt; avantage.</a:t>
            </a:r>
          </a:p>
        </p:txBody>
      </p:sp>
    </p:spTree>
    <p:extLst>
      <p:ext uri="{BB962C8B-B14F-4D97-AF65-F5344CB8AC3E}">
        <p14:creationId xmlns:p14="http://schemas.microsoft.com/office/powerpoint/2010/main" val="2310331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90594-B9BD-8B27-49CB-8AE18F3A2AB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E51CF8-CC8E-A4AC-0E7A-7C10BD36937B}"/>
              </a:ext>
            </a:extLst>
          </p:cNvPr>
          <p:cNvSpPr>
            <a:spLocks noGrp="1"/>
          </p:cNvSpPr>
          <p:nvPr>
            <p:ph type="sldNum" sz="quarter" idx="4"/>
          </p:nvPr>
        </p:nvSpPr>
        <p:spPr/>
        <p:txBody>
          <a:bodyPr/>
          <a:lstStyle/>
          <a:p>
            <a:fld id="{9C527BFA-2C0E-4CEC-B6A5-913A56FEF4B4}" type="slidenum">
              <a:rPr lang="fr-CA" smtClean="0"/>
              <a:t>46</a:t>
            </a:fld>
            <a:endParaRPr lang="fr-CA" dirty="0"/>
          </a:p>
        </p:txBody>
      </p:sp>
      <p:sp>
        <p:nvSpPr>
          <p:cNvPr id="8" name="Text Placeholder 7">
            <a:extLst>
              <a:ext uri="{FF2B5EF4-FFF2-40B4-BE49-F238E27FC236}">
                <a16:creationId xmlns:a16="http://schemas.microsoft.com/office/drawing/2014/main" id="{30198EB9-9D6E-F162-D227-98AF3459FD40}"/>
              </a:ext>
            </a:extLst>
          </p:cNvPr>
          <p:cNvSpPr>
            <a:spLocks noGrp="1"/>
          </p:cNvSpPr>
          <p:nvPr>
            <p:ph type="body" sz="quarter" idx="32"/>
          </p:nvPr>
        </p:nvSpPr>
        <p:spPr>
          <a:xfrm>
            <a:off x="985231" y="1550368"/>
            <a:ext cx="6154270" cy="4515152"/>
          </a:xfrm>
        </p:spPr>
        <p:txBody>
          <a:bodyPr numCol="1"/>
          <a:lstStyle/>
          <a:p>
            <a:pPr>
              <a:lnSpc>
                <a:spcPct val="100000"/>
              </a:lnSpc>
            </a:pPr>
            <a:r>
              <a:rPr lang="en-GB" sz="1400" dirty="0"/>
              <a:t>L'objectif est de permettre aux jeunes femmes de réfléchir aux femmes leaders dans le domaine de l'IA et de relier leur travail aux idées des apprenantes.</a:t>
            </a:r>
          </a:p>
          <a:p>
            <a:pPr>
              <a:lnSpc>
                <a:spcPct val="100000"/>
              </a:lnSpc>
            </a:pPr>
            <a:endParaRPr lang="en-GB" sz="1400" dirty="0"/>
          </a:p>
          <a:p>
            <a:pPr>
              <a:lnSpc>
                <a:spcPct val="100000"/>
              </a:lnSpc>
            </a:pPr>
            <a:r>
              <a:rPr lang="en-GB" sz="1400" b="1" dirty="0"/>
              <a:t>Instructions</a:t>
            </a:r>
          </a:p>
          <a:p>
            <a:pPr>
              <a:lnSpc>
                <a:spcPct val="100000"/>
              </a:lnSpc>
            </a:pPr>
            <a:r>
              <a:rPr lang="en-GB" sz="1400" dirty="0"/>
              <a:t>Par groupes de deux, choisissez une femme dans le module (ou faites des recherches pour en trouver une autre).</a:t>
            </a:r>
          </a:p>
          <a:p>
            <a:pPr>
              <a:lnSpc>
                <a:spcPct val="100000"/>
              </a:lnSpc>
            </a:pPr>
            <a:endParaRPr lang="en-GB" sz="1400" dirty="0"/>
          </a:p>
          <a:p>
            <a:pPr>
              <a:lnSpc>
                <a:spcPct val="100000"/>
              </a:lnSpc>
            </a:pPr>
            <a:r>
              <a:rPr lang="en-GB" sz="1400" dirty="0"/>
              <a:t>Créez une affiche avec</a:t>
            </a:r>
          </a:p>
          <a:p>
            <a:pPr marL="342900" indent="-342900">
              <a:lnSpc>
                <a:spcPct val="100000"/>
              </a:lnSpc>
              <a:buFont typeface="Arial" panose="020B0604020202020204" pitchFamily="34" charset="0"/>
              <a:buChar char="•"/>
            </a:pPr>
            <a:r>
              <a:rPr lang="en-GB" sz="1400" dirty="0"/>
              <a:t>Nom et fonction</a:t>
            </a:r>
          </a:p>
          <a:p>
            <a:pPr marL="342900" indent="-342900">
              <a:lnSpc>
                <a:spcPct val="100000"/>
              </a:lnSpc>
              <a:buFont typeface="Arial" panose="020B0604020202020204" pitchFamily="34" charset="0"/>
              <a:buChar char="•"/>
            </a:pPr>
            <a:r>
              <a:rPr lang="en-GB" sz="1400" dirty="0"/>
              <a:t>Le problème qu'elle résout</a:t>
            </a:r>
          </a:p>
          <a:p>
            <a:pPr marL="342900" indent="-342900">
              <a:lnSpc>
                <a:spcPct val="100000"/>
              </a:lnSpc>
              <a:buFont typeface="Arial" panose="020B0604020202020204" pitchFamily="34" charset="0"/>
              <a:buChar char="•"/>
            </a:pPr>
            <a:r>
              <a:rPr lang="en-GB" sz="1400" dirty="0"/>
              <a:t>Pourquoi son travail est inspirant</a:t>
            </a:r>
          </a:p>
          <a:p>
            <a:pPr marL="342900" indent="-342900">
              <a:lnSpc>
                <a:spcPct val="100000"/>
              </a:lnSpc>
              <a:buFont typeface="Arial" panose="020B0604020202020204" pitchFamily="34" charset="0"/>
              <a:buChar char="•"/>
            </a:pPr>
            <a:r>
              <a:rPr lang="en-GB" sz="1400" dirty="0"/>
              <a:t>Une façon dont vous utiliseriez l'IA à bon escient</a:t>
            </a:r>
          </a:p>
          <a:p>
            <a:pPr>
              <a:lnSpc>
                <a:spcPct val="100000"/>
              </a:lnSpc>
            </a:pPr>
            <a:endParaRPr lang="en-GB" sz="1400" dirty="0"/>
          </a:p>
          <a:p>
            <a:pPr>
              <a:lnSpc>
                <a:spcPct val="100000"/>
              </a:lnSpc>
            </a:pPr>
            <a:r>
              <a:rPr lang="en-GB" sz="1400" b="1" dirty="0"/>
              <a:t>Remarque : </a:t>
            </a:r>
            <a:r>
              <a:rPr lang="en-GB" sz="1400" dirty="0"/>
              <a:t>il peut s'agir d'une affiche physique ou d'une diapositive/page numérique</a:t>
            </a:r>
            <a:r>
              <a:rPr lang="en-GB" sz="2200" dirty="0"/>
              <a:t>.</a:t>
            </a:r>
            <a:endParaRPr lang="en-US" sz="2200" i="1" dirty="0"/>
          </a:p>
        </p:txBody>
      </p:sp>
      <p:sp>
        <p:nvSpPr>
          <p:cNvPr id="10" name="Text Placeholder 9">
            <a:extLst>
              <a:ext uri="{FF2B5EF4-FFF2-40B4-BE49-F238E27FC236}">
                <a16:creationId xmlns:a16="http://schemas.microsoft.com/office/drawing/2014/main" id="{55242BBF-C92B-02DF-32FD-23A906376090}"/>
              </a:ext>
            </a:extLst>
          </p:cNvPr>
          <p:cNvSpPr>
            <a:spLocks noGrp="1"/>
          </p:cNvSpPr>
          <p:nvPr>
            <p:ph type="body" sz="quarter" idx="38"/>
          </p:nvPr>
        </p:nvSpPr>
        <p:spPr>
          <a:xfrm>
            <a:off x="1346267" y="677723"/>
            <a:ext cx="5698775" cy="683698"/>
          </a:xfrm>
        </p:spPr>
        <p:txBody>
          <a:bodyPr/>
          <a:lstStyle/>
          <a:p>
            <a:r>
              <a:rPr lang="it-IT" sz="1800" b="1" dirty="0"/>
              <a:t>6. Activité : affiche « Changemaker » (20 min)</a:t>
            </a:r>
            <a:endParaRPr lang="en-GB" sz="1800" b="1" dirty="0"/>
          </a:p>
        </p:txBody>
      </p:sp>
      <p:pic>
        <p:nvPicPr>
          <p:cNvPr id="13" name="Picture Placeholder 12">
            <a:extLst>
              <a:ext uri="{FF2B5EF4-FFF2-40B4-BE49-F238E27FC236}">
                <a16:creationId xmlns:a16="http://schemas.microsoft.com/office/drawing/2014/main" id="{8B6F5129-67AE-909A-B37C-FC29B61B7442}"/>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1" y="5037184"/>
            <a:ext cx="7045043" cy="4027874"/>
          </a:xfrm>
        </p:spPr>
      </p:pic>
      <p:cxnSp>
        <p:nvCxnSpPr>
          <p:cNvPr id="14" name="Straight Connector 13">
            <a:extLst>
              <a:ext uri="{FF2B5EF4-FFF2-40B4-BE49-F238E27FC236}">
                <a16:creationId xmlns:a16="http://schemas.microsoft.com/office/drawing/2014/main" id="{CE193F2F-F82C-AFB5-AE43-D0262315C3C3}"/>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FC52BDD-D3D1-D890-F99B-1C6DA244037C}"/>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9E8368AE-7096-E933-6EDC-CA52834ABE1B}"/>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0F73F3B8-955C-DF07-2CF1-DAC70CBA013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C156E7D9-0C1E-BF94-0DBA-99A785B57707}"/>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92629731-9A62-78DA-07A6-60809CBDD20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5548AAD7-DB01-B8E1-3FE3-3959778B1ED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1298178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A487E-B361-7B71-E17A-590ACC06255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B9B303-A17C-EF9C-F09A-0B13C1606F54}"/>
              </a:ext>
            </a:extLst>
          </p:cNvPr>
          <p:cNvSpPr>
            <a:spLocks noGrp="1"/>
          </p:cNvSpPr>
          <p:nvPr>
            <p:ph type="sldNum" sz="quarter" idx="4"/>
          </p:nvPr>
        </p:nvSpPr>
        <p:spPr/>
        <p:txBody>
          <a:bodyPr/>
          <a:lstStyle/>
          <a:p>
            <a:fld id="{9C527BFA-2C0E-4CEC-B6A5-913A56FEF4B4}" type="slidenum">
              <a:rPr lang="fr-CA" smtClean="0"/>
              <a:t>47</a:t>
            </a:fld>
            <a:endParaRPr lang="fr-CA" dirty="0"/>
          </a:p>
        </p:txBody>
      </p:sp>
      <p:sp>
        <p:nvSpPr>
          <p:cNvPr id="8" name="Text Placeholder 7">
            <a:extLst>
              <a:ext uri="{FF2B5EF4-FFF2-40B4-BE49-F238E27FC236}">
                <a16:creationId xmlns:a16="http://schemas.microsoft.com/office/drawing/2014/main" id="{CF0B20C5-8A42-703F-D4B2-424124D85F1C}"/>
              </a:ext>
            </a:extLst>
          </p:cNvPr>
          <p:cNvSpPr>
            <a:spLocks noGrp="1"/>
          </p:cNvSpPr>
          <p:nvPr>
            <p:ph type="body" sz="quarter" idx="32"/>
          </p:nvPr>
        </p:nvSpPr>
        <p:spPr>
          <a:xfrm>
            <a:off x="892801" y="1550367"/>
            <a:ext cx="6246700" cy="6460576"/>
          </a:xfrm>
        </p:spPr>
        <p:txBody>
          <a:bodyPr numCol="1"/>
          <a:lstStyle/>
          <a:p>
            <a:pPr>
              <a:lnSpc>
                <a:spcPct val="100000"/>
              </a:lnSpc>
            </a:pPr>
            <a:r>
              <a:rPr lang="en-GB" sz="1400" dirty="0"/>
              <a:t>L'objectif est d'aider les jeunes femmes à se considérer comme des créatrices d'IA, et non seulement comme des utilisatrices.</a:t>
            </a:r>
          </a:p>
          <a:p>
            <a:pPr>
              <a:lnSpc>
                <a:spcPct val="100000"/>
              </a:lnSpc>
            </a:pPr>
            <a:endParaRPr lang="en-GB" sz="1400" dirty="0"/>
          </a:p>
          <a:p>
            <a:pPr>
              <a:lnSpc>
                <a:spcPct val="100000"/>
              </a:lnSpc>
            </a:pPr>
            <a:r>
              <a:rPr lang="en-GB" sz="1400" b="1" dirty="0"/>
              <a:t>Instructions</a:t>
            </a:r>
          </a:p>
          <a:p>
            <a:pPr>
              <a:lnSpc>
                <a:spcPct val="100000"/>
              </a:lnSpc>
            </a:pPr>
            <a:endParaRPr lang="en-GB" sz="1400" dirty="0"/>
          </a:p>
          <a:p>
            <a:pPr>
              <a:lnSpc>
                <a:spcPct val="100000"/>
              </a:lnSpc>
            </a:pPr>
            <a:r>
              <a:rPr lang="en-GB" sz="1400" dirty="0"/>
              <a:t>En équipes de 2 à 4 personnes, choisissez un problème concret.</a:t>
            </a:r>
          </a:p>
          <a:p>
            <a:pPr>
              <a:lnSpc>
                <a:spcPct val="100000"/>
              </a:lnSpc>
            </a:pPr>
            <a:r>
              <a:rPr lang="en-GB" sz="1400" dirty="0"/>
              <a:t>Concevez une solution d'IA basique. </a:t>
            </a:r>
          </a:p>
          <a:p>
            <a:pPr>
              <a:lnSpc>
                <a:spcPct val="100000"/>
              </a:lnSpc>
            </a:pPr>
            <a:endParaRPr lang="en-GB" sz="1400" dirty="0"/>
          </a:p>
          <a:p>
            <a:pPr>
              <a:lnSpc>
                <a:spcPct val="100000"/>
              </a:lnSpc>
            </a:pPr>
            <a:r>
              <a:rPr lang="en-GB" sz="1400" b="1" dirty="0"/>
              <a:t>Utilisez cette structure</a:t>
            </a:r>
          </a:p>
          <a:p>
            <a:pPr>
              <a:lnSpc>
                <a:spcPct val="100000"/>
              </a:lnSpc>
            </a:pPr>
            <a:r>
              <a:rPr lang="en-GB" sz="1400" dirty="0"/>
              <a:t>Problème</a:t>
            </a:r>
          </a:p>
          <a:p>
            <a:pPr>
              <a:lnSpc>
                <a:spcPct val="100000"/>
              </a:lnSpc>
            </a:pPr>
            <a:r>
              <a:rPr lang="en-GB" sz="1400" dirty="0"/>
              <a:t>À qui cela profite-t-il ?</a:t>
            </a:r>
          </a:p>
          <a:p>
            <a:pPr>
              <a:lnSpc>
                <a:spcPct val="100000"/>
              </a:lnSpc>
            </a:pPr>
            <a:r>
              <a:rPr lang="en-GB" sz="1400" dirty="0"/>
              <a:t>Ce que fait l'IA</a:t>
            </a:r>
          </a:p>
          <a:p>
            <a:pPr>
              <a:lnSpc>
                <a:spcPct val="100000"/>
              </a:lnSpc>
            </a:pPr>
            <a:r>
              <a:rPr lang="en-GB" sz="1400" dirty="0"/>
              <a:t>En quoi elle est unique ou fondée sur des valeurs</a:t>
            </a:r>
          </a:p>
          <a:p>
            <a:pPr>
              <a:lnSpc>
                <a:spcPct val="100000"/>
              </a:lnSpc>
            </a:pPr>
            <a:r>
              <a:rPr lang="en-GB" sz="1400" dirty="0"/>
              <a:t>Chaque groupe présente son idée en 2 à 3 minutes.</a:t>
            </a:r>
          </a:p>
          <a:p>
            <a:pPr>
              <a:lnSpc>
                <a:spcPct val="100000"/>
              </a:lnSpc>
            </a:pPr>
            <a:endParaRPr lang="en-GB" sz="1400" dirty="0"/>
          </a:p>
          <a:p>
            <a:pPr>
              <a:lnSpc>
                <a:spcPct val="100000"/>
              </a:lnSpc>
            </a:pPr>
            <a:r>
              <a:rPr lang="en-GB" sz="1400" b="1" dirty="0"/>
              <a:t>Bonus : </a:t>
            </a:r>
            <a:r>
              <a:rPr lang="en-GB" sz="1400" dirty="0"/>
              <a:t>utilisez une feuille de travail « pitch canvas » pour structurer votre présentation.</a:t>
            </a:r>
          </a:p>
          <a:p>
            <a:pPr>
              <a:lnSpc>
                <a:spcPct val="100000"/>
              </a:lnSpc>
            </a:pPr>
            <a:endParaRPr lang="en-GB" sz="1400" dirty="0"/>
          </a:p>
          <a:p>
            <a:pPr>
              <a:lnSpc>
                <a:spcPct val="100000"/>
              </a:lnSpc>
            </a:pPr>
            <a:r>
              <a:rPr lang="en-GB" sz="1400" b="1" dirty="0"/>
              <a:t>Conseil : </a:t>
            </a:r>
            <a:r>
              <a:rPr lang="en-GB" sz="1400" dirty="0"/>
              <a:t>concentrez-vous sur l'importance du projet, pas sur les détails techniques.</a:t>
            </a:r>
            <a:endParaRPr lang="en-US" sz="1400" i="1" dirty="0"/>
          </a:p>
        </p:txBody>
      </p:sp>
      <p:sp>
        <p:nvSpPr>
          <p:cNvPr id="10" name="Text Placeholder 9">
            <a:extLst>
              <a:ext uri="{FF2B5EF4-FFF2-40B4-BE49-F238E27FC236}">
                <a16:creationId xmlns:a16="http://schemas.microsoft.com/office/drawing/2014/main" id="{4F609871-DAE2-CF39-2F68-63F32C776BBC}"/>
              </a:ext>
            </a:extLst>
          </p:cNvPr>
          <p:cNvSpPr>
            <a:spLocks noGrp="1"/>
          </p:cNvSpPr>
          <p:nvPr>
            <p:ph type="body" sz="quarter" idx="38"/>
          </p:nvPr>
        </p:nvSpPr>
        <p:spPr>
          <a:xfrm>
            <a:off x="1346267" y="677723"/>
            <a:ext cx="5698775" cy="683698"/>
          </a:xfrm>
        </p:spPr>
        <p:txBody>
          <a:bodyPr/>
          <a:lstStyle/>
          <a:p>
            <a:r>
              <a:rPr lang="it-IT" sz="1800" b="1" dirty="0"/>
              <a:t>6. Défi de présentation « AI-for-Good » (20 min)</a:t>
            </a:r>
            <a:endParaRPr lang="en-GB" sz="1800" b="1" dirty="0"/>
          </a:p>
        </p:txBody>
      </p:sp>
      <p:pic>
        <p:nvPicPr>
          <p:cNvPr id="13" name="Picture Placeholder 12">
            <a:extLst>
              <a:ext uri="{FF2B5EF4-FFF2-40B4-BE49-F238E27FC236}">
                <a16:creationId xmlns:a16="http://schemas.microsoft.com/office/drawing/2014/main" id="{85663721-15B7-CE65-5B14-1E49457979A2}"/>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5998609"/>
            <a:ext cx="6882774" cy="3935099"/>
          </a:xfrm>
        </p:spPr>
      </p:pic>
      <p:cxnSp>
        <p:nvCxnSpPr>
          <p:cNvPr id="14" name="Straight Connector 13">
            <a:extLst>
              <a:ext uri="{FF2B5EF4-FFF2-40B4-BE49-F238E27FC236}">
                <a16:creationId xmlns:a16="http://schemas.microsoft.com/office/drawing/2014/main" id="{BCD7526C-2E57-6F86-22E3-23AF3DDD7E6B}"/>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09E08A2-7176-1E02-909D-1CF9CC37D0DF}"/>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41BFEC65-D4D7-B8BD-0073-0275BAEE86B7}"/>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0AB92841-9965-4700-B277-316B5CC36E69}"/>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BE44EA1B-48C3-8F7F-CD76-234F14EF0AA5}"/>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C2EF680D-B8B2-914E-443D-1B71F96A8626}"/>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57DF108E-E510-D72F-4BD8-99674D997E47}"/>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9388460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4723B-65B5-4A77-EB47-577B85BAFA3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CC4618-190F-8979-BCF9-E624350C7CD9}"/>
              </a:ext>
            </a:extLst>
          </p:cNvPr>
          <p:cNvSpPr>
            <a:spLocks noGrp="1"/>
          </p:cNvSpPr>
          <p:nvPr>
            <p:ph type="sldNum" sz="quarter" idx="4"/>
          </p:nvPr>
        </p:nvSpPr>
        <p:spPr/>
        <p:txBody>
          <a:bodyPr/>
          <a:lstStyle/>
          <a:p>
            <a:fld id="{9C527BFA-2C0E-4CEC-B6A5-913A56FEF4B4}" type="slidenum">
              <a:rPr lang="fr-CA" smtClean="0"/>
              <a:t>48</a:t>
            </a:fld>
            <a:endParaRPr lang="fr-CA" dirty="0"/>
          </a:p>
        </p:txBody>
      </p:sp>
      <p:sp>
        <p:nvSpPr>
          <p:cNvPr id="8" name="Text Placeholder 7">
            <a:extLst>
              <a:ext uri="{FF2B5EF4-FFF2-40B4-BE49-F238E27FC236}">
                <a16:creationId xmlns:a16="http://schemas.microsoft.com/office/drawing/2014/main" id="{630DB3FA-7E95-167F-9706-B87F686A73C8}"/>
              </a:ext>
            </a:extLst>
          </p:cNvPr>
          <p:cNvSpPr>
            <a:spLocks noGrp="1"/>
          </p:cNvSpPr>
          <p:nvPr>
            <p:ph type="body" sz="quarter" idx="32"/>
          </p:nvPr>
        </p:nvSpPr>
        <p:spPr>
          <a:xfrm>
            <a:off x="946280" y="1680115"/>
            <a:ext cx="6470262" cy="4515152"/>
          </a:xfrm>
        </p:spPr>
        <p:txBody>
          <a:bodyPr numCol="1"/>
          <a:lstStyle/>
          <a:p>
            <a:pPr>
              <a:lnSpc>
                <a:spcPct val="100000"/>
              </a:lnSpc>
            </a:pPr>
            <a:r>
              <a:rPr lang="en-GB" sz="1400" b="1" dirty="0"/>
              <a:t>Renforcer les définitions</a:t>
            </a:r>
          </a:p>
          <a:p>
            <a:pPr>
              <a:lnSpc>
                <a:spcPct val="100000"/>
              </a:lnSpc>
            </a:pPr>
            <a:endParaRPr lang="en-GB" sz="1400" b="1" dirty="0"/>
          </a:p>
          <a:p>
            <a:pPr>
              <a:lnSpc>
                <a:spcPct val="100000"/>
              </a:lnSpc>
            </a:pPr>
            <a:r>
              <a:rPr lang="en-GB" sz="1400" dirty="0"/>
              <a:t>IA, durabilité, inclusion, IA éthique, acteur du changement, accessibilité</a:t>
            </a:r>
          </a:p>
          <a:p>
            <a:pPr>
              <a:lnSpc>
                <a:spcPct val="100000"/>
              </a:lnSpc>
            </a:pPr>
            <a:endParaRPr lang="en-GB" sz="1400" dirty="0"/>
          </a:p>
          <a:p>
            <a:pPr>
              <a:lnSpc>
                <a:spcPct val="100000"/>
              </a:lnSpc>
            </a:pPr>
            <a:r>
              <a:rPr lang="en-GB" sz="1400" b="1" dirty="0"/>
              <a:t>Questions de réflexion</a:t>
            </a:r>
          </a:p>
          <a:p>
            <a:pPr>
              <a:lnSpc>
                <a:spcPct val="100000"/>
              </a:lnSpc>
            </a:pPr>
            <a:endParaRPr lang="en-GB" sz="1400" b="1" dirty="0"/>
          </a:p>
          <a:p>
            <a:pPr marL="342900" indent="-342900">
              <a:lnSpc>
                <a:spcPct val="100000"/>
              </a:lnSpc>
              <a:buFont typeface="Arial" panose="020B0604020202020204" pitchFamily="34" charset="0"/>
              <a:buChar char="•"/>
            </a:pPr>
            <a:r>
              <a:rPr lang="en-GB" sz="1400" i="1" dirty="0"/>
              <a:t>« De quelle manière l'IA pourrait-elle vous aider, vous ou votre communauté ? »</a:t>
            </a:r>
          </a:p>
          <a:p>
            <a:pPr marL="342900" indent="-342900">
              <a:lnSpc>
                <a:spcPct val="100000"/>
              </a:lnSpc>
              <a:buFont typeface="Arial" panose="020B0604020202020204" pitchFamily="34" charset="0"/>
              <a:buChar char="•"/>
            </a:pPr>
            <a:r>
              <a:rPr lang="en-GB" sz="1400" i="1" dirty="0"/>
              <a:t>« Qu'avez-vous appris aujourd'hui sur l'IA qui vous a surpris ou inspiré ? »</a:t>
            </a:r>
          </a:p>
          <a:p>
            <a:pPr>
              <a:lnSpc>
                <a:spcPct val="100000"/>
              </a:lnSpc>
            </a:pPr>
            <a:endParaRPr lang="en-GB" sz="1400" dirty="0"/>
          </a:p>
          <a:p>
            <a:pPr>
              <a:lnSpc>
                <a:spcPct val="100000"/>
              </a:lnSpc>
            </a:pPr>
            <a:r>
              <a:rPr lang="en-GB" sz="1400" dirty="0"/>
              <a:t>Option </a:t>
            </a:r>
            <a:r>
              <a:rPr lang="en-GB" sz="1400" dirty="0" err="1"/>
              <a:t>d’activité</a:t>
            </a:r>
            <a:r>
              <a:rPr lang="en-GB" sz="1400" dirty="0"/>
              <a:t> de </a:t>
            </a:r>
            <a:r>
              <a:rPr lang="en-GB" sz="1400" dirty="0" err="1"/>
              <a:t>déclusion</a:t>
            </a:r>
            <a:r>
              <a:rPr lang="en-GB" sz="1400" dirty="0"/>
              <a:t> </a:t>
            </a:r>
          </a:p>
          <a:p>
            <a:pPr>
              <a:lnSpc>
                <a:spcPct val="100000"/>
              </a:lnSpc>
            </a:pPr>
            <a:r>
              <a:rPr lang="en-GB" sz="1400" i="1" dirty="0"/>
              <a:t>« Si je pouvais créer une IA pour le bien, elle aiderait ___ en ___. »</a:t>
            </a:r>
            <a:endParaRPr lang="en-US" sz="1400" i="1" dirty="0"/>
          </a:p>
        </p:txBody>
      </p:sp>
      <p:sp>
        <p:nvSpPr>
          <p:cNvPr id="10" name="Text Placeholder 9">
            <a:extLst>
              <a:ext uri="{FF2B5EF4-FFF2-40B4-BE49-F238E27FC236}">
                <a16:creationId xmlns:a16="http://schemas.microsoft.com/office/drawing/2014/main" id="{0B3F2643-063F-CFA7-0160-832B8314D702}"/>
              </a:ext>
            </a:extLst>
          </p:cNvPr>
          <p:cNvSpPr>
            <a:spLocks noGrp="1"/>
          </p:cNvSpPr>
          <p:nvPr>
            <p:ph type="body" sz="quarter" idx="38"/>
          </p:nvPr>
        </p:nvSpPr>
        <p:spPr>
          <a:xfrm>
            <a:off x="1346267" y="677723"/>
            <a:ext cx="6070275" cy="683698"/>
          </a:xfrm>
        </p:spPr>
        <p:txBody>
          <a:bodyPr/>
          <a:lstStyle/>
          <a:p>
            <a:r>
              <a:rPr lang="en-GB" sz="1800" b="1" dirty="0"/>
              <a:t>7. Récapitulatif, réflexion et termes clés (5 à 10 min)</a:t>
            </a:r>
          </a:p>
        </p:txBody>
      </p:sp>
      <p:pic>
        <p:nvPicPr>
          <p:cNvPr id="13" name="Picture Placeholder 12" descr="Young woman thinking">
            <a:extLst>
              <a:ext uri="{FF2B5EF4-FFF2-40B4-BE49-F238E27FC236}">
                <a16:creationId xmlns:a16="http://schemas.microsoft.com/office/drawing/2014/main" id="{FF238568-0B3A-1E6A-1B2C-2BA88BD6F215}"/>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4538421"/>
            <a:ext cx="7045043" cy="4027874"/>
          </a:xfrm>
        </p:spPr>
      </p:pic>
      <p:cxnSp>
        <p:nvCxnSpPr>
          <p:cNvPr id="14" name="Straight Connector 13">
            <a:extLst>
              <a:ext uri="{FF2B5EF4-FFF2-40B4-BE49-F238E27FC236}">
                <a16:creationId xmlns:a16="http://schemas.microsoft.com/office/drawing/2014/main" id="{B7364EA5-8E4D-F67E-B800-55EEB1C93C9D}"/>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CC9BC15-5BDF-FB9B-0AA8-FEB18B89CABA}"/>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74BD15E7-6CD8-EF34-E5B8-F7547F62496C}"/>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9DECC2CB-D06C-604F-35FE-D38AD4BD241F}"/>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0633C754-7B03-51B4-9475-6D97CB279D60}"/>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F75A8658-1C34-BC77-F234-3EB193467532}"/>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B804FAEA-D098-5994-86D1-66D18EF85E08}"/>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836061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39B86-2C9B-C243-9DC3-2AB710918604}"/>
            </a:ext>
          </a:extLst>
        </p:cNvPr>
        <p:cNvGrpSpPr/>
        <p:nvPr/>
      </p:nvGrpSpPr>
      <p:grpSpPr>
        <a:xfrm>
          <a:off x="0" y="0"/>
          <a:ext cx="0" cy="0"/>
          <a:chOff x="0" y="0"/>
          <a:chExt cx="0" cy="0"/>
        </a:xfrm>
      </p:grpSpPr>
      <p:sp>
        <p:nvSpPr>
          <p:cNvPr id="50" name="Freeform 49">
            <a:extLst>
              <a:ext uri="{FF2B5EF4-FFF2-40B4-BE49-F238E27FC236}">
                <a16:creationId xmlns:a16="http://schemas.microsoft.com/office/drawing/2014/main" id="{C72B289E-1C91-C736-0D3A-F439C2C6207F}"/>
              </a:ext>
            </a:extLst>
          </p:cNvPr>
          <p:cNvSpPr/>
          <p:nvPr/>
        </p:nvSpPr>
        <p:spPr>
          <a:xfrm>
            <a:off x="0" y="-24257"/>
            <a:ext cx="3683479" cy="8225625"/>
          </a:xfrm>
          <a:custGeom>
            <a:avLst/>
            <a:gdLst>
              <a:gd name="connsiteX0" fmla="*/ 0 w 3588959"/>
              <a:gd name="connsiteY0" fmla="*/ 0 h 8014551"/>
              <a:gd name="connsiteX1" fmla="*/ 3588959 w 3588959"/>
              <a:gd name="connsiteY1" fmla="*/ 0 h 8014551"/>
              <a:gd name="connsiteX2" fmla="*/ 3588959 w 3588959"/>
              <a:gd name="connsiteY2" fmla="*/ 3883323 h 8014551"/>
              <a:gd name="connsiteX3" fmla="*/ 3588957 w 3588959"/>
              <a:gd name="connsiteY3" fmla="*/ 3883323 h 8014551"/>
              <a:gd name="connsiteX4" fmla="*/ 3588957 w 3588959"/>
              <a:gd name="connsiteY4" fmla="*/ 3993554 h 8014551"/>
              <a:gd name="connsiteX5" fmla="*/ 3588959 w 3588959"/>
              <a:gd name="connsiteY5" fmla="*/ 3993596 h 8014551"/>
              <a:gd name="connsiteX6" fmla="*/ 3588957 w 3588959"/>
              <a:gd name="connsiteY6" fmla="*/ 3993626 h 8014551"/>
              <a:gd name="connsiteX7" fmla="*/ 3588957 w 3588959"/>
              <a:gd name="connsiteY7" fmla="*/ 5572846 h 8014551"/>
              <a:gd name="connsiteX8" fmla="*/ 3584132 w 3588959"/>
              <a:gd name="connsiteY8" fmla="*/ 5572846 h 8014551"/>
              <a:gd name="connsiteX9" fmla="*/ 3588957 w 3588959"/>
              <a:gd name="connsiteY9" fmla="*/ 5703134 h 8014551"/>
              <a:gd name="connsiteX10" fmla="*/ 1277004 w 3588959"/>
              <a:gd name="connsiteY10" fmla="*/ 8014551 h 8014551"/>
              <a:gd name="connsiteX11" fmla="*/ 174017 w 3588959"/>
              <a:gd name="connsiteY11" fmla="*/ 7735046 h 8014551"/>
              <a:gd name="connsiteX12" fmla="*/ 0 w 3588959"/>
              <a:gd name="connsiteY12" fmla="*/ 7629199 h 8014551"/>
              <a:gd name="connsiteX13" fmla="*/ 0 w 3588959"/>
              <a:gd name="connsiteY13" fmla="*/ 0 h 801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8959" h="8014551">
                <a:moveTo>
                  <a:pt x="0" y="0"/>
                </a:moveTo>
                <a:lnTo>
                  <a:pt x="3588959" y="0"/>
                </a:lnTo>
                <a:lnTo>
                  <a:pt x="3588959" y="3883323"/>
                </a:lnTo>
                <a:lnTo>
                  <a:pt x="3588957" y="3883323"/>
                </a:lnTo>
                <a:lnTo>
                  <a:pt x="3588957" y="3993554"/>
                </a:lnTo>
                <a:lnTo>
                  <a:pt x="3588959" y="3993596"/>
                </a:lnTo>
                <a:lnTo>
                  <a:pt x="3588957" y="3993626"/>
                </a:lnTo>
                <a:lnTo>
                  <a:pt x="3588957" y="5572846"/>
                </a:lnTo>
                <a:lnTo>
                  <a:pt x="3584132" y="5572846"/>
                </a:lnTo>
                <a:cubicBezTo>
                  <a:pt x="3588957" y="5616275"/>
                  <a:pt x="3588957" y="5659705"/>
                  <a:pt x="3588957" y="5703134"/>
                </a:cubicBezTo>
                <a:cubicBezTo>
                  <a:pt x="3588957" y="6981895"/>
                  <a:pt x="2556061" y="8014551"/>
                  <a:pt x="1277004" y="8014551"/>
                </a:cubicBezTo>
                <a:cubicBezTo>
                  <a:pt x="877300" y="8014551"/>
                  <a:pt x="501634" y="7913234"/>
                  <a:pt x="174017" y="7735046"/>
                </a:cubicBezTo>
                <a:lnTo>
                  <a:pt x="0" y="7629199"/>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3" descr="Person using laptop">
            <a:extLst>
              <a:ext uri="{FF2B5EF4-FFF2-40B4-BE49-F238E27FC236}">
                <a16:creationId xmlns:a16="http://schemas.microsoft.com/office/drawing/2014/main" id="{5A100B4A-6228-1FA3-D438-A0111C3C9BA2}"/>
              </a:ext>
            </a:extLst>
          </p:cNvPr>
          <p:cNvSpPr/>
          <p:nvPr/>
        </p:nvSpPr>
        <p:spPr>
          <a:xfrm>
            <a:off x="-2501462" y="4538612"/>
            <a:ext cx="6184942" cy="5486854"/>
          </a:xfrm>
          <a:custGeom>
            <a:avLst/>
            <a:gdLst>
              <a:gd name="connsiteX0" fmla="*/ 0 w 3683479"/>
              <a:gd name="connsiteY0" fmla="*/ 0 h 5486854"/>
              <a:gd name="connsiteX1" fmla="*/ 1463821 w 3683479"/>
              <a:gd name="connsiteY1" fmla="*/ 0 h 5486854"/>
              <a:gd name="connsiteX2" fmla="*/ 1463851 w 3683479"/>
              <a:gd name="connsiteY2" fmla="*/ 2 h 5486854"/>
              <a:gd name="connsiteX3" fmla="*/ 1463894 w 3683479"/>
              <a:gd name="connsiteY3" fmla="*/ 0 h 5486854"/>
              <a:gd name="connsiteX4" fmla="*/ 1577029 w 3683479"/>
              <a:gd name="connsiteY4" fmla="*/ 0 h 5486854"/>
              <a:gd name="connsiteX5" fmla="*/ 1577029 w 3683479"/>
              <a:gd name="connsiteY5" fmla="*/ 2 h 5486854"/>
              <a:gd name="connsiteX6" fmla="*/ 3683479 w 3683479"/>
              <a:gd name="connsiteY6" fmla="*/ 2 h 5486854"/>
              <a:gd name="connsiteX7" fmla="*/ 3683479 w 3683479"/>
              <a:gd name="connsiteY7" fmla="*/ 1246825 h 5486854"/>
              <a:gd name="connsiteX8" fmla="*/ 3683477 w 3683479"/>
              <a:gd name="connsiteY8" fmla="*/ 1246825 h 5486854"/>
              <a:gd name="connsiteX9" fmla="*/ 3683477 w 3683479"/>
              <a:gd name="connsiteY9" fmla="*/ 1359959 h 5486854"/>
              <a:gd name="connsiteX10" fmla="*/ 3683479 w 3683479"/>
              <a:gd name="connsiteY10" fmla="*/ 1360002 h 5486854"/>
              <a:gd name="connsiteX11" fmla="*/ 3683477 w 3683479"/>
              <a:gd name="connsiteY11" fmla="*/ 1360033 h 5486854"/>
              <a:gd name="connsiteX12" fmla="*/ 3683477 w 3683479"/>
              <a:gd name="connsiteY12" fmla="*/ 2980844 h 5486854"/>
              <a:gd name="connsiteX13" fmla="*/ 3678525 w 3683479"/>
              <a:gd name="connsiteY13" fmla="*/ 2980844 h 5486854"/>
              <a:gd name="connsiteX14" fmla="*/ 3683477 w 3683479"/>
              <a:gd name="connsiteY14" fmla="*/ 3114563 h 5486854"/>
              <a:gd name="connsiteX15" fmla="*/ 1310636 w 3683479"/>
              <a:gd name="connsiteY15" fmla="*/ 5486854 h 5486854"/>
              <a:gd name="connsiteX16" fmla="*/ 178600 w 3683479"/>
              <a:gd name="connsiteY16" fmla="*/ 5199988 h 5486854"/>
              <a:gd name="connsiteX17" fmla="*/ 0 w 3683479"/>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3479" h="5486854">
                <a:moveTo>
                  <a:pt x="0" y="0"/>
                </a:moveTo>
                <a:lnTo>
                  <a:pt x="1463821" y="0"/>
                </a:lnTo>
                <a:lnTo>
                  <a:pt x="1463851" y="2"/>
                </a:lnTo>
                <a:lnTo>
                  <a:pt x="1463894" y="0"/>
                </a:lnTo>
                <a:lnTo>
                  <a:pt x="1577029" y="0"/>
                </a:lnTo>
                <a:lnTo>
                  <a:pt x="1577029" y="2"/>
                </a:lnTo>
                <a:lnTo>
                  <a:pt x="3683479" y="2"/>
                </a:lnTo>
                <a:lnTo>
                  <a:pt x="3683479" y="1246825"/>
                </a:lnTo>
                <a:lnTo>
                  <a:pt x="3683477" y="1246825"/>
                </a:lnTo>
                <a:lnTo>
                  <a:pt x="3683477" y="1359959"/>
                </a:lnTo>
                <a:lnTo>
                  <a:pt x="3683479" y="1360002"/>
                </a:lnTo>
                <a:lnTo>
                  <a:pt x="3683477" y="1360033"/>
                </a:lnTo>
                <a:lnTo>
                  <a:pt x="3683477" y="2980844"/>
                </a:lnTo>
                <a:lnTo>
                  <a:pt x="3678525" y="2980844"/>
                </a:lnTo>
                <a:cubicBezTo>
                  <a:pt x="3683477" y="3025416"/>
                  <a:pt x="3683477" y="3069990"/>
                  <a:pt x="3683477" y="3114563"/>
                </a:cubicBezTo>
                <a:cubicBezTo>
                  <a:pt x="3683477" y="4427000"/>
                  <a:pt x="2623378" y="5486854"/>
                  <a:pt x="1310636" y="5486854"/>
                </a:cubicBezTo>
                <a:cubicBezTo>
                  <a:pt x="900405" y="5486854"/>
                  <a:pt x="514845" y="5382868"/>
                  <a:pt x="178600" y="5199988"/>
                </a:cubicBezTo>
                <a:lnTo>
                  <a:pt x="0" y="5091353"/>
                </a:lnTo>
                <a:close/>
              </a:path>
            </a:pathLst>
          </a:custGeom>
          <a:blipFill>
            <a:blip r:embed="rId2" cstate="email">
              <a:extLst>
                <a:ext uri="{28A0092B-C50C-407E-A947-70E740481C1C}">
                  <a14:useLocalDpi xmlns:a14="http://schemas.microsoft.com/office/drawing/2010/main"/>
                </a:ext>
              </a:extLst>
            </a:blip>
            <a:stretch>
              <a:fillRect t="1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21">
            <a:extLst>
              <a:ext uri="{FF2B5EF4-FFF2-40B4-BE49-F238E27FC236}">
                <a16:creationId xmlns:a16="http://schemas.microsoft.com/office/drawing/2014/main" id="{963ADF49-8EEF-313F-ED76-0DE69A7D809E}"/>
              </a:ext>
            </a:extLst>
          </p:cNvPr>
          <p:cNvSpPr/>
          <p:nvPr/>
        </p:nvSpPr>
        <p:spPr>
          <a:xfrm rot="16200000">
            <a:off x="3592365" y="7517005"/>
            <a:ext cx="3478883" cy="3296655"/>
          </a:xfrm>
          <a:custGeom>
            <a:avLst/>
            <a:gdLst>
              <a:gd name="connsiteX0" fmla="*/ 3478883 w 3478883"/>
              <a:gd name="connsiteY0" fmla="*/ 1648328 h 3296655"/>
              <a:gd name="connsiteX1" fmla="*/ 1830937 w 3478883"/>
              <a:gd name="connsiteY1" fmla="*/ 3296655 h 3296655"/>
              <a:gd name="connsiteX2" fmla="*/ 1738047 w 3478883"/>
              <a:gd name="connsiteY2" fmla="*/ 3293215 h 3296655"/>
              <a:gd name="connsiteX3" fmla="*/ 1738047 w 3478883"/>
              <a:gd name="connsiteY3" fmla="*/ 3296655 h 3296655"/>
              <a:gd name="connsiteX4" fmla="*/ 0 w 3478883"/>
              <a:gd name="connsiteY4" fmla="*/ 3296655 h 3296655"/>
              <a:gd name="connsiteX5" fmla="*/ 0 w 3478883"/>
              <a:gd name="connsiteY5" fmla="*/ 0 h 3296655"/>
              <a:gd name="connsiteX6" fmla="*/ 1738047 w 3478883"/>
              <a:gd name="connsiteY6" fmla="*/ 0 h 3296655"/>
              <a:gd name="connsiteX7" fmla="*/ 1738047 w 3478883"/>
              <a:gd name="connsiteY7" fmla="*/ 3440 h 3296655"/>
              <a:gd name="connsiteX8" fmla="*/ 1830937 w 3478883"/>
              <a:gd name="connsiteY8" fmla="*/ 0 h 3296655"/>
              <a:gd name="connsiteX9" fmla="*/ 3478883 w 3478883"/>
              <a:gd name="connsiteY9" fmla="*/ 1648328 h 329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883" h="3296655">
                <a:moveTo>
                  <a:pt x="3478883" y="1648328"/>
                </a:moveTo>
                <a:cubicBezTo>
                  <a:pt x="3478883" y="2560241"/>
                  <a:pt x="2739199" y="3296655"/>
                  <a:pt x="1830937" y="3296655"/>
                </a:cubicBezTo>
                <a:cubicBezTo>
                  <a:pt x="1799975" y="3296655"/>
                  <a:pt x="1765569" y="3296655"/>
                  <a:pt x="1738047" y="3293215"/>
                </a:cubicBezTo>
                <a:lnTo>
                  <a:pt x="1738047" y="3296655"/>
                </a:lnTo>
                <a:lnTo>
                  <a:pt x="0" y="3296655"/>
                </a:lnTo>
                <a:lnTo>
                  <a:pt x="0" y="0"/>
                </a:lnTo>
                <a:lnTo>
                  <a:pt x="1738047" y="0"/>
                </a:lnTo>
                <a:lnTo>
                  <a:pt x="1738047" y="3440"/>
                </a:lnTo>
                <a:cubicBezTo>
                  <a:pt x="1769009" y="0"/>
                  <a:pt x="1799975" y="0"/>
                  <a:pt x="1830937" y="0"/>
                </a:cubicBezTo>
                <a:cubicBezTo>
                  <a:pt x="2742641" y="0"/>
                  <a:pt x="3478883" y="736412"/>
                  <a:pt x="3478883" y="1648328"/>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3" name="Slide Number Placeholder 2">
            <a:extLst>
              <a:ext uri="{FF2B5EF4-FFF2-40B4-BE49-F238E27FC236}">
                <a16:creationId xmlns:a16="http://schemas.microsoft.com/office/drawing/2014/main" id="{50745A12-D4B4-31E8-A914-9E0FE2F1CC81}"/>
              </a:ext>
            </a:extLst>
          </p:cNvPr>
          <p:cNvSpPr>
            <a:spLocks noGrp="1"/>
          </p:cNvSpPr>
          <p:nvPr>
            <p:ph type="sldNum" sz="quarter" idx="4294967295"/>
          </p:nvPr>
        </p:nvSpPr>
        <p:spPr>
          <a:xfrm>
            <a:off x="5032375" y="10371138"/>
            <a:ext cx="2743200" cy="365125"/>
          </a:xfrm>
          <a:prstGeom prst="rect">
            <a:avLst/>
          </a:prstGeom>
        </p:spPr>
        <p:txBody>
          <a:bodyPr/>
          <a:lstStyle/>
          <a:p>
            <a:fld id="{9C527BFA-2C0E-4CEC-B6A5-913A56FEF4B4}" type="slidenum">
              <a:rPr lang="fr-CA" smtClean="0"/>
              <a:t>49</a:t>
            </a:fld>
            <a:endParaRPr lang="fr-CA" dirty="0"/>
          </a:p>
        </p:txBody>
      </p:sp>
      <p:sp>
        <p:nvSpPr>
          <p:cNvPr id="43" name="Freeform 42">
            <a:extLst>
              <a:ext uri="{FF2B5EF4-FFF2-40B4-BE49-F238E27FC236}">
                <a16:creationId xmlns:a16="http://schemas.microsoft.com/office/drawing/2014/main" id="{B5C5D2DB-6BED-B85E-9FB2-6C01C3A6859D}"/>
              </a:ext>
            </a:extLst>
          </p:cNvPr>
          <p:cNvSpPr/>
          <p:nvPr/>
        </p:nvSpPr>
        <p:spPr>
          <a:xfrm>
            <a:off x="4717437" y="7825552"/>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45" name="Text Placeholder 1">
            <a:extLst>
              <a:ext uri="{FF2B5EF4-FFF2-40B4-BE49-F238E27FC236}">
                <a16:creationId xmlns:a16="http://schemas.microsoft.com/office/drawing/2014/main" id="{B5B5B01E-9631-5F88-1270-92469038B540}"/>
              </a:ext>
            </a:extLst>
          </p:cNvPr>
          <p:cNvSpPr txBox="1">
            <a:spLocks/>
          </p:cNvSpPr>
          <p:nvPr/>
        </p:nvSpPr>
        <p:spPr>
          <a:xfrm>
            <a:off x="4045891" y="1008054"/>
            <a:ext cx="3370447" cy="6161004"/>
          </a:xfrm>
          <a:prstGeom prst="rect">
            <a:avLst/>
          </a:prstGeom>
        </p:spPr>
        <p:txBody>
          <a:bodyPr vert="horz" lIns="91440" tIns="45720" rIns="91440" bIns="45720" rtlCol="0">
            <a:normAutofit/>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400" b="1" dirty="0">
                <a:solidFill>
                  <a:srgbClr val="282666"/>
                </a:solidFill>
                <a:latin typeface="Calibri" panose="020F0502020204030204" pitchFamily="34" charset="0"/>
                <a:cs typeface="Calibri" panose="020F0502020204030204" pitchFamily="34" charset="0"/>
              </a:rPr>
              <a:t>Version courte (45 à 60 min)</a:t>
            </a:r>
          </a:p>
          <a:p>
            <a:pPr marL="0" indent="0">
              <a:lnSpc>
                <a:spcPct val="100000"/>
              </a:lnSpc>
              <a:spcBef>
                <a:spcPts val="0"/>
              </a:spcBef>
              <a:buFont typeface="Arial" panose="020B0604020202020204" pitchFamily="34" charset="0"/>
              <a:buNone/>
            </a:pPr>
            <a:endParaRPr lang="en-GB" sz="1000" b="1" dirty="0">
              <a:solidFill>
                <a:srgbClr val="282666"/>
              </a:solidFill>
              <a:latin typeface="Calibri" panose="020F0502020204030204" pitchFamily="34" charset="0"/>
              <a:cs typeface="Calibri" panose="020F0502020204030204" pitchFamily="34" charset="0"/>
            </a:endParaRP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Utilisez un seul thème (par exemple, la durabilité ou les soins de santé)</a:t>
            </a: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Choisissez une vidéo ou une activité créative (affiche ou présentation)</a:t>
            </a:r>
          </a:p>
          <a:p>
            <a:pPr marL="0" indent="0">
              <a:lnSpc>
                <a:spcPct val="100000"/>
              </a:lnSpc>
              <a:spcBef>
                <a:spcPts val="0"/>
              </a:spcBef>
              <a:buFont typeface="Arial" panose="020B0604020202020204" pitchFamily="34" charset="0"/>
              <a:buNone/>
            </a:pPr>
            <a:endParaRPr lang="en-GB" sz="2400" dirty="0">
              <a:solidFill>
                <a:srgbClr val="282666"/>
              </a:solidFill>
              <a:latin typeface="Calibri" panose="020F0502020204030204" pitchFamily="34" charset="0"/>
              <a:cs typeface="Calibri" panose="020F0502020204030204" pitchFamily="34" charset="0"/>
            </a:endParaRPr>
          </a:p>
          <a:p>
            <a:pPr marL="0" indent="0">
              <a:lnSpc>
                <a:spcPct val="100000"/>
              </a:lnSpc>
              <a:spcBef>
                <a:spcPts val="0"/>
              </a:spcBef>
              <a:buFont typeface="Arial" panose="020B0604020202020204" pitchFamily="34" charset="0"/>
              <a:buNone/>
            </a:pPr>
            <a:r>
              <a:rPr lang="en-GB" sz="1400" b="1" dirty="0">
                <a:solidFill>
                  <a:srgbClr val="282666"/>
                </a:solidFill>
                <a:latin typeface="Calibri" panose="020F0502020204030204" pitchFamily="34" charset="0"/>
                <a:cs typeface="Calibri" panose="020F0502020204030204" pitchFamily="34" charset="0"/>
              </a:rPr>
              <a:t>Version sans/avec peu d'Internet</a:t>
            </a:r>
          </a:p>
          <a:p>
            <a:pPr marL="0" indent="0">
              <a:lnSpc>
                <a:spcPct val="100000"/>
              </a:lnSpc>
              <a:spcBef>
                <a:spcPts val="0"/>
              </a:spcBef>
              <a:buFont typeface="Arial" panose="020B0604020202020204" pitchFamily="34" charset="0"/>
              <a:buNone/>
            </a:pPr>
            <a:endParaRPr lang="en-GB" sz="1000" b="1" dirty="0">
              <a:solidFill>
                <a:srgbClr val="282666"/>
              </a:solidFill>
              <a:latin typeface="Calibri" panose="020F0502020204030204" pitchFamily="34" charset="0"/>
              <a:cs typeface="Calibri" panose="020F0502020204030204" pitchFamily="34" charset="0"/>
            </a:endParaRP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Imprimez les profils et les études de cas</a:t>
            </a: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Ignorez le contenu vidéo et concentrez-vous sur la discussion, la réflexion et l'activité d'affiche</a:t>
            </a:r>
          </a:p>
          <a:p>
            <a:pPr marL="0" indent="0">
              <a:lnSpc>
                <a:spcPct val="100000"/>
              </a:lnSpc>
              <a:spcBef>
                <a:spcPts val="0"/>
              </a:spcBef>
              <a:buFont typeface="Arial" panose="020B0604020202020204" pitchFamily="34" charset="0"/>
              <a:buNone/>
            </a:pPr>
            <a:endParaRPr lang="en-GB" sz="2400" dirty="0">
              <a:solidFill>
                <a:srgbClr val="282666"/>
              </a:solidFill>
              <a:latin typeface="Calibri" panose="020F0502020204030204" pitchFamily="34" charset="0"/>
              <a:cs typeface="Calibri" panose="020F0502020204030204" pitchFamily="34" charset="0"/>
            </a:endParaRPr>
          </a:p>
          <a:p>
            <a:pPr marL="0" indent="0">
              <a:lnSpc>
                <a:spcPct val="100000"/>
              </a:lnSpc>
              <a:spcBef>
                <a:spcPts val="0"/>
              </a:spcBef>
              <a:buFont typeface="Arial" panose="020B0604020202020204" pitchFamily="34" charset="0"/>
              <a:buNone/>
            </a:pPr>
            <a:r>
              <a:rPr lang="en-GB" sz="1400" b="1" dirty="0">
                <a:solidFill>
                  <a:srgbClr val="282666"/>
                </a:solidFill>
                <a:latin typeface="Calibri" panose="020F0502020204030204" pitchFamily="34" charset="0"/>
                <a:cs typeface="Calibri" panose="020F0502020204030204" pitchFamily="34" charset="0"/>
              </a:rPr>
              <a:t>Version longue (2 heures)</a:t>
            </a:r>
          </a:p>
          <a:p>
            <a:pPr marL="0" indent="0">
              <a:lnSpc>
                <a:spcPct val="100000"/>
              </a:lnSpc>
              <a:spcBef>
                <a:spcPts val="0"/>
              </a:spcBef>
              <a:buFont typeface="Arial" panose="020B0604020202020204" pitchFamily="34" charset="0"/>
              <a:buNone/>
            </a:pPr>
            <a:endParaRPr lang="en-GB" sz="1000" b="1" dirty="0">
              <a:solidFill>
                <a:srgbClr val="282666"/>
              </a:solidFill>
              <a:latin typeface="Calibri" panose="020F0502020204030204" pitchFamily="34" charset="0"/>
              <a:cs typeface="Calibri" panose="020F0502020204030204" pitchFamily="34" charset="0"/>
            </a:endParaRP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Ajoutez du temps pour la création pratique de prototypes d'idées de présentation</a:t>
            </a: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Intégrer une discussion éthique plus approfondie à l'aide d'exemples concrets (par exemple, les biais liés à la reconnaissance faciale)</a:t>
            </a:r>
            <a:endParaRPr lang="en-US" sz="1400" dirty="0">
              <a:solidFill>
                <a:srgbClr val="282666"/>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227EF1EA-DE13-924A-6EAC-8EDEFF8EEEA5}"/>
              </a:ext>
            </a:extLst>
          </p:cNvPr>
          <p:cNvSpPr txBox="1">
            <a:spLocks/>
          </p:cNvSpPr>
          <p:nvPr/>
        </p:nvSpPr>
        <p:spPr>
          <a:xfrm>
            <a:off x="625814" y="1095472"/>
            <a:ext cx="3000983" cy="1084776"/>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buNone/>
            </a:pPr>
            <a:r>
              <a:rPr lang="en-US" sz="4400" dirty="0">
                <a:solidFill>
                  <a:schemeClr val="bg1"/>
                </a:solidFill>
                <a:latin typeface="Calibri" panose="020F0502020204030204" pitchFamily="34" charset="0"/>
                <a:cs typeface="Calibri" panose="020F0502020204030204" pitchFamily="34" charset="0"/>
              </a:rPr>
              <a:t>Adaptation</a:t>
            </a:r>
          </a:p>
        </p:txBody>
      </p:sp>
      <p:cxnSp>
        <p:nvCxnSpPr>
          <p:cNvPr id="7" name="Straight Connector 6">
            <a:extLst>
              <a:ext uri="{FF2B5EF4-FFF2-40B4-BE49-F238E27FC236}">
                <a16:creationId xmlns:a16="http://schemas.microsoft.com/office/drawing/2014/main" id="{E5F726FE-1293-4568-A2D3-1D6ADF86EAE1}"/>
              </a:ext>
            </a:extLst>
          </p:cNvPr>
          <p:cNvCxnSpPr>
            <a:cxnSpLocks/>
          </p:cNvCxnSpPr>
          <p:nvPr/>
        </p:nvCxnSpPr>
        <p:spPr>
          <a:xfrm>
            <a:off x="359237" y="1806006"/>
            <a:ext cx="290832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
            <a:extLst>
              <a:ext uri="{FF2B5EF4-FFF2-40B4-BE49-F238E27FC236}">
                <a16:creationId xmlns:a16="http://schemas.microsoft.com/office/drawing/2014/main" id="{833EB9A5-DE99-3385-E3A5-5A9F6DAEFF14}"/>
              </a:ext>
            </a:extLst>
          </p:cNvPr>
          <p:cNvSpPr txBox="1">
            <a:spLocks/>
          </p:cNvSpPr>
          <p:nvPr/>
        </p:nvSpPr>
        <p:spPr>
          <a:xfrm>
            <a:off x="4058131" y="8971875"/>
            <a:ext cx="2547350" cy="1776505"/>
          </a:xfrm>
          <a:prstGeom prst="rect">
            <a:avLst/>
          </a:prstGeom>
        </p:spPr>
        <p:txBody>
          <a:bodyPr vert="horz" lIns="91440" tIns="45720" rIns="91440" bIns="45720" rtlCol="0">
            <a:normAutofit/>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buNone/>
            </a:pPr>
            <a:r>
              <a:rPr lang="en-US" sz="2200" i="1" dirty="0">
                <a:solidFill>
                  <a:schemeClr val="bg1"/>
                </a:solidFill>
                <a:latin typeface="Calibri" panose="020F0502020204030204" pitchFamily="34" charset="0"/>
                <a:cs typeface="Calibri" panose="020F0502020204030204" pitchFamily="34" charset="0"/>
              </a:rPr>
              <a:t>La clé de l'intelligence artificielle a toujours été la représentation</a:t>
            </a:r>
          </a:p>
        </p:txBody>
      </p:sp>
      <p:sp>
        <p:nvSpPr>
          <p:cNvPr id="2" name="Graphic 43">
            <a:extLst>
              <a:ext uri="{FF2B5EF4-FFF2-40B4-BE49-F238E27FC236}">
                <a16:creationId xmlns:a16="http://schemas.microsoft.com/office/drawing/2014/main" id="{4EF40640-D837-D344-C093-E53BC038116D}"/>
              </a:ext>
            </a:extLst>
          </p:cNvPr>
          <p:cNvSpPr/>
          <p:nvPr/>
        </p:nvSpPr>
        <p:spPr>
          <a:xfrm>
            <a:off x="-2408879" y="2161405"/>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Tree>
    <p:extLst>
      <p:ext uri="{BB962C8B-B14F-4D97-AF65-F5344CB8AC3E}">
        <p14:creationId xmlns:p14="http://schemas.microsoft.com/office/powerpoint/2010/main" val="21146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08B9C-23CF-7C0E-AC82-1C025DB48409}"/>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CA3D0A1-7D30-2E29-2646-FD3EB7DAF21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4726" y="-1"/>
            <a:ext cx="3276457" cy="9767454"/>
          </a:xfrm>
        </p:spPr>
      </p:pic>
      <p:sp>
        <p:nvSpPr>
          <p:cNvPr id="3" name="Text Placeholder 2">
            <a:extLst>
              <a:ext uri="{FF2B5EF4-FFF2-40B4-BE49-F238E27FC236}">
                <a16:creationId xmlns:a16="http://schemas.microsoft.com/office/drawing/2014/main" id="{A4AF37D5-69F2-0D1F-F264-51B092FC8F3B}"/>
              </a:ext>
            </a:extLst>
          </p:cNvPr>
          <p:cNvSpPr>
            <a:spLocks noGrp="1"/>
          </p:cNvSpPr>
          <p:nvPr>
            <p:ph type="body" sz="quarter" idx="32"/>
          </p:nvPr>
        </p:nvSpPr>
        <p:spPr>
          <a:xfrm>
            <a:off x="3525984" y="967594"/>
            <a:ext cx="3781693" cy="4048043"/>
          </a:xfrm>
        </p:spPr>
        <p:txBody>
          <a:bodyPr/>
          <a:lstStyle/>
          <a:p>
            <a:r>
              <a:rPr lang="en-GB" sz="1300" dirty="0"/>
              <a:t>Ce guide s'adresse à toute personne travaillant avec des jeunes, en particulier :</a:t>
            </a:r>
          </a:p>
          <a:p>
            <a:pPr marL="342900" indent="-342900">
              <a:buFont typeface="Wingdings" panose="05000000000000000000" pitchFamily="2" charset="2"/>
              <a:buChar char="v"/>
            </a:pPr>
            <a:r>
              <a:rPr lang="en-GB" sz="1300" dirty="0"/>
              <a:t>Les animateurs</a:t>
            </a:r>
            <a:r>
              <a:rPr lang="fr-LU" sz="1300" dirty="0"/>
              <a:t>·</a:t>
            </a:r>
            <a:r>
              <a:rPr lang="fr-LU" sz="1300" dirty="0" err="1"/>
              <a:t>rices</a:t>
            </a:r>
            <a:r>
              <a:rPr lang="en-GB" sz="1300" dirty="0"/>
              <a:t> socio-éducatifs</a:t>
            </a:r>
          </a:p>
          <a:p>
            <a:pPr marL="342900" indent="-342900">
              <a:buFont typeface="Wingdings" panose="05000000000000000000" pitchFamily="2" charset="2"/>
              <a:buChar char="v"/>
            </a:pPr>
            <a:r>
              <a:rPr lang="en-GB" sz="1300" dirty="0"/>
              <a:t>Les </a:t>
            </a:r>
            <a:r>
              <a:rPr lang="en-GB" sz="1300" dirty="0" err="1"/>
              <a:t>éducateurs</a:t>
            </a:r>
            <a:r>
              <a:rPr lang="fr-LU" sz="1300" dirty="0"/>
              <a:t>·</a:t>
            </a:r>
            <a:r>
              <a:rPr lang="fr-LU" sz="1300" dirty="0" err="1"/>
              <a:t>rices</a:t>
            </a:r>
            <a:r>
              <a:rPr lang="en-GB" sz="1300" dirty="0"/>
              <a:t> communautaires</a:t>
            </a:r>
          </a:p>
          <a:p>
            <a:pPr marL="342900" indent="-342900">
              <a:buFont typeface="Wingdings" panose="05000000000000000000" pitchFamily="2" charset="2"/>
              <a:buChar char="v"/>
            </a:pPr>
            <a:r>
              <a:rPr lang="en-GB" sz="1300" dirty="0"/>
              <a:t>Les mentors </a:t>
            </a:r>
            <a:r>
              <a:rPr lang="en-GB" sz="1300" dirty="0" err="1"/>
              <a:t>ou</a:t>
            </a:r>
            <a:r>
              <a:rPr lang="en-GB" sz="1300" dirty="0"/>
              <a:t> </a:t>
            </a:r>
            <a:r>
              <a:rPr lang="en-GB" sz="1300" dirty="0" err="1"/>
              <a:t>conseillers</a:t>
            </a:r>
            <a:r>
              <a:rPr lang="fr-LU" sz="1300" dirty="0"/>
              <a:t>·ères</a:t>
            </a:r>
            <a:r>
              <a:rPr lang="en-GB" sz="1300" dirty="0"/>
              <a:t> d'orientation professionnelle</a:t>
            </a:r>
          </a:p>
          <a:p>
            <a:pPr marL="342900" indent="-342900">
              <a:buFont typeface="Wingdings" panose="05000000000000000000" pitchFamily="2" charset="2"/>
              <a:buChar char="v"/>
            </a:pPr>
            <a:r>
              <a:rPr lang="en-GB" sz="1300" dirty="0"/>
              <a:t>Les animateurs</a:t>
            </a:r>
            <a:r>
              <a:rPr lang="fr-LU" sz="1300" dirty="0"/>
              <a:t>·</a:t>
            </a:r>
            <a:r>
              <a:rPr lang="fr-LU" sz="1300" dirty="0" err="1"/>
              <a:t>rices</a:t>
            </a:r>
            <a:r>
              <a:rPr lang="en-GB" sz="1300" dirty="0"/>
              <a:t> travaillant avec les NEET ou les groupes sous-représentés</a:t>
            </a:r>
          </a:p>
          <a:p>
            <a:endParaRPr lang="en-GB" sz="1300" dirty="0"/>
          </a:p>
          <a:p>
            <a:r>
              <a:rPr lang="en-GB" sz="1300" b="1" dirty="0"/>
              <a:t>Vous travaillez peut-être dans un</a:t>
            </a:r>
          </a:p>
          <a:p>
            <a:pPr marL="342900" indent="-342900">
              <a:buFont typeface="Arial" panose="020B0604020202020204" pitchFamily="34" charset="0"/>
              <a:buChar char="•"/>
            </a:pPr>
            <a:r>
              <a:rPr lang="en-GB" sz="1300" dirty="0"/>
              <a:t>Centre jeunesse ou communautaire</a:t>
            </a:r>
          </a:p>
          <a:p>
            <a:pPr marL="342900" indent="-342900">
              <a:buFont typeface="Arial" panose="020B0604020202020204" pitchFamily="34" charset="0"/>
              <a:buChar char="•"/>
            </a:pPr>
            <a:r>
              <a:rPr lang="en-GB" sz="1300" dirty="0"/>
              <a:t>Un cadre d'éducation informelle</a:t>
            </a:r>
          </a:p>
          <a:p>
            <a:pPr marL="342900" indent="-342900">
              <a:buFont typeface="Arial" panose="020B0604020202020204" pitchFamily="34" charset="0"/>
              <a:buChar char="•"/>
            </a:pPr>
            <a:r>
              <a:rPr lang="en-GB" sz="1300" dirty="0"/>
              <a:t>Programme de mentorat ou de sensibilisation</a:t>
            </a:r>
          </a:p>
          <a:p>
            <a:endParaRPr lang="en-GB" sz="1300" dirty="0"/>
          </a:p>
          <a:p>
            <a:r>
              <a:rPr lang="en-GB" sz="1300" dirty="0"/>
              <a:t>Aucune formation technique n'est requise. Les modules sont flexibles et adaptables aux besoins de votre groupe.</a:t>
            </a:r>
            <a:endParaRPr lang="en-US" sz="1300" dirty="0"/>
          </a:p>
        </p:txBody>
      </p:sp>
      <p:sp>
        <p:nvSpPr>
          <p:cNvPr id="5" name="Text Placeholder 4">
            <a:extLst>
              <a:ext uri="{FF2B5EF4-FFF2-40B4-BE49-F238E27FC236}">
                <a16:creationId xmlns:a16="http://schemas.microsoft.com/office/drawing/2014/main" id="{73347760-CA77-ECF9-39DB-81B8210820E7}"/>
              </a:ext>
            </a:extLst>
          </p:cNvPr>
          <p:cNvSpPr>
            <a:spLocks noGrp="1"/>
          </p:cNvSpPr>
          <p:nvPr>
            <p:ph type="body" sz="quarter" idx="38"/>
          </p:nvPr>
        </p:nvSpPr>
        <p:spPr>
          <a:xfrm>
            <a:off x="3636821" y="345659"/>
            <a:ext cx="3530709" cy="307369"/>
          </a:xfrm>
        </p:spPr>
        <p:txBody>
          <a:bodyPr/>
          <a:lstStyle/>
          <a:p>
            <a:r>
              <a:rPr lang="en-US" sz="1800" dirty="0"/>
              <a:t>À qui s'adresse ce guide ?</a:t>
            </a:r>
          </a:p>
        </p:txBody>
      </p:sp>
      <p:sp>
        <p:nvSpPr>
          <p:cNvPr id="8" name="Graphic 43">
            <a:extLst>
              <a:ext uri="{FF2B5EF4-FFF2-40B4-BE49-F238E27FC236}">
                <a16:creationId xmlns:a16="http://schemas.microsoft.com/office/drawing/2014/main" id="{A5BC4BA0-4410-5DEC-3B14-9A1D0E1A8C1A}"/>
              </a:ext>
            </a:extLst>
          </p:cNvPr>
          <p:cNvSpPr/>
          <p:nvPr/>
        </p:nvSpPr>
        <p:spPr>
          <a:xfrm>
            <a:off x="-854979" y="7007153"/>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196434D5-80F2-BEE4-0B28-769DFB502640}"/>
              </a:ext>
            </a:extLst>
          </p:cNvPr>
          <p:cNvCxnSpPr>
            <a:cxnSpLocks/>
          </p:cNvCxnSpPr>
          <p:nvPr/>
        </p:nvCxnSpPr>
        <p:spPr>
          <a:xfrm>
            <a:off x="3103418" y="820943"/>
            <a:ext cx="2888675"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8DC7DBEA-8923-D1C3-849A-BDC14ACB22F6}"/>
              </a:ext>
            </a:extLst>
          </p:cNvPr>
          <p:cNvSpPr txBox="1">
            <a:spLocks/>
          </p:cNvSpPr>
          <p:nvPr/>
        </p:nvSpPr>
        <p:spPr>
          <a:xfrm>
            <a:off x="3748393" y="4780456"/>
            <a:ext cx="6506617" cy="381311"/>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1800" dirty="0"/>
              <a:t>Comment utiliser ce guide ?</a:t>
            </a:r>
          </a:p>
        </p:txBody>
      </p:sp>
      <p:cxnSp>
        <p:nvCxnSpPr>
          <p:cNvPr id="6" name="Straight Connector 5">
            <a:extLst>
              <a:ext uri="{FF2B5EF4-FFF2-40B4-BE49-F238E27FC236}">
                <a16:creationId xmlns:a16="http://schemas.microsoft.com/office/drawing/2014/main" id="{54D8AA1E-9EBC-1A28-25C9-B68228F53475}"/>
              </a:ext>
            </a:extLst>
          </p:cNvPr>
          <p:cNvCxnSpPr>
            <a:cxnSpLocks/>
          </p:cNvCxnSpPr>
          <p:nvPr/>
        </p:nvCxnSpPr>
        <p:spPr>
          <a:xfrm>
            <a:off x="3047999" y="5222984"/>
            <a:ext cx="2999512"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0" name="Text Placeholder 6">
            <a:extLst>
              <a:ext uri="{FF2B5EF4-FFF2-40B4-BE49-F238E27FC236}">
                <a16:creationId xmlns:a16="http://schemas.microsoft.com/office/drawing/2014/main" id="{23130026-88C8-B605-A566-B96FDF4A8848}"/>
              </a:ext>
            </a:extLst>
          </p:cNvPr>
          <p:cNvSpPr txBox="1">
            <a:spLocks/>
          </p:cNvSpPr>
          <p:nvPr/>
        </p:nvSpPr>
        <p:spPr>
          <a:xfrm>
            <a:off x="3525984" y="5446057"/>
            <a:ext cx="3925270" cy="516092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ct val="10000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300" b="1" dirty="0"/>
              <a:t>Chacune des cinq sessions se concentre sur un thème clé de l'IA :</a:t>
            </a:r>
          </a:p>
          <a:p>
            <a:pPr marL="457200" indent="-457200">
              <a:buFont typeface="+mj-lt"/>
              <a:buAutoNum type="arabicPeriod"/>
            </a:pPr>
            <a:r>
              <a:rPr lang="en-GB" sz="1300" dirty="0"/>
              <a:t>L'IA pour les jeunes esprits : guide pour </a:t>
            </a:r>
            <a:r>
              <a:rPr lang="en-GB" sz="1300" dirty="0" err="1"/>
              <a:t>débutants</a:t>
            </a:r>
            <a:r>
              <a:rPr lang="fr-LU" sz="1300" dirty="0"/>
              <a:t>·es</a:t>
            </a:r>
            <a:endParaRPr lang="en-GB" sz="1300" dirty="0"/>
          </a:p>
          <a:p>
            <a:pPr marL="457200" indent="-457200">
              <a:buFont typeface="+mj-lt"/>
              <a:buAutoNum type="arabicPeriod"/>
            </a:pPr>
            <a:r>
              <a:rPr lang="en-GB" sz="1300" dirty="0"/>
              <a:t>L'éthique de l'IA Donner aux jeunes les moyens d'un avenir équitable</a:t>
            </a:r>
          </a:p>
          <a:p>
            <a:pPr marL="457200" indent="-457200">
              <a:buFont typeface="+mj-lt"/>
              <a:buAutoNum type="arabicPeriod"/>
            </a:pPr>
            <a:r>
              <a:rPr lang="en-GB" sz="1300" dirty="0"/>
              <a:t>De la curiosité à la confiance : naviguer parmi les outils d'IA</a:t>
            </a:r>
          </a:p>
          <a:p>
            <a:pPr marL="457200" indent="-457200">
              <a:buFont typeface="+mj-lt"/>
              <a:buAutoNum type="arabicPeriod"/>
            </a:pPr>
            <a:r>
              <a:rPr lang="en-GB" sz="1300" dirty="0"/>
              <a:t>Les emplois technologiques de demain Comment l'IA façonne les carrières</a:t>
            </a:r>
          </a:p>
          <a:p>
            <a:pPr marL="457200" indent="-457200">
              <a:buFont typeface="+mj-lt"/>
              <a:buAutoNum type="arabicPeriod"/>
            </a:pPr>
            <a:r>
              <a:rPr lang="en-GB" sz="1300" dirty="0"/>
              <a:t>Soyez le changement L'IA au service du bien commun</a:t>
            </a:r>
          </a:p>
          <a:p>
            <a:endParaRPr lang="en-GB" sz="1300" dirty="0"/>
          </a:p>
          <a:p>
            <a:r>
              <a:rPr lang="en-GB" sz="1300" b="1" dirty="0"/>
              <a:t>Pour chaque module, ce guide </a:t>
            </a:r>
            <a:r>
              <a:rPr lang="en-GB" sz="1300" b="1" dirty="0" err="1"/>
              <a:t>fournit</a:t>
            </a:r>
            <a:r>
              <a:rPr lang="en-GB" sz="1300" b="1" dirty="0"/>
              <a:t> :</a:t>
            </a:r>
          </a:p>
          <a:p>
            <a:pPr marL="342900" indent="-342900">
              <a:buFont typeface="Arial" panose="020B0604020202020204" pitchFamily="34" charset="0"/>
              <a:buChar char="•"/>
            </a:pPr>
            <a:r>
              <a:rPr lang="en-GB" sz="1300" dirty="0"/>
              <a:t>Objectifs d'apprentissage</a:t>
            </a:r>
          </a:p>
          <a:p>
            <a:pPr marL="342900" indent="-342900">
              <a:buFont typeface="Arial" panose="020B0604020202020204" pitchFamily="34" charset="0"/>
              <a:buChar char="•"/>
            </a:pPr>
            <a:r>
              <a:rPr lang="en-GB" sz="1300" dirty="0"/>
              <a:t>Matériel requis</a:t>
            </a:r>
          </a:p>
          <a:p>
            <a:pPr marL="342900" indent="-342900">
              <a:buFont typeface="Arial" panose="020B0604020202020204" pitchFamily="34" charset="0"/>
              <a:buChar char="•"/>
            </a:pPr>
            <a:r>
              <a:rPr lang="en-GB" sz="1300" dirty="0"/>
              <a:t>Guide de mise en œuvre étape par étape</a:t>
            </a:r>
          </a:p>
          <a:p>
            <a:pPr marL="342900" indent="-342900">
              <a:buFont typeface="Arial" panose="020B0604020202020204" pitchFamily="34" charset="0"/>
              <a:buChar char="•"/>
            </a:pPr>
            <a:r>
              <a:rPr lang="en-GB" sz="1300" dirty="0"/>
              <a:t>Conseils d'animation</a:t>
            </a:r>
          </a:p>
          <a:p>
            <a:pPr marL="342900" indent="-342900">
              <a:buFont typeface="Arial" panose="020B0604020202020204" pitchFamily="34" charset="0"/>
              <a:buChar char="•"/>
            </a:pPr>
            <a:r>
              <a:rPr lang="en-GB" sz="1300" dirty="0"/>
              <a:t>Suggestions de discussion/réflexion</a:t>
            </a:r>
          </a:p>
          <a:p>
            <a:pPr marL="342900" indent="-342900">
              <a:buFont typeface="Arial" panose="020B0604020202020204" pitchFamily="34" charset="0"/>
              <a:buChar char="•"/>
            </a:pPr>
            <a:r>
              <a:rPr lang="en-GB" sz="1300" dirty="0"/>
              <a:t>Idées d'adaptation ou de simplification</a:t>
            </a:r>
          </a:p>
          <a:p>
            <a:pPr marL="342900" indent="-342900">
              <a:buFont typeface="Arial" panose="020B0604020202020204" pitchFamily="34" charset="0"/>
              <a:buChar char="•"/>
            </a:pPr>
            <a:r>
              <a:rPr lang="en-GB" sz="1300" dirty="0"/>
              <a:t>Conseils pour les activités et fiches de travail</a:t>
            </a:r>
          </a:p>
          <a:p>
            <a:endParaRPr lang="en-GB" sz="1300" b="1" dirty="0"/>
          </a:p>
          <a:p>
            <a:r>
              <a:rPr lang="en-GB" sz="1300" b="1" dirty="0"/>
              <a:t>Vous pouvez dispenser les modules</a:t>
            </a:r>
          </a:p>
          <a:p>
            <a:pPr marL="342900" indent="-342900">
              <a:buFont typeface="Wingdings" panose="05000000000000000000" pitchFamily="2" charset="2"/>
              <a:buChar char="v"/>
            </a:pPr>
            <a:r>
              <a:rPr lang="en-GB" sz="1300" dirty="0"/>
              <a:t>Sous forme d'atelier unique d'une à deux heures</a:t>
            </a:r>
          </a:p>
          <a:p>
            <a:pPr marL="342900" indent="-342900">
              <a:buFont typeface="Wingdings" panose="05000000000000000000" pitchFamily="2" charset="2"/>
              <a:buChar char="v"/>
            </a:pPr>
            <a:r>
              <a:rPr lang="en-GB" sz="1300" dirty="0"/>
              <a:t>Sous forme de mini-cours en 5 sessions</a:t>
            </a:r>
          </a:p>
          <a:p>
            <a:pPr marL="342900" indent="-342900">
              <a:buFont typeface="Wingdings" panose="05000000000000000000" pitchFamily="2" charset="2"/>
              <a:buChar char="v"/>
            </a:pPr>
            <a:r>
              <a:rPr lang="en-GB" sz="1300" dirty="0"/>
              <a:t>Dans le cadre d'un bootcamp ou d'une série de clubs</a:t>
            </a:r>
            <a:endParaRPr lang="en-US" sz="1300" dirty="0"/>
          </a:p>
          <a:p>
            <a:endParaRPr lang="en-US" sz="1300" dirty="0"/>
          </a:p>
          <a:p>
            <a:endParaRPr lang="en-US" dirty="0"/>
          </a:p>
        </p:txBody>
      </p:sp>
    </p:spTree>
    <p:extLst>
      <p:ext uri="{BB962C8B-B14F-4D97-AF65-F5344CB8AC3E}">
        <p14:creationId xmlns:p14="http://schemas.microsoft.com/office/powerpoint/2010/main" val="565681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E7ABF1-129B-EECA-2F58-AE4329E60F70}"/>
              </a:ext>
            </a:extLst>
          </p:cNvPr>
          <p:cNvSpPr>
            <a:spLocks noGrp="1"/>
          </p:cNvSpPr>
          <p:nvPr>
            <p:ph type="body" sz="quarter" idx="17"/>
          </p:nvPr>
        </p:nvSpPr>
        <p:spPr>
          <a:xfrm>
            <a:off x="4083649" y="9273579"/>
            <a:ext cx="3256950" cy="690592"/>
          </a:xfrm>
        </p:spPr>
        <p:txBody>
          <a:bodyPr/>
          <a:lstStyle/>
          <a:p>
            <a:r>
              <a:rPr lang="en-US" dirty="0">
                <a:solidFill>
                  <a:srgbClr val="282666"/>
                </a:solidFill>
              </a:rPr>
              <a:t>Suivez </a:t>
            </a:r>
            <a:r>
              <a:rPr lang="en-US" dirty="0" err="1">
                <a:solidFill>
                  <a:srgbClr val="282666"/>
                </a:solidFill>
              </a:rPr>
              <a:t>notre</a:t>
            </a:r>
            <a:r>
              <a:rPr lang="en-US" dirty="0">
                <a:solidFill>
                  <a:srgbClr val="282666"/>
                </a:solidFill>
              </a:rPr>
              <a:t> </a:t>
            </a:r>
            <a:r>
              <a:rPr lang="en-US" dirty="0" err="1">
                <a:solidFill>
                  <a:srgbClr val="282666"/>
                </a:solidFill>
              </a:rPr>
              <a:t>projet</a:t>
            </a:r>
            <a:endParaRPr lang="en-US" dirty="0">
              <a:solidFill>
                <a:srgbClr val="282666"/>
              </a:solidFill>
            </a:endParaRPr>
          </a:p>
        </p:txBody>
      </p:sp>
      <p:sp>
        <p:nvSpPr>
          <p:cNvPr id="4" name="Text Placeholder 3">
            <a:extLst>
              <a:ext uri="{FF2B5EF4-FFF2-40B4-BE49-F238E27FC236}">
                <a16:creationId xmlns:a16="http://schemas.microsoft.com/office/drawing/2014/main" id="{D10D59F8-E5D9-98DE-32D7-151E840938E8}"/>
              </a:ext>
            </a:extLst>
          </p:cNvPr>
          <p:cNvSpPr>
            <a:spLocks noGrp="1"/>
          </p:cNvSpPr>
          <p:nvPr>
            <p:ph type="body" sz="quarter" idx="44"/>
          </p:nvPr>
        </p:nvSpPr>
        <p:spPr>
          <a:xfrm>
            <a:off x="0" y="8100761"/>
            <a:ext cx="3802508" cy="438208"/>
          </a:xfrm>
        </p:spPr>
        <p:txBody>
          <a:bodyPr>
            <a:noAutofit/>
          </a:bodyPr>
          <a:lstStyle/>
          <a:p>
            <a:pPr marL="0" marR="0" lvl="0" indent="0" algn="l" defTabSz="777514"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2400" b="0" i="0" u="none" strike="noStrike" kern="1200" cap="none" spc="30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www.</a:t>
            </a:r>
            <a:r>
              <a:rPr kumimoji="0" lang="en-US" sz="2400" b="1" i="0" u="none" strike="noStrike" kern="1200" cap="none" spc="30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headstart-ai</a:t>
            </a:r>
            <a:r>
              <a:rPr kumimoji="0" lang="en-US" sz="2400" b="0" i="0" u="none" strike="noStrike" kern="1200" cap="none" spc="30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.eu</a:t>
            </a:r>
          </a:p>
        </p:txBody>
      </p:sp>
      <p:pic>
        <p:nvPicPr>
          <p:cNvPr id="7" name="Picture 6">
            <a:extLst>
              <a:ext uri="{FF2B5EF4-FFF2-40B4-BE49-F238E27FC236}">
                <a16:creationId xmlns:a16="http://schemas.microsoft.com/office/drawing/2014/main" id="{5D712DD3-336F-9FAF-4AF2-4FFF4F8905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141" y="4276453"/>
            <a:ext cx="4852206" cy="3527907"/>
          </a:xfrm>
          <a:prstGeom prst="rect">
            <a:avLst/>
          </a:prstGeom>
          <a:noFill/>
        </p:spPr>
      </p:pic>
      <p:sp>
        <p:nvSpPr>
          <p:cNvPr id="8" name="Rectangle 7">
            <a:extLst>
              <a:ext uri="{FF2B5EF4-FFF2-40B4-BE49-F238E27FC236}">
                <a16:creationId xmlns:a16="http://schemas.microsoft.com/office/drawing/2014/main" id="{C22192C1-620D-8425-8E8A-1B02F4B2FF67}"/>
              </a:ext>
            </a:extLst>
          </p:cNvPr>
          <p:cNvSpPr/>
          <p:nvPr/>
        </p:nvSpPr>
        <p:spPr>
          <a:xfrm>
            <a:off x="1000481" y="4655421"/>
            <a:ext cx="3400752" cy="2147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F5151"/>
              </a:solidFill>
              <a:latin typeface="Calibri" panose="020F0502020204030204" pitchFamily="34" charset="0"/>
              <a:cs typeface="Calibri" panose="020F0502020204030204" pitchFamily="34" charset="0"/>
            </a:endParaRPr>
          </a:p>
        </p:txBody>
      </p:sp>
      <p:grpSp>
        <p:nvGrpSpPr>
          <p:cNvPr id="9" name="Graphic 3">
            <a:extLst>
              <a:ext uri="{FF2B5EF4-FFF2-40B4-BE49-F238E27FC236}">
                <a16:creationId xmlns:a16="http://schemas.microsoft.com/office/drawing/2014/main" id="{A5FBF5A5-CD96-F15B-C8C0-21D763CCD8C5}"/>
              </a:ext>
            </a:extLst>
          </p:cNvPr>
          <p:cNvGrpSpPr/>
          <p:nvPr/>
        </p:nvGrpSpPr>
        <p:grpSpPr>
          <a:xfrm>
            <a:off x="6654870" y="9823854"/>
            <a:ext cx="280634" cy="280634"/>
            <a:chOff x="1950027" y="2499889"/>
            <a:chExt cx="850463" cy="850463"/>
          </a:xfrm>
        </p:grpSpPr>
        <p:sp>
          <p:nvSpPr>
            <p:cNvPr id="10" name="Freeform 9">
              <a:extLst>
                <a:ext uri="{FF2B5EF4-FFF2-40B4-BE49-F238E27FC236}">
                  <a16:creationId xmlns:a16="http://schemas.microsoft.com/office/drawing/2014/main" id="{2E44D4A9-C4DD-5A67-6C87-87529DD89051}"/>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C73BF7E1-4775-117B-8C0F-09BC6830266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040A4C3-C1B5-C06B-1DA5-73D882EEAF3B}"/>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1539FB2-1B32-4FD9-8ECF-94CF9A06DC2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D7419542-05B4-4F16-0589-4E8E91B97230}"/>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925BE1A5-06D1-C7EA-B342-8FF42BE91869}"/>
              </a:ext>
            </a:extLst>
          </p:cNvPr>
          <p:cNvGrpSpPr/>
          <p:nvPr/>
        </p:nvGrpSpPr>
        <p:grpSpPr>
          <a:xfrm>
            <a:off x="5962639" y="9823854"/>
            <a:ext cx="280634" cy="280634"/>
            <a:chOff x="-147782" y="2499889"/>
            <a:chExt cx="850463" cy="850463"/>
          </a:xfrm>
        </p:grpSpPr>
        <p:sp>
          <p:nvSpPr>
            <p:cNvPr id="16" name="Freeform 15">
              <a:extLst>
                <a:ext uri="{FF2B5EF4-FFF2-40B4-BE49-F238E27FC236}">
                  <a16:creationId xmlns:a16="http://schemas.microsoft.com/office/drawing/2014/main" id="{7D71504F-F987-F933-350C-49CB34E903DD}"/>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08CCEBB4-C283-9A82-160F-BB1612132D33}"/>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4FA4651F-F9BF-DE70-39CE-FC2EDDA13FD8}"/>
              </a:ext>
            </a:extLst>
          </p:cNvPr>
          <p:cNvGrpSpPr/>
          <p:nvPr/>
        </p:nvGrpSpPr>
        <p:grpSpPr>
          <a:xfrm>
            <a:off x="7000778" y="9823854"/>
            <a:ext cx="280634" cy="280634"/>
            <a:chOff x="2998302" y="2499889"/>
            <a:chExt cx="850463" cy="850463"/>
          </a:xfrm>
        </p:grpSpPr>
        <p:sp>
          <p:nvSpPr>
            <p:cNvPr id="19" name="Freeform 18">
              <a:extLst>
                <a:ext uri="{FF2B5EF4-FFF2-40B4-BE49-F238E27FC236}">
                  <a16:creationId xmlns:a16="http://schemas.microsoft.com/office/drawing/2014/main" id="{A41D5807-3B59-95DA-C51B-F125CAE12EB5}"/>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2AAD9864-ADB9-621B-5C6D-FF43AD08F81A}"/>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52F961AE-EC98-1A7A-D1BF-520B0E5C5531}"/>
              </a:ext>
            </a:extLst>
          </p:cNvPr>
          <p:cNvGrpSpPr/>
          <p:nvPr/>
        </p:nvGrpSpPr>
        <p:grpSpPr>
          <a:xfrm>
            <a:off x="5616732" y="9823854"/>
            <a:ext cx="280634" cy="280842"/>
            <a:chOff x="-1196056" y="2499889"/>
            <a:chExt cx="850463" cy="851093"/>
          </a:xfrm>
        </p:grpSpPr>
        <p:sp>
          <p:nvSpPr>
            <p:cNvPr id="22" name="Freeform 21">
              <a:extLst>
                <a:ext uri="{FF2B5EF4-FFF2-40B4-BE49-F238E27FC236}">
                  <a16:creationId xmlns:a16="http://schemas.microsoft.com/office/drawing/2014/main" id="{8343FA8E-1474-7343-5A5B-261FD7A58A9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4327EFE3-FF6C-CAF7-3BC0-B5279F33A211}"/>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39392E3F-9D6E-E93B-2F19-C29AEA6962B6}"/>
              </a:ext>
            </a:extLst>
          </p:cNvPr>
          <p:cNvSpPr/>
          <p:nvPr/>
        </p:nvSpPr>
        <p:spPr>
          <a:xfrm>
            <a:off x="6308755" y="982385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3EE70293-1F22-992F-BC12-25752652CDC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23651" y="9840300"/>
            <a:ext cx="246077" cy="246077"/>
          </a:xfrm>
          <a:prstGeom prst="rect">
            <a:avLst/>
          </a:prstGeom>
        </p:spPr>
      </p:pic>
      <p:pic>
        <p:nvPicPr>
          <p:cNvPr id="26" name="Picture 25">
            <a:extLst>
              <a:ext uri="{FF2B5EF4-FFF2-40B4-BE49-F238E27FC236}">
                <a16:creationId xmlns:a16="http://schemas.microsoft.com/office/drawing/2014/main" id="{0D140EBA-E4FD-DA73-36DD-D29630326B5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4981410">
            <a:off x="4930596" y="5515453"/>
            <a:ext cx="5127676" cy="4367161"/>
          </a:xfrm>
          <a:prstGeom prst="rect">
            <a:avLst/>
          </a:prstGeom>
        </p:spPr>
      </p:pic>
      <p:pic>
        <p:nvPicPr>
          <p:cNvPr id="28" name="Picture 27">
            <a:extLst>
              <a:ext uri="{FF2B5EF4-FFF2-40B4-BE49-F238E27FC236}">
                <a16:creationId xmlns:a16="http://schemas.microsoft.com/office/drawing/2014/main" id="{CBFC79BB-408B-C661-CC49-575B5067F0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8380" y="4661675"/>
            <a:ext cx="3422853" cy="2183088"/>
          </a:xfrm>
          <a:prstGeom prst="rect">
            <a:avLst/>
          </a:prstGeom>
        </p:spPr>
      </p:pic>
    </p:spTree>
    <p:extLst>
      <p:ext uri="{BB962C8B-B14F-4D97-AF65-F5344CB8AC3E}">
        <p14:creationId xmlns:p14="http://schemas.microsoft.com/office/powerpoint/2010/main" val="3904650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1BA16-9FE5-2FAB-04FF-62E56FCA1983}"/>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D65BB1C7-0D06-E737-FD99-19900504F2E0}"/>
              </a:ext>
            </a:extLst>
          </p:cNvPr>
          <p:cNvSpPr>
            <a:spLocks noGrp="1"/>
          </p:cNvSpPr>
          <p:nvPr>
            <p:ph type="body" sz="quarter" idx="14"/>
          </p:nvPr>
        </p:nvSpPr>
        <p:spPr/>
        <p:txBody>
          <a:bodyPr/>
          <a:lstStyle/>
          <a:p>
            <a:r>
              <a:rPr lang="en-US" dirty="0"/>
              <a:t>02</a:t>
            </a:r>
          </a:p>
        </p:txBody>
      </p:sp>
      <p:sp>
        <p:nvSpPr>
          <p:cNvPr id="29" name="Text Placeholder 28">
            <a:extLst>
              <a:ext uri="{FF2B5EF4-FFF2-40B4-BE49-F238E27FC236}">
                <a16:creationId xmlns:a16="http://schemas.microsoft.com/office/drawing/2014/main" id="{A31F5E3B-5AE7-1CE2-9D49-23464AA8CF38}"/>
              </a:ext>
            </a:extLst>
          </p:cNvPr>
          <p:cNvSpPr>
            <a:spLocks noGrp="1"/>
          </p:cNvSpPr>
          <p:nvPr>
            <p:ph type="body" sz="quarter" idx="15"/>
          </p:nvPr>
        </p:nvSpPr>
        <p:spPr>
          <a:xfrm>
            <a:off x="1539056" y="2729581"/>
            <a:ext cx="3961631" cy="2002900"/>
          </a:xfrm>
        </p:spPr>
        <p:txBody>
          <a:bodyPr/>
          <a:lstStyle/>
          <a:p>
            <a:r>
              <a:rPr lang="en-US" b="1" dirty="0"/>
              <a:t>Session 1 </a:t>
            </a:r>
          </a:p>
          <a:p>
            <a:r>
              <a:rPr lang="en-GB" dirty="0"/>
              <a:t>L'IA pour les jeunes esprits : guide pour </a:t>
            </a:r>
            <a:r>
              <a:rPr lang="en-GB" dirty="0" err="1"/>
              <a:t>débutants</a:t>
            </a:r>
            <a:r>
              <a:rPr lang="fr-LU" dirty="0"/>
              <a:t>·es</a:t>
            </a:r>
            <a:endParaRPr lang="en-US" dirty="0"/>
          </a:p>
        </p:txBody>
      </p:sp>
      <p:sp>
        <p:nvSpPr>
          <p:cNvPr id="16" name="Slide Number Placeholder 15">
            <a:extLst>
              <a:ext uri="{FF2B5EF4-FFF2-40B4-BE49-F238E27FC236}">
                <a16:creationId xmlns:a16="http://schemas.microsoft.com/office/drawing/2014/main" id="{1AAD1ADF-2CAA-ABDA-6278-9F1F95F40D6C}"/>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t>6</a:t>
            </a:fld>
            <a:endParaRPr lang="fr-CA" dirty="0"/>
          </a:p>
        </p:txBody>
      </p:sp>
      <p:pic>
        <p:nvPicPr>
          <p:cNvPr id="5" name="Picture Placeholder 4">
            <a:extLst>
              <a:ext uri="{FF2B5EF4-FFF2-40B4-BE49-F238E27FC236}">
                <a16:creationId xmlns:a16="http://schemas.microsoft.com/office/drawing/2014/main" id="{8F53BDF1-45D2-BF9F-F0D9-909FD58747C0}"/>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a:fillRect/>
          </a:stretch>
        </p:blipFill>
        <p:spPr/>
      </p:pic>
      <p:pic>
        <p:nvPicPr>
          <p:cNvPr id="6" name="Picture 5">
            <a:extLst>
              <a:ext uri="{FF2B5EF4-FFF2-40B4-BE49-F238E27FC236}">
                <a16:creationId xmlns:a16="http://schemas.microsoft.com/office/drawing/2014/main" id="{5DD6275B-6C59-EEE4-0395-C3C8DA8EAD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777284">
            <a:off x="-2563839" y="3517569"/>
            <a:ext cx="5127676" cy="4367161"/>
          </a:xfrm>
          <a:prstGeom prst="rect">
            <a:avLst/>
          </a:prstGeom>
        </p:spPr>
      </p:pic>
    </p:spTree>
    <p:extLst>
      <p:ext uri="{BB962C8B-B14F-4D97-AF65-F5344CB8AC3E}">
        <p14:creationId xmlns:p14="http://schemas.microsoft.com/office/powerpoint/2010/main" val="4048813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468036" y="4077926"/>
            <a:ext cx="6748768" cy="5667945"/>
          </a:xfrm>
        </p:spPr>
        <p:txBody>
          <a:bodyPr numCol="1"/>
          <a:lstStyle/>
          <a:p>
            <a:pPr>
              <a:lnSpc>
                <a:spcPct val="100000"/>
              </a:lnSpc>
            </a:pPr>
            <a:r>
              <a:rPr lang="en-GB" sz="1400" b="1" i="1" dirty="0"/>
              <a:t>À la fin de ce module, les apprenants seront capables de :</a:t>
            </a:r>
          </a:p>
          <a:p>
            <a:pPr>
              <a:lnSpc>
                <a:spcPct val="100000"/>
              </a:lnSpc>
            </a:pPr>
            <a:endParaRPr lang="en-GB" sz="1400" b="1" i="1" dirty="0"/>
          </a:p>
          <a:p>
            <a:pPr marL="342900" indent="-342900">
              <a:lnSpc>
                <a:spcPct val="100000"/>
              </a:lnSpc>
              <a:buFont typeface="Arial" panose="020B0604020202020204" pitchFamily="34" charset="0"/>
              <a:buChar char="•"/>
            </a:pPr>
            <a:r>
              <a:rPr lang="en-GB" sz="1400" b="1" dirty="0"/>
              <a:t>Définir </a:t>
            </a:r>
            <a:r>
              <a:rPr lang="en-GB" sz="1400" dirty="0"/>
              <a:t>l'intelligence artificielle (IA) et expliquer comment elle imite l'intelligence humaine grâce à des technologies telles que l'apprentissage automatique, l'apprentissage profond et le traitement du langage naturel.</a:t>
            </a:r>
          </a:p>
          <a:p>
            <a:pPr marL="342900" indent="-342900">
              <a:lnSpc>
                <a:spcPct val="100000"/>
              </a:lnSpc>
              <a:buFont typeface="Arial" panose="020B0604020202020204" pitchFamily="34" charset="0"/>
              <a:buChar char="•"/>
            </a:pPr>
            <a:r>
              <a:rPr lang="en-GB" sz="1400" b="1" dirty="0"/>
              <a:t>Identifier </a:t>
            </a:r>
            <a:r>
              <a:rPr lang="en-GB" sz="1400" dirty="0"/>
              <a:t>les technologies fondamentales qui sous-tendent l'IA, notamment la robotique, la vision par ordinateur et les réseaux neuronaux, et décrire leurs fonctions à l'aide d'exemples tirés de la vie quotidienne.</a:t>
            </a:r>
          </a:p>
          <a:p>
            <a:pPr marL="342900" indent="-342900">
              <a:lnSpc>
                <a:spcPct val="100000"/>
              </a:lnSpc>
              <a:buFont typeface="Arial" panose="020B0604020202020204" pitchFamily="34" charset="0"/>
              <a:buChar char="•"/>
            </a:pPr>
            <a:r>
              <a:rPr lang="en-GB" sz="1400" b="1" dirty="0"/>
              <a:t>Faire la différence </a:t>
            </a:r>
            <a:r>
              <a:rPr lang="en-GB" sz="1400" dirty="0"/>
              <a:t>entre l'IA traditionnelle et l'IA générative (GenAI), notamment en comprenant les rôles des réseaux antagonistes génératifs (GAN) et des </a:t>
            </a:r>
            <a:r>
              <a:rPr lang="en-GB" sz="1400" dirty="0" err="1"/>
              <a:t>modèles</a:t>
            </a:r>
            <a:r>
              <a:rPr lang="en-GB" sz="1400" dirty="0"/>
              <a:t> Transformers.</a:t>
            </a:r>
          </a:p>
          <a:p>
            <a:pPr marL="342900" indent="-342900">
              <a:lnSpc>
                <a:spcPct val="100000"/>
              </a:lnSpc>
              <a:buFont typeface="Arial" panose="020B0604020202020204" pitchFamily="34" charset="0"/>
              <a:buChar char="•"/>
            </a:pPr>
            <a:r>
              <a:rPr lang="en-GB" sz="1400" b="1" dirty="0"/>
              <a:t>Expliquer </a:t>
            </a:r>
            <a:r>
              <a:rPr lang="en-GB" sz="1400" dirty="0"/>
              <a:t>le fonctionnement de l'IA générative, notamment comment elle est entraînée et sa capacité à créer de nouveaux contenus tels que du texte, des images, de la musique et des vidéos.</a:t>
            </a:r>
          </a:p>
          <a:p>
            <a:pPr marL="342900" indent="-342900">
              <a:lnSpc>
                <a:spcPct val="100000"/>
              </a:lnSpc>
              <a:buFont typeface="Arial" panose="020B0604020202020204" pitchFamily="34" charset="0"/>
              <a:buChar char="•"/>
            </a:pPr>
            <a:r>
              <a:rPr lang="en-GB" sz="1400" b="1" dirty="0"/>
              <a:t>Reconnaître </a:t>
            </a:r>
            <a:r>
              <a:rPr lang="en-GB" sz="1400" dirty="0"/>
              <a:t>l'utilisation de l'IA dans la vie quotidienne, en particulier dans les médias sociaux, les achats en ligne, les divertissements et les applications d'apprentissage, et réfléchir à son impact.</a:t>
            </a:r>
          </a:p>
          <a:p>
            <a:pPr marL="342900" indent="-342900">
              <a:lnSpc>
                <a:spcPct val="100000"/>
              </a:lnSpc>
              <a:buFont typeface="Arial" panose="020B0604020202020204" pitchFamily="34" charset="0"/>
              <a:buChar char="•"/>
            </a:pPr>
            <a:r>
              <a:rPr lang="en-GB" sz="1400" b="1" dirty="0"/>
              <a:t>Explorer </a:t>
            </a:r>
            <a:r>
              <a:rPr lang="en-GB" sz="1400" dirty="0"/>
              <a:t>et réfléchir aux écarts entre les sexes dans le domaine de l'IA, notamment aux défis et opportunités actuels pour les femmes dans ce domaine.</a:t>
            </a:r>
          </a:p>
          <a:p>
            <a:pPr marL="342900" indent="-342900">
              <a:lnSpc>
                <a:spcPct val="100000"/>
              </a:lnSpc>
              <a:buFont typeface="Arial" panose="020B0604020202020204" pitchFamily="34" charset="0"/>
              <a:buChar char="•"/>
            </a:pPr>
            <a:r>
              <a:rPr lang="en-GB" sz="1400" b="1" dirty="0"/>
              <a:t>Discuter </a:t>
            </a:r>
            <a:r>
              <a:rPr lang="en-GB" sz="1400" dirty="0"/>
              <a:t>des avantages liés à l'acquisition de compétences en IA, notamment leur pertinence dans divers domaines professionnels et leur potentiel pour améliorer les perspectives d'emploi, la flexibilité et l'innovation.</a:t>
            </a:r>
          </a:p>
          <a:p>
            <a:pPr marL="342900" indent="-342900">
              <a:lnSpc>
                <a:spcPct val="100000"/>
              </a:lnSpc>
              <a:buFont typeface="Arial" panose="020B0604020202020204" pitchFamily="34" charset="0"/>
              <a:buChar char="•"/>
            </a:pPr>
            <a:endParaRPr lang="en-GB" sz="1400" dirty="0"/>
          </a:p>
          <a:p>
            <a:pPr marL="342900" indent="-342900">
              <a:lnSpc>
                <a:spcPct val="100000"/>
              </a:lnSpc>
              <a:buFont typeface="Arial" panose="020B0604020202020204" pitchFamily="34" charset="0"/>
              <a:buChar char="•"/>
            </a:pPr>
            <a:endParaRPr lang="en-GB" sz="1400" dirty="0"/>
          </a:p>
          <a:p>
            <a:pPr>
              <a:lnSpc>
                <a:spcPct val="100000"/>
              </a:lnSpc>
            </a:pPr>
            <a:endParaRPr lang="en-GB" sz="2400" dirty="0"/>
          </a:p>
          <a:p>
            <a:endParaRPr lang="en-US" dirty="0"/>
          </a:p>
        </p:txBody>
      </p:sp>
      <p:sp>
        <p:nvSpPr>
          <p:cNvPr id="31" name="Text Placeholder 30">
            <a:extLst>
              <a:ext uri="{FF2B5EF4-FFF2-40B4-BE49-F238E27FC236}">
                <a16:creationId xmlns:a16="http://schemas.microsoft.com/office/drawing/2014/main" id="{FE536266-F5A2-FDF2-8CB7-7B5ABADF9E12}"/>
              </a:ext>
            </a:extLst>
          </p:cNvPr>
          <p:cNvSpPr>
            <a:spLocks noGrp="1"/>
          </p:cNvSpPr>
          <p:nvPr>
            <p:ph type="body" sz="quarter" idx="33"/>
          </p:nvPr>
        </p:nvSpPr>
        <p:spPr>
          <a:xfrm>
            <a:off x="255965" y="3430284"/>
            <a:ext cx="3253309" cy="295902"/>
          </a:xfrm>
        </p:spPr>
        <p:txBody>
          <a:bodyPr/>
          <a:lstStyle/>
          <a:p>
            <a:r>
              <a:rPr lang="en-US" sz="1800" b="1" i="0" dirty="0"/>
              <a:t>Objectifs d'apprentissage</a:t>
            </a:r>
          </a:p>
          <a:p>
            <a:endParaRPr lang="en-US" dirty="0"/>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a:xfrm>
            <a:off x="331573" y="481982"/>
            <a:ext cx="3298776" cy="649045"/>
          </a:xfrm>
        </p:spPr>
        <p:txBody>
          <a:bodyPr/>
          <a:lstStyle/>
          <a:p>
            <a:r>
              <a:rPr lang="en-GB" sz="2400" dirty="0"/>
              <a:t>L'IA pour les jeunes esprits : guide pour </a:t>
            </a:r>
            <a:r>
              <a:rPr lang="en-GB" sz="2400" dirty="0" err="1"/>
              <a:t>débutants</a:t>
            </a:r>
            <a:r>
              <a:rPr lang="fr-LU" sz="2400" dirty="0"/>
              <a:t> ·es</a:t>
            </a:r>
            <a:endParaRPr lang="en-US" sz="2400" dirty="0"/>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p:txBody>
          <a:bodyPr/>
          <a:lstStyle/>
          <a:p>
            <a:fld id="{9C527BFA-2C0E-4CEC-B6A5-913A56FEF4B4}" type="slidenum">
              <a:rPr lang="fr-CA" smtClean="0"/>
              <a:t>7</a:t>
            </a:fld>
            <a:endParaRPr lang="fr-CA" dirty="0"/>
          </a:p>
        </p:txBody>
      </p:sp>
      <p:sp>
        <p:nvSpPr>
          <p:cNvPr id="35" name="Graphic 43">
            <a:extLst>
              <a:ext uri="{FF2B5EF4-FFF2-40B4-BE49-F238E27FC236}">
                <a16:creationId xmlns:a16="http://schemas.microsoft.com/office/drawing/2014/main" id="{A0EF5A5A-D0C3-48D5-E7EF-A859CA44E39D}"/>
              </a:ext>
            </a:extLst>
          </p:cNvPr>
          <p:cNvSpPr/>
          <p:nvPr/>
        </p:nvSpPr>
        <p:spPr>
          <a:xfrm>
            <a:off x="3630349" y="9532737"/>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pic>
        <p:nvPicPr>
          <p:cNvPr id="5" name="Picture Placeholder 4">
            <a:extLst>
              <a:ext uri="{FF2B5EF4-FFF2-40B4-BE49-F238E27FC236}">
                <a16:creationId xmlns:a16="http://schemas.microsoft.com/office/drawing/2014/main" id="{17C779A3-22BA-5498-7846-FB9F27911292}"/>
              </a:ext>
            </a:extLst>
          </p:cNvPr>
          <p:cNvPicPr>
            <a:picLocks noGrp="1" noChangeAspect="1"/>
          </p:cNvPicPr>
          <p:nvPr>
            <p:ph type="pic" sz="quarter" idx="34"/>
          </p:nvPr>
        </p:nvPicPr>
        <p:blipFill rotWithShape="1">
          <a:blip r:embed="rId2" cstate="email">
            <a:extLst>
              <a:ext uri="{28A0092B-C50C-407E-A947-70E740481C1C}">
                <a14:useLocalDpi xmlns:a14="http://schemas.microsoft.com/office/drawing/2010/main"/>
              </a:ext>
            </a:extLst>
          </a:blip>
          <a:srcRect/>
          <a:stretch/>
        </p:blipFill>
        <p:spPr>
          <a:xfrm>
            <a:off x="3842420" y="240343"/>
            <a:ext cx="3919907" cy="3272709"/>
          </a:xfrm>
        </p:spPr>
      </p:pic>
      <p:sp>
        <p:nvSpPr>
          <p:cNvPr id="6" name="Graphic 43">
            <a:extLst>
              <a:ext uri="{FF2B5EF4-FFF2-40B4-BE49-F238E27FC236}">
                <a16:creationId xmlns:a16="http://schemas.microsoft.com/office/drawing/2014/main" id="{5E419A5C-BE7F-9645-86DB-77DA82F8CF6B}"/>
              </a:ext>
            </a:extLst>
          </p:cNvPr>
          <p:cNvSpPr/>
          <p:nvPr/>
        </p:nvSpPr>
        <p:spPr>
          <a:xfrm>
            <a:off x="5410691" y="592083"/>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
        <p:nvSpPr>
          <p:cNvPr id="3" name="Text Placeholder 2">
            <a:extLst>
              <a:ext uri="{FF2B5EF4-FFF2-40B4-BE49-F238E27FC236}">
                <a16:creationId xmlns:a16="http://schemas.microsoft.com/office/drawing/2014/main" id="{1C6887D7-2EDE-47A4-6898-83AD63C4F6E9}"/>
              </a:ext>
            </a:extLst>
          </p:cNvPr>
          <p:cNvSpPr>
            <a:spLocks noGrp="1"/>
          </p:cNvSpPr>
          <p:nvPr>
            <p:ph type="body" sz="quarter" idx="18"/>
          </p:nvPr>
        </p:nvSpPr>
        <p:spPr>
          <a:xfrm>
            <a:off x="528134" y="1719042"/>
            <a:ext cx="2352226" cy="1049221"/>
          </a:xfrm>
        </p:spPr>
        <p:txBody>
          <a:bodyPr/>
          <a:lstStyle/>
          <a:p>
            <a:r>
              <a:rPr lang="en-GB" sz="1800" b="1" dirty="0"/>
              <a:t>Session 1</a:t>
            </a:r>
          </a:p>
        </p:txBody>
      </p:sp>
      <p:grpSp>
        <p:nvGrpSpPr>
          <p:cNvPr id="2" name="Group 1">
            <a:extLst>
              <a:ext uri="{FF2B5EF4-FFF2-40B4-BE49-F238E27FC236}">
                <a16:creationId xmlns:a16="http://schemas.microsoft.com/office/drawing/2014/main" id="{3DB8FF07-E54A-058E-C97C-596F7EF153D0}"/>
              </a:ext>
            </a:extLst>
          </p:cNvPr>
          <p:cNvGrpSpPr/>
          <p:nvPr/>
        </p:nvGrpSpPr>
        <p:grpSpPr>
          <a:xfrm>
            <a:off x="4300858" y="8929640"/>
            <a:ext cx="1912290" cy="1446881"/>
            <a:chOff x="5700273" y="5386353"/>
            <a:chExt cx="766016" cy="767823"/>
          </a:xfrm>
          <a:solidFill>
            <a:srgbClr val="282666"/>
          </a:solidFill>
        </p:grpSpPr>
        <p:grpSp>
          <p:nvGrpSpPr>
            <p:cNvPr id="4" name="Graphic 2">
              <a:extLst>
                <a:ext uri="{FF2B5EF4-FFF2-40B4-BE49-F238E27FC236}">
                  <a16:creationId xmlns:a16="http://schemas.microsoft.com/office/drawing/2014/main" id="{7DAA0980-29A1-DA5E-ACCF-3D02CA480FB8}"/>
                </a:ext>
              </a:extLst>
            </p:cNvPr>
            <p:cNvGrpSpPr/>
            <p:nvPr/>
          </p:nvGrpSpPr>
          <p:grpSpPr>
            <a:xfrm>
              <a:off x="5844804" y="5531788"/>
              <a:ext cx="476953" cy="420947"/>
              <a:chOff x="5844804" y="5531788"/>
              <a:chExt cx="476953" cy="420947"/>
            </a:xfrm>
            <a:grpFill/>
          </p:grpSpPr>
          <p:sp>
            <p:nvSpPr>
              <p:cNvPr id="23" name="Freeform 352">
                <a:extLst>
                  <a:ext uri="{FF2B5EF4-FFF2-40B4-BE49-F238E27FC236}">
                    <a16:creationId xmlns:a16="http://schemas.microsoft.com/office/drawing/2014/main" id="{303B171C-E699-8F8E-940F-B87FA7B5259D}"/>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53">
                <a:extLst>
                  <a:ext uri="{FF2B5EF4-FFF2-40B4-BE49-F238E27FC236}">
                    <a16:creationId xmlns:a16="http://schemas.microsoft.com/office/drawing/2014/main" id="{B3D1C673-B238-46F1-D2F1-5222252C2F4B}"/>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7" name="Graphic 2">
              <a:extLst>
                <a:ext uri="{FF2B5EF4-FFF2-40B4-BE49-F238E27FC236}">
                  <a16:creationId xmlns:a16="http://schemas.microsoft.com/office/drawing/2014/main" id="{EB7E7DE9-C34C-6A55-2F79-3F357E63571E}"/>
                </a:ext>
              </a:extLst>
            </p:cNvPr>
            <p:cNvGrpSpPr/>
            <p:nvPr/>
          </p:nvGrpSpPr>
          <p:grpSpPr>
            <a:xfrm>
              <a:off x="5700273" y="5386353"/>
              <a:ext cx="766016" cy="767823"/>
              <a:chOff x="5700273" y="5386353"/>
              <a:chExt cx="766016" cy="767823"/>
            </a:xfrm>
            <a:grpFill/>
          </p:grpSpPr>
          <p:sp>
            <p:nvSpPr>
              <p:cNvPr id="8" name="Freeform 338">
                <a:extLst>
                  <a:ext uri="{FF2B5EF4-FFF2-40B4-BE49-F238E27FC236}">
                    <a16:creationId xmlns:a16="http://schemas.microsoft.com/office/drawing/2014/main" id="{14181054-9F1A-B0DB-E020-8FA3A1CE3027}"/>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39">
                <a:extLst>
                  <a:ext uri="{FF2B5EF4-FFF2-40B4-BE49-F238E27FC236}">
                    <a16:creationId xmlns:a16="http://schemas.microsoft.com/office/drawing/2014/main" id="{65A21130-A2D7-8D54-E879-BCE7FF374D05}"/>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340">
                <a:extLst>
                  <a:ext uri="{FF2B5EF4-FFF2-40B4-BE49-F238E27FC236}">
                    <a16:creationId xmlns:a16="http://schemas.microsoft.com/office/drawing/2014/main" id="{3C110454-A656-BE43-DE7E-B41B9F5202B9}"/>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41">
                <a:extLst>
                  <a:ext uri="{FF2B5EF4-FFF2-40B4-BE49-F238E27FC236}">
                    <a16:creationId xmlns:a16="http://schemas.microsoft.com/office/drawing/2014/main" id="{E0DE265C-7103-D3A2-E072-0B79424B5DE8}"/>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42">
                <a:extLst>
                  <a:ext uri="{FF2B5EF4-FFF2-40B4-BE49-F238E27FC236}">
                    <a16:creationId xmlns:a16="http://schemas.microsoft.com/office/drawing/2014/main" id="{A6DADFF2-1631-F531-80FC-97A819C0DA4F}"/>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43">
                <a:extLst>
                  <a:ext uri="{FF2B5EF4-FFF2-40B4-BE49-F238E27FC236}">
                    <a16:creationId xmlns:a16="http://schemas.microsoft.com/office/drawing/2014/main" id="{49E81E83-93CC-5000-805F-826372C7E2D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44">
                <a:extLst>
                  <a:ext uri="{FF2B5EF4-FFF2-40B4-BE49-F238E27FC236}">
                    <a16:creationId xmlns:a16="http://schemas.microsoft.com/office/drawing/2014/main" id="{E17021F6-C101-99C8-DCBC-8313CFF40981}"/>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45">
                <a:extLst>
                  <a:ext uri="{FF2B5EF4-FFF2-40B4-BE49-F238E27FC236}">
                    <a16:creationId xmlns:a16="http://schemas.microsoft.com/office/drawing/2014/main" id="{9A2A0BEF-82DA-EC51-46F8-D75A5C05D0E9}"/>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346">
                <a:extLst>
                  <a:ext uri="{FF2B5EF4-FFF2-40B4-BE49-F238E27FC236}">
                    <a16:creationId xmlns:a16="http://schemas.microsoft.com/office/drawing/2014/main" id="{ACCF6A82-C447-BD7C-8096-1FCC8A7943F5}"/>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347">
                <a:extLst>
                  <a:ext uri="{FF2B5EF4-FFF2-40B4-BE49-F238E27FC236}">
                    <a16:creationId xmlns:a16="http://schemas.microsoft.com/office/drawing/2014/main" id="{1235787A-09D6-CF6B-1732-4652C857E2BE}"/>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348">
                <a:extLst>
                  <a:ext uri="{FF2B5EF4-FFF2-40B4-BE49-F238E27FC236}">
                    <a16:creationId xmlns:a16="http://schemas.microsoft.com/office/drawing/2014/main" id="{0E6EE5D5-8C1F-8776-D386-BA8FE940BFDC}"/>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49">
                <a:extLst>
                  <a:ext uri="{FF2B5EF4-FFF2-40B4-BE49-F238E27FC236}">
                    <a16:creationId xmlns:a16="http://schemas.microsoft.com/office/drawing/2014/main" id="{38A3636F-B956-5BDF-CD3C-46E483654E5C}"/>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50">
                <a:extLst>
                  <a:ext uri="{FF2B5EF4-FFF2-40B4-BE49-F238E27FC236}">
                    <a16:creationId xmlns:a16="http://schemas.microsoft.com/office/drawing/2014/main" id="{88342C8B-CB24-9E6D-1E8C-1FF91BF29763}"/>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51">
                <a:extLst>
                  <a:ext uri="{FF2B5EF4-FFF2-40B4-BE49-F238E27FC236}">
                    <a16:creationId xmlns:a16="http://schemas.microsoft.com/office/drawing/2014/main" id="{8B3F9E82-358D-0697-8848-A74368F35BD9}"/>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593003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DC082-004C-F430-F015-165B5E45E2E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4DEDEA-A4D2-A451-95D4-9FEF77B097AC}"/>
              </a:ext>
            </a:extLst>
          </p:cNvPr>
          <p:cNvSpPr>
            <a:spLocks noGrp="1"/>
          </p:cNvSpPr>
          <p:nvPr>
            <p:ph type="sldNum" sz="quarter" idx="4"/>
          </p:nvPr>
        </p:nvSpPr>
        <p:spPr/>
        <p:txBody>
          <a:bodyPr/>
          <a:lstStyle/>
          <a:p>
            <a:fld id="{9C527BFA-2C0E-4CEC-B6A5-913A56FEF4B4}" type="slidenum">
              <a:rPr lang="fr-CA" smtClean="0"/>
              <a:t>8</a:t>
            </a:fld>
            <a:endParaRPr lang="fr-CA" dirty="0"/>
          </a:p>
        </p:txBody>
      </p:sp>
      <p:sp>
        <p:nvSpPr>
          <p:cNvPr id="7" name="Text Placeholder 6">
            <a:extLst>
              <a:ext uri="{FF2B5EF4-FFF2-40B4-BE49-F238E27FC236}">
                <a16:creationId xmlns:a16="http://schemas.microsoft.com/office/drawing/2014/main" id="{A8EF76F2-45C9-3937-56B1-1D1512B51CD6}"/>
              </a:ext>
            </a:extLst>
          </p:cNvPr>
          <p:cNvSpPr>
            <a:spLocks noGrp="1"/>
          </p:cNvSpPr>
          <p:nvPr>
            <p:ph type="body" sz="quarter" idx="32"/>
          </p:nvPr>
        </p:nvSpPr>
        <p:spPr>
          <a:xfrm>
            <a:off x="599826" y="1454442"/>
            <a:ext cx="6541269" cy="2422612"/>
          </a:xfrm>
        </p:spPr>
        <p:txBody>
          <a:bodyPr numCol="1"/>
          <a:lstStyle/>
          <a:p>
            <a:pPr marL="342900" indent="-342900">
              <a:lnSpc>
                <a:spcPct val="100000"/>
              </a:lnSpc>
              <a:buFont typeface="Arial" panose="020B0604020202020204" pitchFamily="34" charset="0"/>
              <a:buChar char="•"/>
            </a:pPr>
            <a:r>
              <a:rPr lang="en-GB" sz="1400" dirty="0"/>
              <a:t>Ordinateur portable et </a:t>
            </a:r>
            <a:r>
              <a:rPr lang="en-GB" sz="1400" dirty="0" err="1"/>
              <a:t>projecteur</a:t>
            </a:r>
            <a:r>
              <a:rPr lang="en-GB" sz="1400" dirty="0"/>
              <a:t>/tableau interactif</a:t>
            </a:r>
          </a:p>
          <a:p>
            <a:pPr marL="342900" indent="-342900">
              <a:lnSpc>
                <a:spcPct val="100000"/>
              </a:lnSpc>
              <a:buFont typeface="Arial" panose="020B0604020202020204" pitchFamily="34" charset="0"/>
              <a:buChar char="•"/>
            </a:pPr>
            <a:r>
              <a:rPr lang="en-GB" sz="1400" dirty="0"/>
              <a:t>Accès Internet pour les vidéos (ou téléchargement préalable)</a:t>
            </a:r>
          </a:p>
          <a:p>
            <a:pPr marL="342900" indent="-342900">
              <a:lnSpc>
                <a:spcPct val="100000"/>
              </a:lnSpc>
              <a:buFont typeface="Arial" panose="020B0604020202020204" pitchFamily="34" charset="0"/>
              <a:buChar char="•"/>
            </a:pPr>
            <a:r>
              <a:rPr lang="en-GB" sz="1400" dirty="0"/>
              <a:t>Tableau blanc/tableau à feuilles mobiles et marqueurs</a:t>
            </a:r>
          </a:p>
          <a:p>
            <a:pPr marL="342900" indent="-342900">
              <a:lnSpc>
                <a:spcPct val="100000"/>
              </a:lnSpc>
              <a:buFont typeface="Arial" panose="020B0604020202020204" pitchFamily="34" charset="0"/>
              <a:buChar char="•"/>
            </a:pPr>
            <a:r>
              <a:rPr lang="en-GB" sz="1400" dirty="0"/>
              <a:t>Post-it, stylos</a:t>
            </a:r>
          </a:p>
          <a:p>
            <a:pPr marL="342900" indent="-342900">
              <a:lnSpc>
                <a:spcPct val="100000"/>
              </a:lnSpc>
              <a:buFont typeface="Arial" panose="020B0604020202020204" pitchFamily="34" charset="0"/>
              <a:buChar char="•"/>
            </a:pPr>
            <a:r>
              <a:rPr lang="en-GB" sz="1400" dirty="0"/>
              <a:t>Consignes ou feuilles de travail imprimées (facultatif)</a:t>
            </a:r>
          </a:p>
          <a:p>
            <a:pPr marL="342900" indent="-342900">
              <a:lnSpc>
                <a:spcPct val="100000"/>
              </a:lnSpc>
              <a:buFont typeface="Arial" panose="020B0604020202020204" pitchFamily="34" charset="0"/>
              <a:buChar char="•"/>
            </a:pPr>
            <a:r>
              <a:rPr lang="en-GB" sz="1400" dirty="0"/>
              <a:t>Accès à des applications telles que ChatGPT, TikTok, Spotify (ou captures d'écran)</a:t>
            </a:r>
            <a:endParaRPr lang="en-US" sz="1400" dirty="0"/>
          </a:p>
        </p:txBody>
      </p:sp>
      <p:sp>
        <p:nvSpPr>
          <p:cNvPr id="9" name="Text Placeholder 8">
            <a:extLst>
              <a:ext uri="{FF2B5EF4-FFF2-40B4-BE49-F238E27FC236}">
                <a16:creationId xmlns:a16="http://schemas.microsoft.com/office/drawing/2014/main" id="{C06D860D-8C56-A5B1-AFF1-FDCD429E99BD}"/>
              </a:ext>
            </a:extLst>
          </p:cNvPr>
          <p:cNvSpPr>
            <a:spLocks noGrp="1"/>
          </p:cNvSpPr>
          <p:nvPr>
            <p:ph type="body" sz="quarter" idx="38"/>
          </p:nvPr>
        </p:nvSpPr>
        <p:spPr/>
        <p:txBody>
          <a:bodyPr/>
          <a:lstStyle/>
          <a:p>
            <a:r>
              <a:rPr lang="en-US" sz="1800" dirty="0"/>
              <a:t>De quoi avez-vous besoin pour animer la session ?</a:t>
            </a:r>
          </a:p>
        </p:txBody>
      </p:sp>
      <p:pic>
        <p:nvPicPr>
          <p:cNvPr id="13" name="Picture Placeholder 12">
            <a:extLst>
              <a:ext uri="{FF2B5EF4-FFF2-40B4-BE49-F238E27FC236}">
                <a16:creationId xmlns:a16="http://schemas.microsoft.com/office/drawing/2014/main" id="{4ECD5C8E-D1FE-AED0-B9A5-45FCCD110336}"/>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a:fillRect/>
          </a:stretch>
        </p:blipFill>
        <p:spPr/>
      </p:pic>
      <p:sp>
        <p:nvSpPr>
          <p:cNvPr id="11" name="Text Placeholder 10">
            <a:extLst>
              <a:ext uri="{FF2B5EF4-FFF2-40B4-BE49-F238E27FC236}">
                <a16:creationId xmlns:a16="http://schemas.microsoft.com/office/drawing/2014/main" id="{EA72C612-DF10-FA66-5C96-BEEFBC0DBC1F}"/>
              </a:ext>
            </a:extLst>
          </p:cNvPr>
          <p:cNvSpPr>
            <a:spLocks noGrp="1"/>
          </p:cNvSpPr>
          <p:nvPr>
            <p:ph type="body" sz="quarter" idx="40"/>
          </p:nvPr>
        </p:nvSpPr>
        <p:spPr>
          <a:xfrm>
            <a:off x="4173792" y="5350620"/>
            <a:ext cx="3308025" cy="1647471"/>
          </a:xfrm>
        </p:spPr>
        <p:txBody>
          <a:bodyPr/>
          <a:lstStyle/>
          <a:p>
            <a:r>
              <a:rPr lang="en-US" dirty="0"/>
              <a:t>La création réussie d'une IA serait l'événement le plus important de l'histoire de l'humanité. Malheureusement, cela pourrait aussi être le dernier, à moins que nous n'apprenions à éviter les risques.</a:t>
            </a:r>
          </a:p>
          <a:p>
            <a:endParaRPr lang="en-US" dirty="0"/>
          </a:p>
        </p:txBody>
      </p:sp>
      <p:cxnSp>
        <p:nvCxnSpPr>
          <p:cNvPr id="14" name="Straight Connector 13">
            <a:extLst>
              <a:ext uri="{FF2B5EF4-FFF2-40B4-BE49-F238E27FC236}">
                <a16:creationId xmlns:a16="http://schemas.microsoft.com/office/drawing/2014/main" id="{D85388FC-7679-784B-61BD-4E8CD3F03253}"/>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BCE02C8F-3CEF-A021-AD01-90D810C00602}"/>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127887A3-C5D8-5922-4242-7174A3A5F8C4}"/>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grpSp>
        <p:nvGrpSpPr>
          <p:cNvPr id="3" name="Graphic 3">
            <a:extLst>
              <a:ext uri="{FF2B5EF4-FFF2-40B4-BE49-F238E27FC236}">
                <a16:creationId xmlns:a16="http://schemas.microsoft.com/office/drawing/2014/main" id="{B48FAEF6-CF1C-6F38-C696-2794C2ADB63D}"/>
              </a:ext>
            </a:extLst>
          </p:cNvPr>
          <p:cNvGrpSpPr/>
          <p:nvPr/>
        </p:nvGrpSpPr>
        <p:grpSpPr>
          <a:xfrm>
            <a:off x="5330333" y="3094094"/>
            <a:ext cx="1527667" cy="1396263"/>
            <a:chOff x="923129" y="5951680"/>
            <a:chExt cx="707633" cy="710376"/>
          </a:xfrm>
          <a:solidFill>
            <a:srgbClr val="282666"/>
          </a:solidFill>
        </p:grpSpPr>
        <p:sp>
          <p:nvSpPr>
            <p:cNvPr id="4" name="Freeform 431">
              <a:extLst>
                <a:ext uri="{FF2B5EF4-FFF2-40B4-BE49-F238E27FC236}">
                  <a16:creationId xmlns:a16="http://schemas.microsoft.com/office/drawing/2014/main" id="{4C98AEE3-2996-07E2-16FE-84944BDCBF3E}"/>
                </a:ext>
              </a:extLst>
            </p:cNvPr>
            <p:cNvSpPr/>
            <p:nvPr/>
          </p:nvSpPr>
          <p:spPr>
            <a:xfrm>
              <a:off x="1394884" y="6017507"/>
              <a:ext cx="65826" cy="153594"/>
            </a:xfrm>
            <a:custGeom>
              <a:avLst/>
              <a:gdLst>
                <a:gd name="connsiteX0" fmla="*/ 0 w 65826"/>
                <a:gd name="connsiteY0" fmla="*/ 0 h 153594"/>
                <a:gd name="connsiteX1" fmla="*/ 65827 w 65826"/>
                <a:gd name="connsiteY1" fmla="*/ 0 h 153594"/>
                <a:gd name="connsiteX2" fmla="*/ 65827 w 65826"/>
                <a:gd name="connsiteY2" fmla="*/ 153595 h 153594"/>
                <a:gd name="connsiteX3" fmla="*/ 0 w 65826"/>
                <a:gd name="connsiteY3" fmla="*/ 153595 h 153594"/>
              </a:gdLst>
              <a:ahLst/>
              <a:cxnLst>
                <a:cxn ang="0">
                  <a:pos x="connsiteX0" y="connsiteY0"/>
                </a:cxn>
                <a:cxn ang="0">
                  <a:pos x="connsiteX1" y="connsiteY1"/>
                </a:cxn>
                <a:cxn ang="0">
                  <a:pos x="connsiteX2" y="connsiteY2"/>
                </a:cxn>
                <a:cxn ang="0">
                  <a:pos x="connsiteX3" y="connsiteY3"/>
                </a:cxn>
              </a:cxnLst>
              <a:rect l="l" t="t" r="r" b="b"/>
              <a:pathLst>
                <a:path w="65826" h="153594">
                  <a:moveTo>
                    <a:pt x="0" y="0"/>
                  </a:moveTo>
                  <a:lnTo>
                    <a:pt x="65827" y="0"/>
                  </a:lnTo>
                  <a:lnTo>
                    <a:pt x="65827" y="153595"/>
                  </a:lnTo>
                  <a:lnTo>
                    <a:pt x="0" y="153595"/>
                  </a:lnTo>
                  <a:close/>
                </a:path>
              </a:pathLst>
            </a:custGeom>
            <a:solidFill>
              <a:srgbClr val="ED8623"/>
            </a:solidFill>
            <a:ln w="27426"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C80AE822-B519-2A90-F902-38E7A07BF8B1}"/>
                </a:ext>
              </a:extLst>
            </p:cNvPr>
            <p:cNvGrpSpPr/>
            <p:nvPr/>
          </p:nvGrpSpPr>
          <p:grpSpPr>
            <a:xfrm>
              <a:off x="923129" y="5951680"/>
              <a:ext cx="707633" cy="710376"/>
              <a:chOff x="923129" y="5951680"/>
              <a:chExt cx="707633" cy="710376"/>
            </a:xfrm>
            <a:grpFill/>
          </p:grpSpPr>
          <p:sp>
            <p:nvSpPr>
              <p:cNvPr id="6" name="Freeform 433">
                <a:extLst>
                  <a:ext uri="{FF2B5EF4-FFF2-40B4-BE49-F238E27FC236}">
                    <a16:creationId xmlns:a16="http://schemas.microsoft.com/office/drawing/2014/main" id="{2DB7CD6C-6EF6-3293-CAF7-3D5307CA5840}"/>
                  </a:ext>
                </a:extLst>
              </p:cNvPr>
              <p:cNvSpPr/>
              <p:nvPr/>
            </p:nvSpPr>
            <p:spPr>
              <a:xfrm>
                <a:off x="923129" y="5951680"/>
                <a:ext cx="707633" cy="710376"/>
              </a:xfrm>
              <a:custGeom>
                <a:avLst/>
                <a:gdLst>
                  <a:gd name="connsiteX0" fmla="*/ 704892 w 707633"/>
                  <a:gd name="connsiteY0" fmla="*/ 101483 h 710376"/>
                  <a:gd name="connsiteX1" fmla="*/ 650036 w 707633"/>
                  <a:gd name="connsiteY1" fmla="*/ 46627 h 710376"/>
                  <a:gd name="connsiteX2" fmla="*/ 592438 w 707633"/>
                  <a:gd name="connsiteY2" fmla="*/ 46627 h 710376"/>
                  <a:gd name="connsiteX3" fmla="*/ 592438 w 707633"/>
                  <a:gd name="connsiteY3" fmla="*/ 32913 h 710376"/>
                  <a:gd name="connsiteX4" fmla="*/ 559524 w 707633"/>
                  <a:gd name="connsiteY4" fmla="*/ 0 h 710376"/>
                  <a:gd name="connsiteX5" fmla="*/ 148109 w 707633"/>
                  <a:gd name="connsiteY5" fmla="*/ 0 h 710376"/>
                  <a:gd name="connsiteX6" fmla="*/ 115197 w 707633"/>
                  <a:gd name="connsiteY6" fmla="*/ 32913 h 710376"/>
                  <a:gd name="connsiteX7" fmla="*/ 115197 w 707633"/>
                  <a:gd name="connsiteY7" fmla="*/ 46627 h 710376"/>
                  <a:gd name="connsiteX8" fmla="*/ 54855 w 707633"/>
                  <a:gd name="connsiteY8" fmla="*/ 46627 h 710376"/>
                  <a:gd name="connsiteX9" fmla="*/ 0 w 707633"/>
                  <a:gd name="connsiteY9" fmla="*/ 101483 h 710376"/>
                  <a:gd name="connsiteX10" fmla="*/ 0 w 707633"/>
                  <a:gd name="connsiteY10" fmla="*/ 512897 h 710376"/>
                  <a:gd name="connsiteX11" fmla="*/ 54855 w 707633"/>
                  <a:gd name="connsiteY11" fmla="*/ 567752 h 710376"/>
                  <a:gd name="connsiteX12" fmla="*/ 104225 w 707633"/>
                  <a:gd name="connsiteY12" fmla="*/ 567752 h 710376"/>
                  <a:gd name="connsiteX13" fmla="*/ 115197 w 707633"/>
                  <a:gd name="connsiteY13" fmla="*/ 556781 h 710376"/>
                  <a:gd name="connsiteX14" fmla="*/ 104225 w 707633"/>
                  <a:gd name="connsiteY14" fmla="*/ 545810 h 710376"/>
                  <a:gd name="connsiteX15" fmla="*/ 54855 w 707633"/>
                  <a:gd name="connsiteY15" fmla="*/ 545810 h 710376"/>
                  <a:gd name="connsiteX16" fmla="*/ 19200 w 707633"/>
                  <a:gd name="connsiteY16" fmla="*/ 510154 h 710376"/>
                  <a:gd name="connsiteX17" fmla="*/ 19200 w 707633"/>
                  <a:gd name="connsiteY17" fmla="*/ 499183 h 710376"/>
                  <a:gd name="connsiteX18" fmla="*/ 685692 w 707633"/>
                  <a:gd name="connsiteY18" fmla="*/ 499183 h 710376"/>
                  <a:gd name="connsiteX19" fmla="*/ 685692 w 707633"/>
                  <a:gd name="connsiteY19" fmla="*/ 512897 h 710376"/>
                  <a:gd name="connsiteX20" fmla="*/ 650036 w 707633"/>
                  <a:gd name="connsiteY20" fmla="*/ 548552 h 710376"/>
                  <a:gd name="connsiteX21" fmla="*/ 145366 w 707633"/>
                  <a:gd name="connsiteY21" fmla="*/ 548552 h 710376"/>
                  <a:gd name="connsiteX22" fmla="*/ 134395 w 707633"/>
                  <a:gd name="connsiteY22" fmla="*/ 559524 h 710376"/>
                  <a:gd name="connsiteX23" fmla="*/ 145366 w 707633"/>
                  <a:gd name="connsiteY23" fmla="*/ 570495 h 710376"/>
                  <a:gd name="connsiteX24" fmla="*/ 263306 w 707633"/>
                  <a:gd name="connsiteY24" fmla="*/ 570495 h 710376"/>
                  <a:gd name="connsiteX25" fmla="*/ 263306 w 707633"/>
                  <a:gd name="connsiteY25" fmla="*/ 641807 h 710376"/>
                  <a:gd name="connsiteX26" fmla="*/ 205708 w 707633"/>
                  <a:gd name="connsiteY26" fmla="*/ 641807 h 710376"/>
                  <a:gd name="connsiteX27" fmla="*/ 183766 w 707633"/>
                  <a:gd name="connsiteY27" fmla="*/ 663749 h 710376"/>
                  <a:gd name="connsiteX28" fmla="*/ 183766 w 707633"/>
                  <a:gd name="connsiteY28" fmla="*/ 688434 h 710376"/>
                  <a:gd name="connsiteX29" fmla="*/ 205708 w 707633"/>
                  <a:gd name="connsiteY29" fmla="*/ 710376 h 710376"/>
                  <a:gd name="connsiteX30" fmla="*/ 414158 w 707633"/>
                  <a:gd name="connsiteY30" fmla="*/ 710376 h 710376"/>
                  <a:gd name="connsiteX31" fmla="*/ 425129 w 707633"/>
                  <a:gd name="connsiteY31" fmla="*/ 699404 h 710376"/>
                  <a:gd name="connsiteX32" fmla="*/ 414158 w 707633"/>
                  <a:gd name="connsiteY32" fmla="*/ 688434 h 710376"/>
                  <a:gd name="connsiteX33" fmla="*/ 205708 w 707633"/>
                  <a:gd name="connsiteY33" fmla="*/ 688434 h 710376"/>
                  <a:gd name="connsiteX34" fmla="*/ 205708 w 707633"/>
                  <a:gd name="connsiteY34" fmla="*/ 688434 h 710376"/>
                  <a:gd name="connsiteX35" fmla="*/ 205708 w 707633"/>
                  <a:gd name="connsiteY35" fmla="*/ 663749 h 710376"/>
                  <a:gd name="connsiteX36" fmla="*/ 205708 w 707633"/>
                  <a:gd name="connsiteY36" fmla="*/ 663749 h 710376"/>
                  <a:gd name="connsiteX37" fmla="*/ 504669 w 707633"/>
                  <a:gd name="connsiteY37" fmla="*/ 663749 h 710376"/>
                  <a:gd name="connsiteX38" fmla="*/ 504669 w 707633"/>
                  <a:gd name="connsiteY38" fmla="*/ 663749 h 710376"/>
                  <a:gd name="connsiteX39" fmla="*/ 504669 w 707633"/>
                  <a:gd name="connsiteY39" fmla="*/ 688434 h 710376"/>
                  <a:gd name="connsiteX40" fmla="*/ 504669 w 707633"/>
                  <a:gd name="connsiteY40" fmla="*/ 688434 h 710376"/>
                  <a:gd name="connsiteX41" fmla="*/ 455300 w 707633"/>
                  <a:gd name="connsiteY41" fmla="*/ 688434 h 710376"/>
                  <a:gd name="connsiteX42" fmla="*/ 444329 w 707633"/>
                  <a:gd name="connsiteY42" fmla="*/ 699404 h 710376"/>
                  <a:gd name="connsiteX43" fmla="*/ 455300 w 707633"/>
                  <a:gd name="connsiteY43" fmla="*/ 710376 h 710376"/>
                  <a:gd name="connsiteX44" fmla="*/ 504669 w 707633"/>
                  <a:gd name="connsiteY44" fmla="*/ 710376 h 710376"/>
                  <a:gd name="connsiteX45" fmla="*/ 526612 w 707633"/>
                  <a:gd name="connsiteY45" fmla="*/ 688434 h 710376"/>
                  <a:gd name="connsiteX46" fmla="*/ 526612 w 707633"/>
                  <a:gd name="connsiteY46" fmla="*/ 663749 h 710376"/>
                  <a:gd name="connsiteX47" fmla="*/ 504669 w 707633"/>
                  <a:gd name="connsiteY47" fmla="*/ 641807 h 710376"/>
                  <a:gd name="connsiteX48" fmla="*/ 447071 w 707633"/>
                  <a:gd name="connsiteY48" fmla="*/ 641807 h 710376"/>
                  <a:gd name="connsiteX49" fmla="*/ 447071 w 707633"/>
                  <a:gd name="connsiteY49" fmla="*/ 570495 h 710376"/>
                  <a:gd name="connsiteX50" fmla="*/ 652778 w 707633"/>
                  <a:gd name="connsiteY50" fmla="*/ 570495 h 710376"/>
                  <a:gd name="connsiteX51" fmla="*/ 707634 w 707633"/>
                  <a:gd name="connsiteY51" fmla="*/ 515640 h 710376"/>
                  <a:gd name="connsiteX52" fmla="*/ 707634 w 707633"/>
                  <a:gd name="connsiteY52" fmla="*/ 101483 h 710376"/>
                  <a:gd name="connsiteX53" fmla="*/ 364788 w 707633"/>
                  <a:gd name="connsiteY53" fmla="*/ 639064 h 710376"/>
                  <a:gd name="connsiteX54" fmla="*/ 340103 w 707633"/>
                  <a:gd name="connsiteY54" fmla="*/ 639064 h 710376"/>
                  <a:gd name="connsiteX55" fmla="*/ 340103 w 707633"/>
                  <a:gd name="connsiteY55" fmla="*/ 614379 h 710376"/>
                  <a:gd name="connsiteX56" fmla="*/ 340103 w 707633"/>
                  <a:gd name="connsiteY56" fmla="*/ 614379 h 710376"/>
                  <a:gd name="connsiteX57" fmla="*/ 362046 w 707633"/>
                  <a:gd name="connsiteY57" fmla="*/ 614379 h 710376"/>
                  <a:gd name="connsiteX58" fmla="*/ 362046 w 707633"/>
                  <a:gd name="connsiteY58" fmla="*/ 614379 h 710376"/>
                  <a:gd name="connsiteX59" fmla="*/ 362046 w 707633"/>
                  <a:gd name="connsiteY59" fmla="*/ 639064 h 710376"/>
                  <a:gd name="connsiteX60" fmla="*/ 419643 w 707633"/>
                  <a:gd name="connsiteY60" fmla="*/ 639064 h 710376"/>
                  <a:gd name="connsiteX61" fmla="*/ 383987 w 707633"/>
                  <a:gd name="connsiteY61" fmla="*/ 639064 h 710376"/>
                  <a:gd name="connsiteX62" fmla="*/ 383987 w 707633"/>
                  <a:gd name="connsiteY62" fmla="*/ 614379 h 710376"/>
                  <a:gd name="connsiteX63" fmla="*/ 362046 w 707633"/>
                  <a:gd name="connsiteY63" fmla="*/ 592437 h 710376"/>
                  <a:gd name="connsiteX64" fmla="*/ 340103 w 707633"/>
                  <a:gd name="connsiteY64" fmla="*/ 592437 h 710376"/>
                  <a:gd name="connsiteX65" fmla="*/ 318161 w 707633"/>
                  <a:gd name="connsiteY65" fmla="*/ 614379 h 710376"/>
                  <a:gd name="connsiteX66" fmla="*/ 318161 w 707633"/>
                  <a:gd name="connsiteY66" fmla="*/ 639064 h 710376"/>
                  <a:gd name="connsiteX67" fmla="*/ 282505 w 707633"/>
                  <a:gd name="connsiteY67" fmla="*/ 639064 h 710376"/>
                  <a:gd name="connsiteX68" fmla="*/ 282505 w 707633"/>
                  <a:gd name="connsiteY68" fmla="*/ 567752 h 710376"/>
                  <a:gd name="connsiteX69" fmla="*/ 422386 w 707633"/>
                  <a:gd name="connsiteY69" fmla="*/ 567752 h 710376"/>
                  <a:gd name="connsiteX70" fmla="*/ 422386 w 707633"/>
                  <a:gd name="connsiteY70" fmla="*/ 639064 h 710376"/>
                  <a:gd name="connsiteX71" fmla="*/ 639064 w 707633"/>
                  <a:gd name="connsiteY71" fmla="*/ 479983 h 710376"/>
                  <a:gd name="connsiteX72" fmla="*/ 592438 w 707633"/>
                  <a:gd name="connsiteY72" fmla="*/ 479983 h 710376"/>
                  <a:gd name="connsiteX73" fmla="*/ 592438 w 707633"/>
                  <a:gd name="connsiteY73" fmla="*/ 112453 h 710376"/>
                  <a:gd name="connsiteX74" fmla="*/ 628094 w 707633"/>
                  <a:gd name="connsiteY74" fmla="*/ 112453 h 710376"/>
                  <a:gd name="connsiteX75" fmla="*/ 641807 w 707633"/>
                  <a:gd name="connsiteY75" fmla="*/ 126167 h 710376"/>
                  <a:gd name="connsiteX76" fmla="*/ 641807 w 707633"/>
                  <a:gd name="connsiteY76" fmla="*/ 479983 h 710376"/>
                  <a:gd name="connsiteX77" fmla="*/ 112454 w 707633"/>
                  <a:gd name="connsiteY77" fmla="*/ 479983 h 710376"/>
                  <a:gd name="connsiteX78" fmla="*/ 65826 w 707633"/>
                  <a:gd name="connsiteY78" fmla="*/ 479983 h 710376"/>
                  <a:gd name="connsiteX79" fmla="*/ 65826 w 707633"/>
                  <a:gd name="connsiteY79" fmla="*/ 123424 h 710376"/>
                  <a:gd name="connsiteX80" fmla="*/ 79540 w 707633"/>
                  <a:gd name="connsiteY80" fmla="*/ 109710 h 710376"/>
                  <a:gd name="connsiteX81" fmla="*/ 115197 w 707633"/>
                  <a:gd name="connsiteY81" fmla="*/ 109710 h 710376"/>
                  <a:gd name="connsiteX82" fmla="*/ 115197 w 707633"/>
                  <a:gd name="connsiteY82" fmla="*/ 479983 h 710376"/>
                  <a:gd name="connsiteX83" fmla="*/ 131653 w 707633"/>
                  <a:gd name="connsiteY83" fmla="*/ 362045 h 710376"/>
                  <a:gd name="connsiteX84" fmla="*/ 224907 w 707633"/>
                  <a:gd name="connsiteY84" fmla="*/ 362045 h 710376"/>
                  <a:gd name="connsiteX85" fmla="*/ 224907 w 707633"/>
                  <a:gd name="connsiteY85" fmla="*/ 477241 h 710376"/>
                  <a:gd name="connsiteX86" fmla="*/ 131653 w 707633"/>
                  <a:gd name="connsiteY86" fmla="*/ 477241 h 710376"/>
                  <a:gd name="connsiteX87" fmla="*/ 131653 w 707633"/>
                  <a:gd name="connsiteY87" fmla="*/ 362045 h 710376"/>
                  <a:gd name="connsiteX88" fmla="*/ 200222 w 707633"/>
                  <a:gd name="connsiteY88" fmla="*/ 170052 h 710376"/>
                  <a:gd name="connsiteX89" fmla="*/ 235878 w 707633"/>
                  <a:gd name="connsiteY89" fmla="*/ 134396 h 710376"/>
                  <a:gd name="connsiteX90" fmla="*/ 271534 w 707633"/>
                  <a:gd name="connsiteY90" fmla="*/ 170052 h 710376"/>
                  <a:gd name="connsiteX91" fmla="*/ 235878 w 707633"/>
                  <a:gd name="connsiteY91" fmla="*/ 205707 h 710376"/>
                  <a:gd name="connsiteX92" fmla="*/ 200222 w 707633"/>
                  <a:gd name="connsiteY92" fmla="*/ 170052 h 710376"/>
                  <a:gd name="connsiteX93" fmla="*/ 200222 w 707633"/>
                  <a:gd name="connsiteY93" fmla="*/ 170052 h 710376"/>
                  <a:gd name="connsiteX94" fmla="*/ 235878 w 707633"/>
                  <a:gd name="connsiteY94" fmla="*/ 224907 h 710376"/>
                  <a:gd name="connsiteX95" fmla="*/ 257820 w 707633"/>
                  <a:gd name="connsiteY95" fmla="*/ 230393 h 710376"/>
                  <a:gd name="connsiteX96" fmla="*/ 244106 w 707633"/>
                  <a:gd name="connsiteY96" fmla="*/ 241364 h 710376"/>
                  <a:gd name="connsiteX97" fmla="*/ 227649 w 707633"/>
                  <a:gd name="connsiteY97" fmla="*/ 241364 h 710376"/>
                  <a:gd name="connsiteX98" fmla="*/ 213936 w 707633"/>
                  <a:gd name="connsiteY98" fmla="*/ 230393 h 710376"/>
                  <a:gd name="connsiteX99" fmla="*/ 235878 w 707633"/>
                  <a:gd name="connsiteY99" fmla="*/ 224907 h 710376"/>
                  <a:gd name="connsiteX100" fmla="*/ 235878 w 707633"/>
                  <a:gd name="connsiteY100" fmla="*/ 224907 h 710376"/>
                  <a:gd name="connsiteX101" fmla="*/ 197480 w 707633"/>
                  <a:gd name="connsiteY101" fmla="*/ 241364 h 710376"/>
                  <a:gd name="connsiteX102" fmla="*/ 216678 w 707633"/>
                  <a:gd name="connsiteY102" fmla="*/ 257820 h 710376"/>
                  <a:gd name="connsiteX103" fmla="*/ 238621 w 707633"/>
                  <a:gd name="connsiteY103" fmla="*/ 266048 h 710376"/>
                  <a:gd name="connsiteX104" fmla="*/ 260563 w 707633"/>
                  <a:gd name="connsiteY104" fmla="*/ 257820 h 710376"/>
                  <a:gd name="connsiteX105" fmla="*/ 279763 w 707633"/>
                  <a:gd name="connsiteY105" fmla="*/ 241364 h 710376"/>
                  <a:gd name="connsiteX106" fmla="*/ 301704 w 707633"/>
                  <a:gd name="connsiteY106" fmla="*/ 255077 h 710376"/>
                  <a:gd name="connsiteX107" fmla="*/ 320904 w 707633"/>
                  <a:gd name="connsiteY107" fmla="*/ 257820 h 710376"/>
                  <a:gd name="connsiteX108" fmla="*/ 334618 w 707633"/>
                  <a:gd name="connsiteY108" fmla="*/ 244107 h 710376"/>
                  <a:gd name="connsiteX109" fmla="*/ 334618 w 707633"/>
                  <a:gd name="connsiteY109" fmla="*/ 241364 h 710376"/>
                  <a:gd name="connsiteX110" fmla="*/ 359303 w 707633"/>
                  <a:gd name="connsiteY110" fmla="*/ 249592 h 710376"/>
                  <a:gd name="connsiteX111" fmla="*/ 342846 w 707633"/>
                  <a:gd name="connsiteY111" fmla="*/ 293476 h 710376"/>
                  <a:gd name="connsiteX112" fmla="*/ 334618 w 707633"/>
                  <a:gd name="connsiteY112" fmla="*/ 301704 h 710376"/>
                  <a:gd name="connsiteX113" fmla="*/ 323646 w 707633"/>
                  <a:gd name="connsiteY113" fmla="*/ 298962 h 710376"/>
                  <a:gd name="connsiteX114" fmla="*/ 318161 w 707633"/>
                  <a:gd name="connsiteY114" fmla="*/ 296219 h 710376"/>
                  <a:gd name="connsiteX115" fmla="*/ 318161 w 707633"/>
                  <a:gd name="connsiteY115" fmla="*/ 282505 h 710376"/>
                  <a:gd name="connsiteX116" fmla="*/ 307190 w 707633"/>
                  <a:gd name="connsiteY116" fmla="*/ 271534 h 710376"/>
                  <a:gd name="connsiteX117" fmla="*/ 296219 w 707633"/>
                  <a:gd name="connsiteY117" fmla="*/ 282505 h 710376"/>
                  <a:gd name="connsiteX118" fmla="*/ 296219 w 707633"/>
                  <a:gd name="connsiteY118" fmla="*/ 301704 h 710376"/>
                  <a:gd name="connsiteX119" fmla="*/ 296219 w 707633"/>
                  <a:gd name="connsiteY119" fmla="*/ 301704 h 710376"/>
                  <a:gd name="connsiteX120" fmla="*/ 296219 w 707633"/>
                  <a:gd name="connsiteY120" fmla="*/ 340103 h 710376"/>
                  <a:gd name="connsiteX121" fmla="*/ 181023 w 707633"/>
                  <a:gd name="connsiteY121" fmla="*/ 340103 h 710376"/>
                  <a:gd name="connsiteX122" fmla="*/ 181023 w 707633"/>
                  <a:gd name="connsiteY122" fmla="*/ 282505 h 710376"/>
                  <a:gd name="connsiteX123" fmla="*/ 197480 w 707633"/>
                  <a:gd name="connsiteY123" fmla="*/ 241364 h 710376"/>
                  <a:gd name="connsiteX124" fmla="*/ 197480 w 707633"/>
                  <a:gd name="connsiteY124" fmla="*/ 241364 h 710376"/>
                  <a:gd name="connsiteX125" fmla="*/ 342846 w 707633"/>
                  <a:gd name="connsiteY125" fmla="*/ 216679 h 710376"/>
                  <a:gd name="connsiteX126" fmla="*/ 342846 w 707633"/>
                  <a:gd name="connsiteY126" fmla="*/ 216679 h 710376"/>
                  <a:gd name="connsiteX127" fmla="*/ 351074 w 707633"/>
                  <a:gd name="connsiteY127" fmla="*/ 194736 h 710376"/>
                  <a:gd name="connsiteX128" fmla="*/ 356560 w 707633"/>
                  <a:gd name="connsiteY128" fmla="*/ 186508 h 710376"/>
                  <a:gd name="connsiteX129" fmla="*/ 364788 w 707633"/>
                  <a:gd name="connsiteY129" fmla="*/ 186508 h 710376"/>
                  <a:gd name="connsiteX130" fmla="*/ 364788 w 707633"/>
                  <a:gd name="connsiteY130" fmla="*/ 189251 h 710376"/>
                  <a:gd name="connsiteX131" fmla="*/ 373017 w 707633"/>
                  <a:gd name="connsiteY131" fmla="*/ 202965 h 710376"/>
                  <a:gd name="connsiteX132" fmla="*/ 375759 w 707633"/>
                  <a:gd name="connsiteY132" fmla="*/ 202965 h 710376"/>
                  <a:gd name="connsiteX133" fmla="*/ 375759 w 707633"/>
                  <a:gd name="connsiteY133" fmla="*/ 202965 h 710376"/>
                  <a:gd name="connsiteX134" fmla="*/ 375759 w 707633"/>
                  <a:gd name="connsiteY134" fmla="*/ 202965 h 710376"/>
                  <a:gd name="connsiteX135" fmla="*/ 364788 w 707633"/>
                  <a:gd name="connsiteY135" fmla="*/ 230393 h 710376"/>
                  <a:gd name="connsiteX136" fmla="*/ 340103 w 707633"/>
                  <a:gd name="connsiteY136" fmla="*/ 222164 h 710376"/>
                  <a:gd name="connsiteX137" fmla="*/ 342846 w 707633"/>
                  <a:gd name="connsiteY137" fmla="*/ 216679 h 710376"/>
                  <a:gd name="connsiteX138" fmla="*/ 392215 w 707633"/>
                  <a:gd name="connsiteY138" fmla="*/ 183765 h 710376"/>
                  <a:gd name="connsiteX139" fmla="*/ 386730 w 707633"/>
                  <a:gd name="connsiteY139" fmla="*/ 175537 h 710376"/>
                  <a:gd name="connsiteX140" fmla="*/ 405929 w 707633"/>
                  <a:gd name="connsiteY140" fmla="*/ 101483 h 710376"/>
                  <a:gd name="connsiteX141" fmla="*/ 397701 w 707633"/>
                  <a:gd name="connsiteY141" fmla="*/ 87769 h 710376"/>
                  <a:gd name="connsiteX142" fmla="*/ 383987 w 707633"/>
                  <a:gd name="connsiteY142" fmla="*/ 95997 h 710376"/>
                  <a:gd name="connsiteX143" fmla="*/ 367531 w 707633"/>
                  <a:gd name="connsiteY143" fmla="*/ 164566 h 710376"/>
                  <a:gd name="connsiteX144" fmla="*/ 345589 w 707633"/>
                  <a:gd name="connsiteY144" fmla="*/ 167309 h 710376"/>
                  <a:gd name="connsiteX145" fmla="*/ 334618 w 707633"/>
                  <a:gd name="connsiteY145" fmla="*/ 175537 h 710376"/>
                  <a:gd name="connsiteX146" fmla="*/ 334618 w 707633"/>
                  <a:gd name="connsiteY146" fmla="*/ 65827 h 710376"/>
                  <a:gd name="connsiteX147" fmla="*/ 334618 w 707633"/>
                  <a:gd name="connsiteY147" fmla="*/ 65827 h 710376"/>
                  <a:gd name="connsiteX148" fmla="*/ 518383 w 707633"/>
                  <a:gd name="connsiteY148" fmla="*/ 65827 h 710376"/>
                  <a:gd name="connsiteX149" fmla="*/ 518383 w 707633"/>
                  <a:gd name="connsiteY149" fmla="*/ 65827 h 710376"/>
                  <a:gd name="connsiteX150" fmla="*/ 518383 w 707633"/>
                  <a:gd name="connsiteY150" fmla="*/ 202965 h 710376"/>
                  <a:gd name="connsiteX151" fmla="*/ 518383 w 707633"/>
                  <a:gd name="connsiteY151" fmla="*/ 202965 h 710376"/>
                  <a:gd name="connsiteX152" fmla="*/ 392215 w 707633"/>
                  <a:gd name="connsiteY152" fmla="*/ 202965 h 710376"/>
                  <a:gd name="connsiteX153" fmla="*/ 392215 w 707633"/>
                  <a:gd name="connsiteY153" fmla="*/ 183765 h 710376"/>
                  <a:gd name="connsiteX154" fmla="*/ 392215 w 707633"/>
                  <a:gd name="connsiteY154" fmla="*/ 183765 h 710376"/>
                  <a:gd name="connsiteX155" fmla="*/ 246849 w 707633"/>
                  <a:gd name="connsiteY155" fmla="*/ 362045 h 710376"/>
                  <a:gd name="connsiteX156" fmla="*/ 570495 w 707633"/>
                  <a:gd name="connsiteY156" fmla="*/ 362045 h 710376"/>
                  <a:gd name="connsiteX157" fmla="*/ 570495 w 707633"/>
                  <a:gd name="connsiteY157" fmla="*/ 477241 h 710376"/>
                  <a:gd name="connsiteX158" fmla="*/ 246849 w 707633"/>
                  <a:gd name="connsiteY158" fmla="*/ 477241 h 710376"/>
                  <a:gd name="connsiteX159" fmla="*/ 246849 w 707633"/>
                  <a:gd name="connsiteY159" fmla="*/ 362045 h 710376"/>
                  <a:gd name="connsiteX160" fmla="*/ 145366 w 707633"/>
                  <a:gd name="connsiteY160" fmla="*/ 19200 h 710376"/>
                  <a:gd name="connsiteX161" fmla="*/ 556781 w 707633"/>
                  <a:gd name="connsiteY161" fmla="*/ 19200 h 710376"/>
                  <a:gd name="connsiteX162" fmla="*/ 570495 w 707633"/>
                  <a:gd name="connsiteY162" fmla="*/ 32913 h 710376"/>
                  <a:gd name="connsiteX163" fmla="*/ 570495 w 707633"/>
                  <a:gd name="connsiteY163" fmla="*/ 342845 h 710376"/>
                  <a:gd name="connsiteX164" fmla="*/ 315418 w 707633"/>
                  <a:gd name="connsiteY164" fmla="*/ 342845 h 710376"/>
                  <a:gd name="connsiteX165" fmla="*/ 315418 w 707633"/>
                  <a:gd name="connsiteY165" fmla="*/ 320904 h 710376"/>
                  <a:gd name="connsiteX166" fmla="*/ 329132 w 707633"/>
                  <a:gd name="connsiteY166" fmla="*/ 323646 h 710376"/>
                  <a:gd name="connsiteX167" fmla="*/ 340103 w 707633"/>
                  <a:gd name="connsiteY167" fmla="*/ 320904 h 710376"/>
                  <a:gd name="connsiteX168" fmla="*/ 362046 w 707633"/>
                  <a:gd name="connsiteY168" fmla="*/ 301704 h 710376"/>
                  <a:gd name="connsiteX169" fmla="*/ 389473 w 707633"/>
                  <a:gd name="connsiteY169" fmla="*/ 224907 h 710376"/>
                  <a:gd name="connsiteX170" fmla="*/ 523869 w 707633"/>
                  <a:gd name="connsiteY170" fmla="*/ 224907 h 710376"/>
                  <a:gd name="connsiteX171" fmla="*/ 545811 w 707633"/>
                  <a:gd name="connsiteY171" fmla="*/ 202965 h 710376"/>
                  <a:gd name="connsiteX172" fmla="*/ 545811 w 707633"/>
                  <a:gd name="connsiteY172" fmla="*/ 65827 h 710376"/>
                  <a:gd name="connsiteX173" fmla="*/ 523869 w 707633"/>
                  <a:gd name="connsiteY173" fmla="*/ 43884 h 710376"/>
                  <a:gd name="connsiteX174" fmla="*/ 340103 w 707633"/>
                  <a:gd name="connsiteY174" fmla="*/ 43884 h 710376"/>
                  <a:gd name="connsiteX175" fmla="*/ 318161 w 707633"/>
                  <a:gd name="connsiteY175" fmla="*/ 65827 h 710376"/>
                  <a:gd name="connsiteX176" fmla="*/ 318161 w 707633"/>
                  <a:gd name="connsiteY176" fmla="*/ 202965 h 710376"/>
                  <a:gd name="connsiteX177" fmla="*/ 320904 w 707633"/>
                  <a:gd name="connsiteY177" fmla="*/ 213936 h 710376"/>
                  <a:gd name="connsiteX178" fmla="*/ 312675 w 707633"/>
                  <a:gd name="connsiteY178" fmla="*/ 235878 h 710376"/>
                  <a:gd name="connsiteX179" fmla="*/ 312675 w 707633"/>
                  <a:gd name="connsiteY179" fmla="*/ 235878 h 710376"/>
                  <a:gd name="connsiteX180" fmla="*/ 312675 w 707633"/>
                  <a:gd name="connsiteY180" fmla="*/ 235878 h 710376"/>
                  <a:gd name="connsiteX181" fmla="*/ 285248 w 707633"/>
                  <a:gd name="connsiteY181" fmla="*/ 216679 h 710376"/>
                  <a:gd name="connsiteX182" fmla="*/ 274277 w 707633"/>
                  <a:gd name="connsiteY182" fmla="*/ 208450 h 710376"/>
                  <a:gd name="connsiteX183" fmla="*/ 296219 w 707633"/>
                  <a:gd name="connsiteY183" fmla="*/ 164566 h 710376"/>
                  <a:gd name="connsiteX184" fmla="*/ 241363 w 707633"/>
                  <a:gd name="connsiteY184" fmla="*/ 109710 h 710376"/>
                  <a:gd name="connsiteX185" fmla="*/ 186508 w 707633"/>
                  <a:gd name="connsiteY185" fmla="*/ 164566 h 710376"/>
                  <a:gd name="connsiteX186" fmla="*/ 208450 w 707633"/>
                  <a:gd name="connsiteY186" fmla="*/ 208450 h 710376"/>
                  <a:gd name="connsiteX187" fmla="*/ 197480 w 707633"/>
                  <a:gd name="connsiteY187" fmla="*/ 213936 h 710376"/>
                  <a:gd name="connsiteX188" fmla="*/ 194737 w 707633"/>
                  <a:gd name="connsiteY188" fmla="*/ 213936 h 710376"/>
                  <a:gd name="connsiteX189" fmla="*/ 161823 w 707633"/>
                  <a:gd name="connsiteY189" fmla="*/ 277019 h 710376"/>
                  <a:gd name="connsiteX190" fmla="*/ 161823 w 707633"/>
                  <a:gd name="connsiteY190" fmla="*/ 334617 h 710376"/>
                  <a:gd name="connsiteX191" fmla="*/ 137138 w 707633"/>
                  <a:gd name="connsiteY191" fmla="*/ 334617 h 710376"/>
                  <a:gd name="connsiteX192" fmla="*/ 137138 w 707633"/>
                  <a:gd name="connsiteY192" fmla="*/ 32913 h 710376"/>
                  <a:gd name="connsiteX193" fmla="*/ 145366 w 707633"/>
                  <a:gd name="connsiteY193" fmla="*/ 19200 h 710376"/>
                  <a:gd name="connsiteX194" fmla="*/ 145366 w 707633"/>
                  <a:gd name="connsiteY194" fmla="*/ 19200 h 710376"/>
                  <a:gd name="connsiteX195" fmla="*/ 19200 w 707633"/>
                  <a:gd name="connsiteY195" fmla="*/ 101483 h 710376"/>
                  <a:gd name="connsiteX196" fmla="*/ 54855 w 707633"/>
                  <a:gd name="connsiteY196" fmla="*/ 65827 h 710376"/>
                  <a:gd name="connsiteX197" fmla="*/ 112454 w 707633"/>
                  <a:gd name="connsiteY197" fmla="*/ 65827 h 710376"/>
                  <a:gd name="connsiteX198" fmla="*/ 112454 w 707633"/>
                  <a:gd name="connsiteY198" fmla="*/ 90512 h 710376"/>
                  <a:gd name="connsiteX199" fmla="*/ 76797 w 707633"/>
                  <a:gd name="connsiteY199" fmla="*/ 90512 h 710376"/>
                  <a:gd name="connsiteX200" fmla="*/ 43884 w 707633"/>
                  <a:gd name="connsiteY200" fmla="*/ 123424 h 710376"/>
                  <a:gd name="connsiteX201" fmla="*/ 43884 w 707633"/>
                  <a:gd name="connsiteY201" fmla="*/ 479983 h 710376"/>
                  <a:gd name="connsiteX202" fmla="*/ 19200 w 707633"/>
                  <a:gd name="connsiteY202" fmla="*/ 479983 h 710376"/>
                  <a:gd name="connsiteX203" fmla="*/ 19200 w 707633"/>
                  <a:gd name="connsiteY203" fmla="*/ 101483 h 710376"/>
                  <a:gd name="connsiteX204" fmla="*/ 658264 w 707633"/>
                  <a:gd name="connsiteY204" fmla="*/ 479983 h 710376"/>
                  <a:gd name="connsiteX205" fmla="*/ 658264 w 707633"/>
                  <a:gd name="connsiteY205" fmla="*/ 123424 h 710376"/>
                  <a:gd name="connsiteX206" fmla="*/ 625351 w 707633"/>
                  <a:gd name="connsiteY206" fmla="*/ 90512 h 710376"/>
                  <a:gd name="connsiteX207" fmla="*/ 589695 w 707633"/>
                  <a:gd name="connsiteY207" fmla="*/ 90512 h 710376"/>
                  <a:gd name="connsiteX208" fmla="*/ 589695 w 707633"/>
                  <a:gd name="connsiteY208" fmla="*/ 65827 h 710376"/>
                  <a:gd name="connsiteX209" fmla="*/ 647293 w 707633"/>
                  <a:gd name="connsiteY209" fmla="*/ 65827 h 710376"/>
                  <a:gd name="connsiteX210" fmla="*/ 682949 w 707633"/>
                  <a:gd name="connsiteY210" fmla="*/ 101483 h 710376"/>
                  <a:gd name="connsiteX211" fmla="*/ 682949 w 707633"/>
                  <a:gd name="connsiteY211" fmla="*/ 479983 h 710376"/>
                  <a:gd name="connsiteX212" fmla="*/ 658264 w 707633"/>
                  <a:gd name="connsiteY212" fmla="*/ 479983 h 71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07633" h="710376">
                    <a:moveTo>
                      <a:pt x="704892" y="101483"/>
                    </a:moveTo>
                    <a:cubicBezTo>
                      <a:pt x="704892" y="71312"/>
                      <a:pt x="680206" y="46627"/>
                      <a:pt x="650036" y="46627"/>
                    </a:cubicBezTo>
                    <a:lnTo>
                      <a:pt x="592438" y="46627"/>
                    </a:lnTo>
                    <a:lnTo>
                      <a:pt x="592438" y="32913"/>
                    </a:lnTo>
                    <a:cubicBezTo>
                      <a:pt x="592438" y="13714"/>
                      <a:pt x="578724" y="0"/>
                      <a:pt x="559524" y="0"/>
                    </a:cubicBezTo>
                    <a:lnTo>
                      <a:pt x="148109" y="0"/>
                    </a:lnTo>
                    <a:cubicBezTo>
                      <a:pt x="128910" y="0"/>
                      <a:pt x="115197" y="13714"/>
                      <a:pt x="115197" y="32913"/>
                    </a:cubicBezTo>
                    <a:lnTo>
                      <a:pt x="115197" y="46627"/>
                    </a:lnTo>
                    <a:lnTo>
                      <a:pt x="54855" y="46627"/>
                    </a:lnTo>
                    <a:cubicBezTo>
                      <a:pt x="24685" y="46627"/>
                      <a:pt x="0" y="71312"/>
                      <a:pt x="0" y="101483"/>
                    </a:cubicBezTo>
                    <a:lnTo>
                      <a:pt x="0" y="512897"/>
                    </a:lnTo>
                    <a:cubicBezTo>
                      <a:pt x="0" y="543067"/>
                      <a:pt x="24685" y="567752"/>
                      <a:pt x="54855" y="567752"/>
                    </a:cubicBezTo>
                    <a:lnTo>
                      <a:pt x="104225" y="567752"/>
                    </a:lnTo>
                    <a:cubicBezTo>
                      <a:pt x="109711" y="567752"/>
                      <a:pt x="115197" y="562266"/>
                      <a:pt x="115197" y="556781"/>
                    </a:cubicBezTo>
                    <a:cubicBezTo>
                      <a:pt x="115197" y="551295"/>
                      <a:pt x="109711" y="545810"/>
                      <a:pt x="104225" y="545810"/>
                    </a:cubicBezTo>
                    <a:lnTo>
                      <a:pt x="54855" y="545810"/>
                    </a:lnTo>
                    <a:cubicBezTo>
                      <a:pt x="35656" y="545810"/>
                      <a:pt x="19200" y="529354"/>
                      <a:pt x="19200" y="510154"/>
                    </a:cubicBezTo>
                    <a:lnTo>
                      <a:pt x="19200" y="499183"/>
                    </a:lnTo>
                    <a:lnTo>
                      <a:pt x="685692" y="499183"/>
                    </a:lnTo>
                    <a:lnTo>
                      <a:pt x="685692" y="512897"/>
                    </a:lnTo>
                    <a:cubicBezTo>
                      <a:pt x="685692" y="532097"/>
                      <a:pt x="669235" y="548552"/>
                      <a:pt x="650036" y="548552"/>
                    </a:cubicBezTo>
                    <a:lnTo>
                      <a:pt x="145366" y="548552"/>
                    </a:lnTo>
                    <a:cubicBezTo>
                      <a:pt x="139881" y="548552"/>
                      <a:pt x="134395" y="554038"/>
                      <a:pt x="134395" y="559524"/>
                    </a:cubicBezTo>
                    <a:cubicBezTo>
                      <a:pt x="134395" y="565009"/>
                      <a:pt x="139881" y="570495"/>
                      <a:pt x="145366" y="570495"/>
                    </a:cubicBezTo>
                    <a:lnTo>
                      <a:pt x="263306" y="570495"/>
                    </a:lnTo>
                    <a:lnTo>
                      <a:pt x="263306" y="641807"/>
                    </a:lnTo>
                    <a:lnTo>
                      <a:pt x="205708" y="641807"/>
                    </a:lnTo>
                    <a:cubicBezTo>
                      <a:pt x="194737" y="641807"/>
                      <a:pt x="183766" y="652778"/>
                      <a:pt x="183766" y="663749"/>
                    </a:cubicBezTo>
                    <a:lnTo>
                      <a:pt x="183766" y="688434"/>
                    </a:lnTo>
                    <a:cubicBezTo>
                      <a:pt x="183766" y="699404"/>
                      <a:pt x="194737" y="710376"/>
                      <a:pt x="205708" y="710376"/>
                    </a:cubicBezTo>
                    <a:lnTo>
                      <a:pt x="414158" y="710376"/>
                    </a:lnTo>
                    <a:cubicBezTo>
                      <a:pt x="419643" y="710376"/>
                      <a:pt x="425129" y="704890"/>
                      <a:pt x="425129" y="699404"/>
                    </a:cubicBezTo>
                    <a:cubicBezTo>
                      <a:pt x="425129" y="693919"/>
                      <a:pt x="419643" y="688434"/>
                      <a:pt x="414158" y="688434"/>
                    </a:cubicBezTo>
                    <a:lnTo>
                      <a:pt x="205708" y="688434"/>
                    </a:lnTo>
                    <a:cubicBezTo>
                      <a:pt x="205708" y="688434"/>
                      <a:pt x="205708" y="688434"/>
                      <a:pt x="205708" y="688434"/>
                    </a:cubicBezTo>
                    <a:lnTo>
                      <a:pt x="205708" y="663749"/>
                    </a:lnTo>
                    <a:cubicBezTo>
                      <a:pt x="205708" y="663749"/>
                      <a:pt x="205708" y="663749"/>
                      <a:pt x="205708" y="663749"/>
                    </a:cubicBezTo>
                    <a:lnTo>
                      <a:pt x="504669" y="663749"/>
                    </a:lnTo>
                    <a:cubicBezTo>
                      <a:pt x="504669" y="663749"/>
                      <a:pt x="504669" y="663749"/>
                      <a:pt x="504669" y="663749"/>
                    </a:cubicBezTo>
                    <a:lnTo>
                      <a:pt x="504669" y="688434"/>
                    </a:lnTo>
                    <a:cubicBezTo>
                      <a:pt x="504669" y="688434"/>
                      <a:pt x="504669" y="688434"/>
                      <a:pt x="504669" y="688434"/>
                    </a:cubicBezTo>
                    <a:lnTo>
                      <a:pt x="455300" y="688434"/>
                    </a:lnTo>
                    <a:cubicBezTo>
                      <a:pt x="449814" y="688434"/>
                      <a:pt x="444329" y="693919"/>
                      <a:pt x="444329" y="699404"/>
                    </a:cubicBezTo>
                    <a:cubicBezTo>
                      <a:pt x="444329" y="704890"/>
                      <a:pt x="449814" y="710376"/>
                      <a:pt x="455300" y="710376"/>
                    </a:cubicBezTo>
                    <a:lnTo>
                      <a:pt x="504669" y="710376"/>
                    </a:lnTo>
                    <a:cubicBezTo>
                      <a:pt x="515640" y="710376"/>
                      <a:pt x="526612" y="699404"/>
                      <a:pt x="526612" y="688434"/>
                    </a:cubicBezTo>
                    <a:lnTo>
                      <a:pt x="526612" y="663749"/>
                    </a:lnTo>
                    <a:cubicBezTo>
                      <a:pt x="526612" y="652778"/>
                      <a:pt x="515640" y="641807"/>
                      <a:pt x="504669" y="641807"/>
                    </a:cubicBezTo>
                    <a:lnTo>
                      <a:pt x="447071" y="641807"/>
                    </a:lnTo>
                    <a:lnTo>
                      <a:pt x="447071" y="570495"/>
                    </a:lnTo>
                    <a:lnTo>
                      <a:pt x="652778" y="570495"/>
                    </a:lnTo>
                    <a:cubicBezTo>
                      <a:pt x="682949" y="570495"/>
                      <a:pt x="707634" y="545810"/>
                      <a:pt x="707634" y="515640"/>
                    </a:cubicBezTo>
                    <a:lnTo>
                      <a:pt x="707634" y="101483"/>
                    </a:lnTo>
                    <a:close/>
                    <a:moveTo>
                      <a:pt x="364788" y="639064"/>
                    </a:moveTo>
                    <a:lnTo>
                      <a:pt x="340103" y="639064"/>
                    </a:lnTo>
                    <a:lnTo>
                      <a:pt x="340103" y="614379"/>
                    </a:lnTo>
                    <a:cubicBezTo>
                      <a:pt x="340103" y="614379"/>
                      <a:pt x="340103" y="614379"/>
                      <a:pt x="340103" y="614379"/>
                    </a:cubicBezTo>
                    <a:lnTo>
                      <a:pt x="362046" y="614379"/>
                    </a:lnTo>
                    <a:cubicBezTo>
                      <a:pt x="362046" y="614379"/>
                      <a:pt x="362046" y="614379"/>
                      <a:pt x="362046" y="614379"/>
                    </a:cubicBezTo>
                    <a:lnTo>
                      <a:pt x="362046" y="639064"/>
                    </a:lnTo>
                    <a:close/>
                    <a:moveTo>
                      <a:pt x="419643" y="639064"/>
                    </a:moveTo>
                    <a:lnTo>
                      <a:pt x="383987" y="639064"/>
                    </a:lnTo>
                    <a:lnTo>
                      <a:pt x="383987" y="614379"/>
                    </a:lnTo>
                    <a:cubicBezTo>
                      <a:pt x="383987" y="603408"/>
                      <a:pt x="373017" y="592437"/>
                      <a:pt x="362046" y="592437"/>
                    </a:cubicBezTo>
                    <a:lnTo>
                      <a:pt x="340103" y="592437"/>
                    </a:lnTo>
                    <a:cubicBezTo>
                      <a:pt x="329132" y="592437"/>
                      <a:pt x="318161" y="603408"/>
                      <a:pt x="318161" y="614379"/>
                    </a:cubicBezTo>
                    <a:lnTo>
                      <a:pt x="318161" y="639064"/>
                    </a:lnTo>
                    <a:lnTo>
                      <a:pt x="282505" y="639064"/>
                    </a:lnTo>
                    <a:lnTo>
                      <a:pt x="282505" y="567752"/>
                    </a:lnTo>
                    <a:lnTo>
                      <a:pt x="422386" y="567752"/>
                    </a:lnTo>
                    <a:lnTo>
                      <a:pt x="422386" y="639064"/>
                    </a:lnTo>
                    <a:close/>
                    <a:moveTo>
                      <a:pt x="639064" y="479983"/>
                    </a:moveTo>
                    <a:lnTo>
                      <a:pt x="592438" y="479983"/>
                    </a:lnTo>
                    <a:lnTo>
                      <a:pt x="592438" y="112453"/>
                    </a:lnTo>
                    <a:lnTo>
                      <a:pt x="628094" y="112453"/>
                    </a:lnTo>
                    <a:cubicBezTo>
                      <a:pt x="636322" y="112453"/>
                      <a:pt x="641807" y="117939"/>
                      <a:pt x="641807" y="126167"/>
                    </a:cubicBezTo>
                    <a:lnTo>
                      <a:pt x="641807" y="479983"/>
                    </a:lnTo>
                    <a:close/>
                    <a:moveTo>
                      <a:pt x="112454" y="479983"/>
                    </a:moveTo>
                    <a:lnTo>
                      <a:pt x="65826" y="479983"/>
                    </a:lnTo>
                    <a:lnTo>
                      <a:pt x="65826" y="123424"/>
                    </a:lnTo>
                    <a:cubicBezTo>
                      <a:pt x="65826" y="115196"/>
                      <a:pt x="71312" y="109710"/>
                      <a:pt x="79540" y="109710"/>
                    </a:cubicBezTo>
                    <a:lnTo>
                      <a:pt x="115197" y="109710"/>
                    </a:lnTo>
                    <a:lnTo>
                      <a:pt x="115197" y="479983"/>
                    </a:lnTo>
                    <a:close/>
                    <a:moveTo>
                      <a:pt x="131653" y="362045"/>
                    </a:moveTo>
                    <a:lnTo>
                      <a:pt x="224907" y="362045"/>
                    </a:lnTo>
                    <a:lnTo>
                      <a:pt x="224907" y="477241"/>
                    </a:lnTo>
                    <a:lnTo>
                      <a:pt x="131653" y="477241"/>
                    </a:lnTo>
                    <a:lnTo>
                      <a:pt x="131653" y="362045"/>
                    </a:lnTo>
                    <a:close/>
                    <a:moveTo>
                      <a:pt x="200222" y="170052"/>
                    </a:moveTo>
                    <a:cubicBezTo>
                      <a:pt x="200222" y="150852"/>
                      <a:pt x="216678" y="134396"/>
                      <a:pt x="235878" y="134396"/>
                    </a:cubicBezTo>
                    <a:cubicBezTo>
                      <a:pt x="255077" y="134396"/>
                      <a:pt x="271534" y="150852"/>
                      <a:pt x="271534" y="170052"/>
                    </a:cubicBezTo>
                    <a:cubicBezTo>
                      <a:pt x="271534" y="189251"/>
                      <a:pt x="255077" y="205707"/>
                      <a:pt x="235878" y="205707"/>
                    </a:cubicBezTo>
                    <a:cubicBezTo>
                      <a:pt x="216678" y="205707"/>
                      <a:pt x="200222" y="189251"/>
                      <a:pt x="200222" y="170052"/>
                    </a:cubicBezTo>
                    <a:lnTo>
                      <a:pt x="200222" y="170052"/>
                    </a:lnTo>
                    <a:close/>
                    <a:moveTo>
                      <a:pt x="235878" y="224907"/>
                    </a:moveTo>
                    <a:cubicBezTo>
                      <a:pt x="244106" y="224907"/>
                      <a:pt x="252335" y="227650"/>
                      <a:pt x="257820" y="230393"/>
                    </a:cubicBezTo>
                    <a:lnTo>
                      <a:pt x="244106" y="241364"/>
                    </a:lnTo>
                    <a:cubicBezTo>
                      <a:pt x="238621" y="244107"/>
                      <a:pt x="233135" y="244107"/>
                      <a:pt x="227649" y="241364"/>
                    </a:cubicBezTo>
                    <a:lnTo>
                      <a:pt x="213936" y="230393"/>
                    </a:lnTo>
                    <a:cubicBezTo>
                      <a:pt x="222164" y="227650"/>
                      <a:pt x="227649" y="224907"/>
                      <a:pt x="235878" y="224907"/>
                    </a:cubicBezTo>
                    <a:lnTo>
                      <a:pt x="235878" y="224907"/>
                    </a:lnTo>
                    <a:close/>
                    <a:moveTo>
                      <a:pt x="197480" y="241364"/>
                    </a:moveTo>
                    <a:lnTo>
                      <a:pt x="216678" y="257820"/>
                    </a:lnTo>
                    <a:cubicBezTo>
                      <a:pt x="222164" y="263305"/>
                      <a:pt x="230392" y="266048"/>
                      <a:pt x="238621" y="266048"/>
                    </a:cubicBezTo>
                    <a:cubicBezTo>
                      <a:pt x="246849" y="266048"/>
                      <a:pt x="252335" y="263305"/>
                      <a:pt x="260563" y="257820"/>
                    </a:cubicBezTo>
                    <a:lnTo>
                      <a:pt x="279763" y="241364"/>
                    </a:lnTo>
                    <a:lnTo>
                      <a:pt x="301704" y="255077"/>
                    </a:lnTo>
                    <a:cubicBezTo>
                      <a:pt x="307190" y="257820"/>
                      <a:pt x="315418" y="260562"/>
                      <a:pt x="320904" y="257820"/>
                    </a:cubicBezTo>
                    <a:cubicBezTo>
                      <a:pt x="326389" y="255077"/>
                      <a:pt x="331875" y="252334"/>
                      <a:pt x="334618" y="244107"/>
                    </a:cubicBezTo>
                    <a:lnTo>
                      <a:pt x="334618" y="241364"/>
                    </a:lnTo>
                    <a:lnTo>
                      <a:pt x="359303" y="249592"/>
                    </a:lnTo>
                    <a:lnTo>
                      <a:pt x="342846" y="293476"/>
                    </a:lnTo>
                    <a:cubicBezTo>
                      <a:pt x="342846" y="296219"/>
                      <a:pt x="337360" y="298962"/>
                      <a:pt x="334618" y="301704"/>
                    </a:cubicBezTo>
                    <a:cubicBezTo>
                      <a:pt x="331875" y="301704"/>
                      <a:pt x="326389" y="301704"/>
                      <a:pt x="323646" y="298962"/>
                    </a:cubicBezTo>
                    <a:lnTo>
                      <a:pt x="318161" y="296219"/>
                    </a:lnTo>
                    <a:lnTo>
                      <a:pt x="318161" y="282505"/>
                    </a:lnTo>
                    <a:cubicBezTo>
                      <a:pt x="318161" y="277019"/>
                      <a:pt x="312675" y="271534"/>
                      <a:pt x="307190" y="271534"/>
                    </a:cubicBezTo>
                    <a:cubicBezTo>
                      <a:pt x="301704" y="271534"/>
                      <a:pt x="296219" y="277019"/>
                      <a:pt x="296219" y="282505"/>
                    </a:cubicBezTo>
                    <a:lnTo>
                      <a:pt x="296219" y="301704"/>
                    </a:lnTo>
                    <a:cubicBezTo>
                      <a:pt x="296219" y="301704"/>
                      <a:pt x="296219" y="301704"/>
                      <a:pt x="296219" y="301704"/>
                    </a:cubicBezTo>
                    <a:lnTo>
                      <a:pt x="296219" y="340103"/>
                    </a:lnTo>
                    <a:lnTo>
                      <a:pt x="181023" y="340103"/>
                    </a:lnTo>
                    <a:lnTo>
                      <a:pt x="181023" y="282505"/>
                    </a:lnTo>
                    <a:cubicBezTo>
                      <a:pt x="178280" y="266048"/>
                      <a:pt x="186508" y="252334"/>
                      <a:pt x="197480" y="241364"/>
                    </a:cubicBezTo>
                    <a:lnTo>
                      <a:pt x="197480" y="241364"/>
                    </a:lnTo>
                    <a:close/>
                    <a:moveTo>
                      <a:pt x="342846" y="216679"/>
                    </a:moveTo>
                    <a:cubicBezTo>
                      <a:pt x="342846" y="216679"/>
                      <a:pt x="342846" y="216679"/>
                      <a:pt x="342846" y="216679"/>
                    </a:cubicBezTo>
                    <a:lnTo>
                      <a:pt x="351074" y="194736"/>
                    </a:lnTo>
                    <a:cubicBezTo>
                      <a:pt x="351074" y="191993"/>
                      <a:pt x="353817" y="189251"/>
                      <a:pt x="356560" y="186508"/>
                    </a:cubicBezTo>
                    <a:cubicBezTo>
                      <a:pt x="359303" y="186508"/>
                      <a:pt x="362046" y="183765"/>
                      <a:pt x="364788" y="186508"/>
                    </a:cubicBezTo>
                    <a:lnTo>
                      <a:pt x="364788" y="189251"/>
                    </a:lnTo>
                    <a:cubicBezTo>
                      <a:pt x="362046" y="194736"/>
                      <a:pt x="367531" y="200222"/>
                      <a:pt x="373017" y="202965"/>
                    </a:cubicBezTo>
                    <a:cubicBezTo>
                      <a:pt x="373017" y="202965"/>
                      <a:pt x="375759" y="202965"/>
                      <a:pt x="375759" y="202965"/>
                    </a:cubicBezTo>
                    <a:cubicBezTo>
                      <a:pt x="375759" y="202965"/>
                      <a:pt x="375759" y="202965"/>
                      <a:pt x="375759" y="202965"/>
                    </a:cubicBezTo>
                    <a:cubicBezTo>
                      <a:pt x="375759" y="202965"/>
                      <a:pt x="375759" y="202965"/>
                      <a:pt x="375759" y="202965"/>
                    </a:cubicBezTo>
                    <a:lnTo>
                      <a:pt x="364788" y="230393"/>
                    </a:lnTo>
                    <a:lnTo>
                      <a:pt x="340103" y="222164"/>
                    </a:lnTo>
                    <a:lnTo>
                      <a:pt x="342846" y="216679"/>
                    </a:lnTo>
                    <a:close/>
                    <a:moveTo>
                      <a:pt x="392215" y="183765"/>
                    </a:moveTo>
                    <a:cubicBezTo>
                      <a:pt x="392215" y="181022"/>
                      <a:pt x="389473" y="178280"/>
                      <a:pt x="386730" y="175537"/>
                    </a:cubicBezTo>
                    <a:lnTo>
                      <a:pt x="405929" y="101483"/>
                    </a:lnTo>
                    <a:cubicBezTo>
                      <a:pt x="408672" y="95997"/>
                      <a:pt x="403187" y="90512"/>
                      <a:pt x="397701" y="87769"/>
                    </a:cubicBezTo>
                    <a:cubicBezTo>
                      <a:pt x="392215" y="85026"/>
                      <a:pt x="386730" y="90512"/>
                      <a:pt x="383987" y="95997"/>
                    </a:cubicBezTo>
                    <a:lnTo>
                      <a:pt x="367531" y="164566"/>
                    </a:lnTo>
                    <a:cubicBezTo>
                      <a:pt x="359303" y="161824"/>
                      <a:pt x="353817" y="164566"/>
                      <a:pt x="345589" y="167309"/>
                    </a:cubicBezTo>
                    <a:cubicBezTo>
                      <a:pt x="342846" y="170052"/>
                      <a:pt x="337360" y="172795"/>
                      <a:pt x="334618" y="175537"/>
                    </a:cubicBezTo>
                    <a:lnTo>
                      <a:pt x="334618" y="65827"/>
                    </a:lnTo>
                    <a:cubicBezTo>
                      <a:pt x="334618" y="65827"/>
                      <a:pt x="334618" y="65827"/>
                      <a:pt x="334618" y="65827"/>
                    </a:cubicBezTo>
                    <a:lnTo>
                      <a:pt x="518383" y="65827"/>
                    </a:lnTo>
                    <a:cubicBezTo>
                      <a:pt x="518383" y="65827"/>
                      <a:pt x="518383" y="65827"/>
                      <a:pt x="518383" y="65827"/>
                    </a:cubicBezTo>
                    <a:lnTo>
                      <a:pt x="518383" y="202965"/>
                    </a:lnTo>
                    <a:cubicBezTo>
                      <a:pt x="518383" y="202965"/>
                      <a:pt x="518383" y="202965"/>
                      <a:pt x="518383" y="202965"/>
                    </a:cubicBezTo>
                    <a:lnTo>
                      <a:pt x="392215" y="202965"/>
                    </a:lnTo>
                    <a:cubicBezTo>
                      <a:pt x="394958" y="197479"/>
                      <a:pt x="394958" y="191993"/>
                      <a:pt x="392215" y="183765"/>
                    </a:cubicBezTo>
                    <a:lnTo>
                      <a:pt x="392215" y="183765"/>
                    </a:lnTo>
                    <a:close/>
                    <a:moveTo>
                      <a:pt x="246849" y="362045"/>
                    </a:moveTo>
                    <a:lnTo>
                      <a:pt x="570495" y="362045"/>
                    </a:lnTo>
                    <a:lnTo>
                      <a:pt x="570495" y="477241"/>
                    </a:lnTo>
                    <a:lnTo>
                      <a:pt x="246849" y="477241"/>
                    </a:lnTo>
                    <a:lnTo>
                      <a:pt x="246849" y="362045"/>
                    </a:lnTo>
                    <a:close/>
                    <a:moveTo>
                      <a:pt x="145366" y="19200"/>
                    </a:moveTo>
                    <a:lnTo>
                      <a:pt x="556781" y="19200"/>
                    </a:lnTo>
                    <a:cubicBezTo>
                      <a:pt x="565010" y="19200"/>
                      <a:pt x="570495" y="24686"/>
                      <a:pt x="570495" y="32913"/>
                    </a:cubicBezTo>
                    <a:lnTo>
                      <a:pt x="570495" y="342845"/>
                    </a:lnTo>
                    <a:lnTo>
                      <a:pt x="315418" y="342845"/>
                    </a:lnTo>
                    <a:lnTo>
                      <a:pt x="315418" y="320904"/>
                    </a:lnTo>
                    <a:cubicBezTo>
                      <a:pt x="318161" y="323646"/>
                      <a:pt x="323646" y="323646"/>
                      <a:pt x="329132" y="323646"/>
                    </a:cubicBezTo>
                    <a:cubicBezTo>
                      <a:pt x="331875" y="323646"/>
                      <a:pt x="337360" y="323646"/>
                      <a:pt x="340103" y="320904"/>
                    </a:cubicBezTo>
                    <a:cubicBezTo>
                      <a:pt x="351074" y="318161"/>
                      <a:pt x="356560" y="309933"/>
                      <a:pt x="362046" y="301704"/>
                    </a:cubicBezTo>
                    <a:lnTo>
                      <a:pt x="389473" y="224907"/>
                    </a:lnTo>
                    <a:lnTo>
                      <a:pt x="523869" y="224907"/>
                    </a:lnTo>
                    <a:cubicBezTo>
                      <a:pt x="534840" y="224907"/>
                      <a:pt x="545811" y="213936"/>
                      <a:pt x="545811" y="202965"/>
                    </a:cubicBezTo>
                    <a:lnTo>
                      <a:pt x="545811" y="65827"/>
                    </a:lnTo>
                    <a:cubicBezTo>
                      <a:pt x="545811" y="54855"/>
                      <a:pt x="534840" y="43884"/>
                      <a:pt x="523869" y="43884"/>
                    </a:cubicBezTo>
                    <a:lnTo>
                      <a:pt x="340103" y="43884"/>
                    </a:lnTo>
                    <a:cubicBezTo>
                      <a:pt x="329132" y="43884"/>
                      <a:pt x="318161" y="54855"/>
                      <a:pt x="318161" y="65827"/>
                    </a:cubicBezTo>
                    <a:lnTo>
                      <a:pt x="318161" y="202965"/>
                    </a:lnTo>
                    <a:cubicBezTo>
                      <a:pt x="318161" y="205707"/>
                      <a:pt x="318161" y="211193"/>
                      <a:pt x="320904" y="213936"/>
                    </a:cubicBezTo>
                    <a:lnTo>
                      <a:pt x="312675" y="235878"/>
                    </a:lnTo>
                    <a:cubicBezTo>
                      <a:pt x="312675" y="235878"/>
                      <a:pt x="312675" y="235878"/>
                      <a:pt x="312675" y="235878"/>
                    </a:cubicBezTo>
                    <a:cubicBezTo>
                      <a:pt x="312675" y="235878"/>
                      <a:pt x="312675" y="235878"/>
                      <a:pt x="312675" y="235878"/>
                    </a:cubicBezTo>
                    <a:lnTo>
                      <a:pt x="285248" y="216679"/>
                    </a:lnTo>
                    <a:cubicBezTo>
                      <a:pt x="282505" y="213936"/>
                      <a:pt x="277020" y="211193"/>
                      <a:pt x="274277" y="208450"/>
                    </a:cubicBezTo>
                    <a:cubicBezTo>
                      <a:pt x="287991" y="197479"/>
                      <a:pt x="296219" y="183765"/>
                      <a:pt x="296219" y="164566"/>
                    </a:cubicBezTo>
                    <a:cubicBezTo>
                      <a:pt x="296219" y="134396"/>
                      <a:pt x="271534" y="109710"/>
                      <a:pt x="241363" y="109710"/>
                    </a:cubicBezTo>
                    <a:cubicBezTo>
                      <a:pt x="211193" y="109710"/>
                      <a:pt x="186508" y="134396"/>
                      <a:pt x="186508" y="164566"/>
                    </a:cubicBezTo>
                    <a:cubicBezTo>
                      <a:pt x="186508" y="181022"/>
                      <a:pt x="194737" y="197479"/>
                      <a:pt x="208450" y="208450"/>
                    </a:cubicBezTo>
                    <a:cubicBezTo>
                      <a:pt x="205708" y="211193"/>
                      <a:pt x="200222" y="211193"/>
                      <a:pt x="197480" y="213936"/>
                    </a:cubicBezTo>
                    <a:cubicBezTo>
                      <a:pt x="197480" y="213936"/>
                      <a:pt x="197480" y="213936"/>
                      <a:pt x="194737" y="213936"/>
                    </a:cubicBezTo>
                    <a:cubicBezTo>
                      <a:pt x="175537" y="227650"/>
                      <a:pt x="161823" y="252334"/>
                      <a:pt x="161823" y="277019"/>
                    </a:cubicBezTo>
                    <a:lnTo>
                      <a:pt x="161823" y="334617"/>
                    </a:lnTo>
                    <a:lnTo>
                      <a:pt x="137138" y="334617"/>
                    </a:lnTo>
                    <a:lnTo>
                      <a:pt x="137138" y="32913"/>
                    </a:lnTo>
                    <a:cubicBezTo>
                      <a:pt x="131653" y="24686"/>
                      <a:pt x="137138" y="19200"/>
                      <a:pt x="145366" y="19200"/>
                    </a:cubicBezTo>
                    <a:lnTo>
                      <a:pt x="145366" y="19200"/>
                    </a:lnTo>
                    <a:close/>
                    <a:moveTo>
                      <a:pt x="19200" y="101483"/>
                    </a:moveTo>
                    <a:cubicBezTo>
                      <a:pt x="19200" y="82283"/>
                      <a:pt x="35656" y="65827"/>
                      <a:pt x="54855" y="65827"/>
                    </a:cubicBezTo>
                    <a:lnTo>
                      <a:pt x="112454" y="65827"/>
                    </a:lnTo>
                    <a:lnTo>
                      <a:pt x="112454" y="90512"/>
                    </a:lnTo>
                    <a:lnTo>
                      <a:pt x="76797" y="90512"/>
                    </a:lnTo>
                    <a:cubicBezTo>
                      <a:pt x="57598" y="90512"/>
                      <a:pt x="43884" y="104225"/>
                      <a:pt x="43884" y="123424"/>
                    </a:cubicBezTo>
                    <a:lnTo>
                      <a:pt x="43884" y="479983"/>
                    </a:lnTo>
                    <a:lnTo>
                      <a:pt x="19200" y="479983"/>
                    </a:lnTo>
                    <a:lnTo>
                      <a:pt x="19200" y="101483"/>
                    </a:lnTo>
                    <a:close/>
                    <a:moveTo>
                      <a:pt x="658264" y="479983"/>
                    </a:moveTo>
                    <a:lnTo>
                      <a:pt x="658264" y="123424"/>
                    </a:lnTo>
                    <a:cubicBezTo>
                      <a:pt x="658264" y="104225"/>
                      <a:pt x="644550" y="90512"/>
                      <a:pt x="625351" y="90512"/>
                    </a:cubicBezTo>
                    <a:lnTo>
                      <a:pt x="589695" y="90512"/>
                    </a:lnTo>
                    <a:lnTo>
                      <a:pt x="589695" y="65827"/>
                    </a:lnTo>
                    <a:lnTo>
                      <a:pt x="647293" y="65827"/>
                    </a:lnTo>
                    <a:cubicBezTo>
                      <a:pt x="666492" y="65827"/>
                      <a:pt x="682949" y="82283"/>
                      <a:pt x="682949" y="101483"/>
                    </a:cubicBezTo>
                    <a:lnTo>
                      <a:pt x="682949" y="479983"/>
                    </a:lnTo>
                    <a:lnTo>
                      <a:pt x="658264" y="479983"/>
                    </a:lnTo>
                    <a:close/>
                  </a:path>
                </a:pathLst>
              </a:custGeom>
              <a:grpFill/>
              <a:ln w="27426" cap="flat">
                <a:noFill/>
                <a:prstDash val="solid"/>
                <a:miter/>
              </a:ln>
            </p:spPr>
            <p:txBody>
              <a:bodyPr rtlCol="0" anchor="ctr"/>
              <a:lstStyle/>
              <a:p>
                <a:endParaRPr lang="en-US"/>
              </a:p>
            </p:txBody>
          </p:sp>
          <p:sp>
            <p:nvSpPr>
              <p:cNvPr id="8" name="Freeform 434">
                <a:extLst>
                  <a:ext uri="{FF2B5EF4-FFF2-40B4-BE49-F238E27FC236}">
                    <a16:creationId xmlns:a16="http://schemas.microsoft.com/office/drawing/2014/main" id="{52FD90CF-97C2-A384-6A22-2AEA1C0EBE37}"/>
                  </a:ext>
                </a:extLst>
              </p:cNvPr>
              <p:cNvSpPr/>
              <p:nvPr/>
            </p:nvSpPr>
            <p:spPr>
              <a:xfrm>
                <a:off x="1191919" y="6341153"/>
                <a:ext cx="277019" cy="65826"/>
              </a:xfrm>
              <a:custGeom>
                <a:avLst/>
                <a:gdLst>
                  <a:gd name="connsiteX0" fmla="*/ 266049 w 277019"/>
                  <a:gd name="connsiteY0" fmla="*/ 21942 h 65826"/>
                  <a:gd name="connsiteX1" fmla="*/ 90512 w 277019"/>
                  <a:gd name="connsiteY1" fmla="*/ 21942 h 65826"/>
                  <a:gd name="connsiteX2" fmla="*/ 57598 w 277019"/>
                  <a:gd name="connsiteY2" fmla="*/ 0 h 65826"/>
                  <a:gd name="connsiteX3" fmla="*/ 24686 w 277019"/>
                  <a:gd name="connsiteY3" fmla="*/ 21942 h 65826"/>
                  <a:gd name="connsiteX4" fmla="*/ 10972 w 277019"/>
                  <a:gd name="connsiteY4" fmla="*/ 21942 h 65826"/>
                  <a:gd name="connsiteX5" fmla="*/ 0 w 277019"/>
                  <a:gd name="connsiteY5" fmla="*/ 32913 h 65826"/>
                  <a:gd name="connsiteX6" fmla="*/ 10972 w 277019"/>
                  <a:gd name="connsiteY6" fmla="*/ 43884 h 65826"/>
                  <a:gd name="connsiteX7" fmla="*/ 24686 w 277019"/>
                  <a:gd name="connsiteY7" fmla="*/ 43884 h 65826"/>
                  <a:gd name="connsiteX8" fmla="*/ 57598 w 277019"/>
                  <a:gd name="connsiteY8" fmla="*/ 65826 h 65826"/>
                  <a:gd name="connsiteX9" fmla="*/ 90512 w 277019"/>
                  <a:gd name="connsiteY9" fmla="*/ 43884 h 65826"/>
                  <a:gd name="connsiteX10" fmla="*/ 266049 w 277019"/>
                  <a:gd name="connsiteY10" fmla="*/ 43884 h 65826"/>
                  <a:gd name="connsiteX11" fmla="*/ 277020 w 277019"/>
                  <a:gd name="connsiteY11" fmla="*/ 32913 h 65826"/>
                  <a:gd name="connsiteX12" fmla="*/ 266049 w 277019"/>
                  <a:gd name="connsiteY12" fmla="*/ 21942 h 65826"/>
                  <a:gd name="connsiteX13" fmla="*/ 266049 w 277019"/>
                  <a:gd name="connsiteY13" fmla="*/ 21942 h 65826"/>
                  <a:gd name="connsiteX14" fmla="*/ 60341 w 277019"/>
                  <a:gd name="connsiteY14" fmla="*/ 43884 h 65826"/>
                  <a:gd name="connsiteX15" fmla="*/ 46627 w 277019"/>
                  <a:gd name="connsiteY15" fmla="*/ 30171 h 65826"/>
                  <a:gd name="connsiteX16" fmla="*/ 60341 w 277019"/>
                  <a:gd name="connsiteY16" fmla="*/ 16457 h 65826"/>
                  <a:gd name="connsiteX17" fmla="*/ 74055 w 277019"/>
                  <a:gd name="connsiteY17" fmla="*/ 30171 h 65826"/>
                  <a:gd name="connsiteX18" fmla="*/ 60341 w 277019"/>
                  <a:gd name="connsiteY18" fmla="*/ 43884 h 65826"/>
                  <a:gd name="connsiteX19" fmla="*/ 60341 w 277019"/>
                  <a:gd name="connsiteY19" fmla="*/ 43884 h 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9" h="65826">
                    <a:moveTo>
                      <a:pt x="266049" y="21942"/>
                    </a:moveTo>
                    <a:lnTo>
                      <a:pt x="90512" y="21942"/>
                    </a:lnTo>
                    <a:cubicBezTo>
                      <a:pt x="85026" y="8228"/>
                      <a:pt x="74055" y="0"/>
                      <a:pt x="57598" y="0"/>
                    </a:cubicBezTo>
                    <a:cubicBezTo>
                      <a:pt x="43884" y="0"/>
                      <a:pt x="30171" y="10971"/>
                      <a:pt x="24686" y="21942"/>
                    </a:cubicBezTo>
                    <a:lnTo>
                      <a:pt x="10972" y="21942"/>
                    </a:lnTo>
                    <a:cubicBezTo>
                      <a:pt x="5486" y="21942"/>
                      <a:pt x="0" y="27428"/>
                      <a:pt x="0" y="32913"/>
                    </a:cubicBezTo>
                    <a:cubicBezTo>
                      <a:pt x="0" y="38399"/>
                      <a:pt x="5486" y="43884"/>
                      <a:pt x="10972" y="43884"/>
                    </a:cubicBezTo>
                    <a:lnTo>
                      <a:pt x="24686" y="43884"/>
                    </a:lnTo>
                    <a:cubicBezTo>
                      <a:pt x="30171" y="57598"/>
                      <a:pt x="41142" y="65826"/>
                      <a:pt x="57598" y="65826"/>
                    </a:cubicBezTo>
                    <a:cubicBezTo>
                      <a:pt x="74055" y="65826"/>
                      <a:pt x="85026" y="54855"/>
                      <a:pt x="90512" y="43884"/>
                    </a:cubicBezTo>
                    <a:lnTo>
                      <a:pt x="266049" y="43884"/>
                    </a:lnTo>
                    <a:cubicBezTo>
                      <a:pt x="271535" y="43884"/>
                      <a:pt x="277020" y="38399"/>
                      <a:pt x="277020" y="32913"/>
                    </a:cubicBezTo>
                    <a:cubicBezTo>
                      <a:pt x="274277" y="24685"/>
                      <a:pt x="271535" y="21942"/>
                      <a:pt x="266049" y="21942"/>
                    </a:cubicBezTo>
                    <a:lnTo>
                      <a:pt x="266049" y="21942"/>
                    </a:lnTo>
                    <a:close/>
                    <a:moveTo>
                      <a:pt x="60341" y="43884"/>
                    </a:moveTo>
                    <a:cubicBezTo>
                      <a:pt x="52113" y="43884"/>
                      <a:pt x="46627" y="38399"/>
                      <a:pt x="46627" y="30171"/>
                    </a:cubicBezTo>
                    <a:cubicBezTo>
                      <a:pt x="46627" y="21942"/>
                      <a:pt x="52113" y="16457"/>
                      <a:pt x="60341" y="16457"/>
                    </a:cubicBezTo>
                    <a:cubicBezTo>
                      <a:pt x="68569" y="16457"/>
                      <a:pt x="74055" y="21942"/>
                      <a:pt x="74055" y="30171"/>
                    </a:cubicBezTo>
                    <a:cubicBezTo>
                      <a:pt x="71312" y="38399"/>
                      <a:pt x="65827" y="43884"/>
                      <a:pt x="60341" y="43884"/>
                    </a:cubicBezTo>
                    <a:lnTo>
                      <a:pt x="60341" y="43884"/>
                    </a:lnTo>
                    <a:close/>
                  </a:path>
                </a:pathLst>
              </a:custGeom>
              <a:grpFill/>
              <a:ln w="27426" cap="flat">
                <a:noFill/>
                <a:prstDash val="solid"/>
                <a:miter/>
              </a:ln>
            </p:spPr>
            <p:txBody>
              <a:bodyPr rtlCol="0" anchor="ctr"/>
              <a:lstStyle/>
              <a:p>
                <a:endParaRPr lang="en-US"/>
              </a:p>
            </p:txBody>
          </p:sp>
          <p:sp>
            <p:nvSpPr>
              <p:cNvPr id="10" name="Freeform 435">
                <a:extLst>
                  <a:ext uri="{FF2B5EF4-FFF2-40B4-BE49-F238E27FC236}">
                    <a16:creationId xmlns:a16="http://schemas.microsoft.com/office/drawing/2014/main" id="{A62FD564-B458-B187-F193-E82B69619412}"/>
                  </a:ext>
                </a:extLst>
              </p:cNvPr>
              <p:cNvSpPr/>
              <p:nvPr/>
            </p:nvSpPr>
            <p:spPr>
              <a:xfrm>
                <a:off x="1084952" y="6363094"/>
                <a:ext cx="32913" cy="21942"/>
              </a:xfrm>
              <a:custGeom>
                <a:avLst/>
                <a:gdLst>
                  <a:gd name="connsiteX0" fmla="*/ 21943 w 32913"/>
                  <a:gd name="connsiteY0" fmla="*/ 0 h 21942"/>
                  <a:gd name="connsiteX1" fmla="*/ 10971 w 32913"/>
                  <a:gd name="connsiteY1" fmla="*/ 0 h 21942"/>
                  <a:gd name="connsiteX2" fmla="*/ 0 w 32913"/>
                  <a:gd name="connsiteY2" fmla="*/ 10972 h 21942"/>
                  <a:gd name="connsiteX3" fmla="*/ 10971 w 32913"/>
                  <a:gd name="connsiteY3" fmla="*/ 21943 h 21942"/>
                  <a:gd name="connsiteX4" fmla="*/ 21943 w 32913"/>
                  <a:gd name="connsiteY4" fmla="*/ 21943 h 21942"/>
                  <a:gd name="connsiteX5" fmla="*/ 32914 w 32913"/>
                  <a:gd name="connsiteY5" fmla="*/ 10972 h 21942"/>
                  <a:gd name="connsiteX6" fmla="*/ 21943 w 32913"/>
                  <a:gd name="connsiteY6" fmla="*/ 0 h 21942"/>
                  <a:gd name="connsiteX7" fmla="*/ 21943 w 32913"/>
                  <a:gd name="connsiteY7" fmla="*/ 0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21942">
                    <a:moveTo>
                      <a:pt x="21943" y="0"/>
                    </a:moveTo>
                    <a:lnTo>
                      <a:pt x="10971" y="0"/>
                    </a:lnTo>
                    <a:cubicBezTo>
                      <a:pt x="5486" y="0"/>
                      <a:pt x="0" y="5486"/>
                      <a:pt x="0" y="10972"/>
                    </a:cubicBezTo>
                    <a:cubicBezTo>
                      <a:pt x="0" y="16457"/>
                      <a:pt x="5486" y="21943"/>
                      <a:pt x="10971" y="21943"/>
                    </a:cubicBezTo>
                    <a:lnTo>
                      <a:pt x="21943" y="21943"/>
                    </a:lnTo>
                    <a:cubicBezTo>
                      <a:pt x="27428" y="21943"/>
                      <a:pt x="32914" y="16457"/>
                      <a:pt x="32914" y="10972"/>
                    </a:cubicBezTo>
                    <a:cubicBezTo>
                      <a:pt x="32914" y="2743"/>
                      <a:pt x="30171" y="0"/>
                      <a:pt x="21943" y="0"/>
                    </a:cubicBezTo>
                    <a:lnTo>
                      <a:pt x="21943" y="0"/>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6706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B6C89-8D15-C478-4853-212A20C0C60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243F83-7C72-F2E4-B319-AB03FC650BB2}"/>
              </a:ext>
            </a:extLst>
          </p:cNvPr>
          <p:cNvSpPr>
            <a:spLocks noGrp="1"/>
          </p:cNvSpPr>
          <p:nvPr>
            <p:ph type="sldNum" sz="quarter" idx="4"/>
          </p:nvPr>
        </p:nvSpPr>
        <p:spPr/>
        <p:txBody>
          <a:bodyPr/>
          <a:lstStyle/>
          <a:p>
            <a:fld id="{9C527BFA-2C0E-4CEC-B6A5-913A56FEF4B4}" type="slidenum">
              <a:rPr lang="fr-CA" smtClean="0"/>
              <a:t>9</a:t>
            </a:fld>
            <a:endParaRPr lang="fr-CA" dirty="0"/>
          </a:p>
        </p:txBody>
      </p:sp>
      <p:sp>
        <p:nvSpPr>
          <p:cNvPr id="8" name="Text Placeholder 7">
            <a:extLst>
              <a:ext uri="{FF2B5EF4-FFF2-40B4-BE49-F238E27FC236}">
                <a16:creationId xmlns:a16="http://schemas.microsoft.com/office/drawing/2014/main" id="{E2B9D73F-0202-2F8C-8497-136EDF0F169B}"/>
              </a:ext>
            </a:extLst>
          </p:cNvPr>
          <p:cNvSpPr>
            <a:spLocks noGrp="1"/>
          </p:cNvSpPr>
          <p:nvPr>
            <p:ph type="body" sz="quarter" idx="33"/>
          </p:nvPr>
        </p:nvSpPr>
        <p:spPr>
          <a:xfrm>
            <a:off x="634478" y="1335418"/>
            <a:ext cx="7005929" cy="1378032"/>
          </a:xfrm>
        </p:spPr>
        <p:txBody>
          <a:bodyPr/>
          <a:lstStyle/>
          <a:p>
            <a:r>
              <a:rPr lang="en-GB" sz="1400" dirty="0"/>
              <a:t>Durée estimée : 75 à 90 minutes</a:t>
            </a:r>
          </a:p>
          <a:p>
            <a:r>
              <a:rPr lang="en-GB" sz="1400" dirty="0"/>
              <a:t>Public : jeunes femmes âgées de 15 à 29 ans</a:t>
            </a:r>
          </a:p>
          <a:p>
            <a:r>
              <a:rPr lang="en-GB" sz="1400" dirty="0"/>
              <a:t>Format : atelier informel ou session de type cours magistral</a:t>
            </a:r>
            <a:endParaRPr lang="en-US" sz="1400" dirty="0"/>
          </a:p>
        </p:txBody>
      </p:sp>
      <p:sp>
        <p:nvSpPr>
          <p:cNvPr id="9" name="Text Placeholder 8">
            <a:extLst>
              <a:ext uri="{FF2B5EF4-FFF2-40B4-BE49-F238E27FC236}">
                <a16:creationId xmlns:a16="http://schemas.microsoft.com/office/drawing/2014/main" id="{8883E6D1-03BB-2BB2-833C-5280CE312335}"/>
              </a:ext>
            </a:extLst>
          </p:cNvPr>
          <p:cNvSpPr>
            <a:spLocks noGrp="1"/>
          </p:cNvSpPr>
          <p:nvPr>
            <p:ph type="body" sz="quarter" idx="38"/>
          </p:nvPr>
        </p:nvSpPr>
        <p:spPr>
          <a:xfrm>
            <a:off x="634478" y="629430"/>
            <a:ext cx="6506617" cy="381311"/>
          </a:xfrm>
        </p:spPr>
        <p:txBody>
          <a:bodyPr/>
          <a:lstStyle/>
          <a:p>
            <a:r>
              <a:rPr lang="en-US" sz="1800" dirty="0"/>
              <a:t>Guide de temps (ajustable)</a:t>
            </a:r>
          </a:p>
        </p:txBody>
      </p:sp>
      <p:cxnSp>
        <p:nvCxnSpPr>
          <p:cNvPr id="10" name="Straight Connector 9">
            <a:extLst>
              <a:ext uri="{FF2B5EF4-FFF2-40B4-BE49-F238E27FC236}">
                <a16:creationId xmlns:a16="http://schemas.microsoft.com/office/drawing/2014/main" id="{6865449E-B7F7-A166-572C-0DBBDC56A4A9}"/>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CF2BF61-1887-2C73-8F7F-61E51F8D5FEB}"/>
              </a:ext>
            </a:extLst>
          </p:cNvPr>
          <p:cNvGrpSpPr/>
          <p:nvPr/>
        </p:nvGrpSpPr>
        <p:grpSpPr>
          <a:xfrm>
            <a:off x="-33614" y="7756953"/>
            <a:ext cx="4974908" cy="3150760"/>
            <a:chOff x="0" y="6974961"/>
            <a:chExt cx="4974908" cy="3150760"/>
          </a:xfrm>
        </p:grpSpPr>
        <p:pic>
          <p:nvPicPr>
            <p:cNvPr id="12" name="Picture 11">
              <a:extLst>
                <a:ext uri="{FF2B5EF4-FFF2-40B4-BE49-F238E27FC236}">
                  <a16:creationId xmlns:a16="http://schemas.microsoft.com/office/drawing/2014/main" id="{3545CA4F-8AF3-356A-E342-74EACA4989B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912074" y="6062887"/>
              <a:ext cx="3150760" cy="4974908"/>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3" name="Rectangle 12">
              <a:extLst>
                <a:ext uri="{FF2B5EF4-FFF2-40B4-BE49-F238E27FC236}">
                  <a16:creationId xmlns:a16="http://schemas.microsoft.com/office/drawing/2014/main" id="{A55B60AD-A35A-EFBC-F086-578ACD2070C0}"/>
                </a:ext>
              </a:extLst>
            </p:cNvPr>
            <p:cNvSpPr/>
            <p:nvPr/>
          </p:nvSpPr>
          <p:spPr>
            <a:xfrm>
              <a:off x="7106" y="7283923"/>
              <a:ext cx="3953717" cy="2501747"/>
            </a:xfrm>
            <a:prstGeom prst="rect">
              <a:avLst/>
            </a:pr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5" name="Table 4">
            <a:extLst>
              <a:ext uri="{FF2B5EF4-FFF2-40B4-BE49-F238E27FC236}">
                <a16:creationId xmlns:a16="http://schemas.microsoft.com/office/drawing/2014/main" id="{73BF2BD6-04AA-F9BF-E0FE-D795F8BE2A50}"/>
              </a:ext>
            </a:extLst>
          </p:cNvPr>
          <p:cNvGraphicFramePr>
            <a:graphicFrameLocks noGrp="1"/>
          </p:cNvGraphicFramePr>
          <p:nvPr>
            <p:extLst>
              <p:ext uri="{D42A27DB-BD31-4B8C-83A1-F6EECF244321}">
                <p14:modId xmlns:p14="http://schemas.microsoft.com/office/powerpoint/2010/main" val="2037458035"/>
              </p:ext>
            </p:extLst>
          </p:nvPr>
        </p:nvGraphicFramePr>
        <p:xfrm>
          <a:off x="690188" y="2264928"/>
          <a:ext cx="6541269" cy="4839346"/>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57299">
                  <a:extLst>
                    <a:ext uri="{9D8B030D-6E8A-4147-A177-3AD203B41FA5}">
                      <a16:colId xmlns:a16="http://schemas.microsoft.com/office/drawing/2014/main" val="48427194"/>
                    </a:ext>
                  </a:extLst>
                </a:gridCol>
                <a:gridCol w="1003547">
                  <a:extLst>
                    <a:ext uri="{9D8B030D-6E8A-4147-A177-3AD203B41FA5}">
                      <a16:colId xmlns:a16="http://schemas.microsoft.com/office/drawing/2014/main" val="2030828358"/>
                    </a:ext>
                  </a:extLst>
                </a:gridCol>
              </a:tblGrid>
              <a:tr h="330482">
                <a:tc>
                  <a:txBody>
                    <a:bodyPr/>
                    <a:lstStyle/>
                    <a:p>
                      <a:r>
                        <a:rPr lang="en-GB" sz="1400" dirty="0"/>
                        <a:t>Activité </a:t>
                      </a:r>
                    </a:p>
                  </a:txBody>
                  <a:tcPr>
                    <a:solidFill>
                      <a:srgbClr val="7030A0"/>
                    </a:solidFill>
                  </a:tcPr>
                </a:tc>
                <a:tc>
                  <a:txBody>
                    <a:bodyPr/>
                    <a:lstStyle/>
                    <a:p>
                      <a:r>
                        <a:rPr lang="en-GB" sz="1400" dirty="0"/>
                        <a:t>Description</a:t>
                      </a:r>
                    </a:p>
                  </a:txBody>
                  <a:tcPr>
                    <a:solidFill>
                      <a:srgbClr val="7030A0"/>
                    </a:solidFill>
                  </a:tcPr>
                </a:tc>
                <a:tc>
                  <a:txBody>
                    <a:bodyPr/>
                    <a:lstStyle/>
                    <a:p>
                      <a:r>
                        <a:rPr lang="en-GB" sz="1400" dirty="0"/>
                        <a:t>Durée</a:t>
                      </a:r>
                    </a:p>
                  </a:txBody>
                  <a:tcPr>
                    <a:solidFill>
                      <a:srgbClr val="7030A0"/>
                    </a:solidFill>
                  </a:tcPr>
                </a:tc>
                <a:extLst>
                  <a:ext uri="{0D108BD9-81ED-4DB2-BD59-A6C34878D82A}">
                    <a16:rowId xmlns:a16="http://schemas.microsoft.com/office/drawing/2014/main" val="1499428012"/>
                  </a:ext>
                </a:extLst>
              </a:tr>
              <a:tr h="826204">
                <a:tc>
                  <a:txBody>
                    <a:bodyPr/>
                    <a:lstStyle/>
                    <a:p>
                      <a:r>
                        <a:rPr lang="en-GB" sz="1400" dirty="0"/>
                        <a:t>Accueil et brise-glace</a:t>
                      </a:r>
                    </a:p>
                  </a:txBody>
                  <a:tcPr>
                    <a:solidFill>
                      <a:srgbClr val="CBACDE"/>
                    </a:solidFill>
                  </a:tcPr>
                </a:tc>
                <a:tc>
                  <a:txBody>
                    <a:bodyPr/>
                    <a:lstStyle/>
                    <a:p>
                      <a:r>
                        <a:rPr lang="en-GB" sz="1400" dirty="0"/>
                        <a:t>Présenter l'IA et demander aux </a:t>
                      </a:r>
                      <a:r>
                        <a:rPr lang="en-GB" sz="1400" dirty="0" err="1"/>
                        <a:t>apprenantes</a:t>
                      </a:r>
                      <a:r>
                        <a:rPr lang="en-GB" sz="1400" dirty="0"/>
                        <a:t> </a:t>
                      </a:r>
                      <a:r>
                        <a:rPr lang="en-GB" sz="1400" dirty="0" err="1"/>
                        <a:t>ce</a:t>
                      </a:r>
                      <a:r>
                        <a:rPr lang="en-GB" sz="1400" dirty="0"/>
                        <a:t> </a:t>
                      </a:r>
                      <a:r>
                        <a:rPr lang="en-GB" sz="1400" dirty="0" err="1"/>
                        <a:t>qu’elles</a:t>
                      </a:r>
                      <a:r>
                        <a:rPr lang="en-GB" sz="1400" dirty="0"/>
                        <a:t> savent déjà ou </a:t>
                      </a:r>
                      <a:r>
                        <a:rPr lang="en-GB" sz="1400" dirty="0" err="1"/>
                        <a:t>ce</a:t>
                      </a:r>
                      <a:r>
                        <a:rPr lang="en-GB" sz="1400" dirty="0"/>
                        <a:t> </a:t>
                      </a:r>
                      <a:r>
                        <a:rPr lang="en-GB" sz="1400" dirty="0" err="1"/>
                        <a:t>qu’elles</a:t>
                      </a:r>
                      <a:r>
                        <a:rPr lang="en-GB" sz="1400" dirty="0"/>
                        <a:t> en pensent</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1651804232"/>
                  </a:ext>
                </a:extLst>
              </a:tr>
              <a:tr h="578343">
                <a:tc>
                  <a:txBody>
                    <a:bodyPr/>
                    <a:lstStyle/>
                    <a:p>
                      <a:r>
                        <a:rPr lang="en-GB" sz="1400" dirty="0"/>
                        <a:t>Qu'est-ce que l'IA ?</a:t>
                      </a:r>
                    </a:p>
                  </a:txBody>
                  <a:tcPr>
                    <a:solidFill>
                      <a:srgbClr val="EFDFF5"/>
                    </a:solidFill>
                  </a:tcPr>
                </a:tc>
                <a:tc>
                  <a:txBody>
                    <a:bodyPr/>
                    <a:lstStyle/>
                    <a:p>
                      <a:r>
                        <a:rPr lang="en-GB" sz="1400" dirty="0"/>
                        <a:t>Définir l'IA et présenter les technologies de base à l'aide de supports visuels/vidéos.</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011675493"/>
                  </a:ext>
                </a:extLst>
              </a:tr>
              <a:tr h="968250">
                <a:tc>
                  <a:txBody>
                    <a:bodyPr/>
                    <a:lstStyle/>
                    <a:p>
                      <a:r>
                        <a:rPr lang="en-GB" sz="1400" dirty="0"/>
                        <a:t>IA générative</a:t>
                      </a:r>
                    </a:p>
                  </a:txBody>
                  <a:tcPr>
                    <a:solidFill>
                      <a:srgbClr val="CBACDE"/>
                    </a:solidFill>
                  </a:tcPr>
                </a:tc>
                <a:tc>
                  <a:txBody>
                    <a:bodyPr/>
                    <a:lstStyle/>
                    <a:p>
                      <a:r>
                        <a:rPr lang="en-GB" sz="1400" dirty="0"/>
                        <a:t>Présentation de GenAI, GAN, Transformers ; utilisation d'exemples et réflexion en groupe.</a:t>
                      </a:r>
                    </a:p>
                  </a:txBody>
                  <a:tcPr>
                    <a:solidFill>
                      <a:srgbClr val="CBACDE"/>
                    </a:solidFill>
                  </a:tcPr>
                </a:tc>
                <a:tc>
                  <a:txBody>
                    <a:bodyPr/>
                    <a:lstStyle/>
                    <a:p>
                      <a:r>
                        <a:rPr lang="en-GB" sz="1400" dirty="0"/>
                        <a:t>20 min</a:t>
                      </a:r>
                    </a:p>
                  </a:txBody>
                  <a:tcPr>
                    <a:solidFill>
                      <a:srgbClr val="CBACDE"/>
                    </a:solidFill>
                  </a:tcPr>
                </a:tc>
                <a:extLst>
                  <a:ext uri="{0D108BD9-81ED-4DB2-BD59-A6C34878D82A}">
                    <a16:rowId xmlns:a16="http://schemas.microsoft.com/office/drawing/2014/main" val="4293466553"/>
                  </a:ext>
                </a:extLst>
              </a:tr>
              <a:tr h="826204">
                <a:tc>
                  <a:txBody>
                    <a:bodyPr/>
                    <a:lstStyle/>
                    <a:p>
                      <a:r>
                        <a:rPr lang="en-GB" sz="1400" dirty="0"/>
                        <a:t>L'IA dans la vie quotidienne</a:t>
                      </a:r>
                    </a:p>
                  </a:txBody>
                  <a:tcPr>
                    <a:solidFill>
                      <a:srgbClr val="EFDFF5"/>
                    </a:solidFill>
                  </a:tcPr>
                </a:tc>
                <a:tc>
                  <a:txBody>
                    <a:bodyPr/>
                    <a:lstStyle/>
                    <a:p>
                      <a:r>
                        <a:rPr lang="en-GB" sz="1400" dirty="0"/>
                        <a:t>Explorer l'IA dans des applications telles que TikTok, Spotify, Amazon, Duolingo (défi AI Hunt)</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830863894"/>
                  </a:ext>
                </a:extLst>
              </a:tr>
              <a:tr h="578343">
                <a:tc>
                  <a:txBody>
                    <a:bodyPr/>
                    <a:lstStyle/>
                    <a:p>
                      <a:r>
                        <a:rPr lang="en-GB" sz="1400" dirty="0"/>
                        <a:t>Les femmes dans l'IA</a:t>
                      </a:r>
                    </a:p>
                  </a:txBody>
                  <a:tcPr>
                    <a:solidFill>
                      <a:srgbClr val="CBACDE"/>
                    </a:solidFill>
                  </a:tcPr>
                </a:tc>
                <a:tc>
                  <a:txBody>
                    <a:bodyPr/>
                    <a:lstStyle/>
                    <a:p>
                      <a:r>
                        <a:rPr lang="en-GB" sz="1400" dirty="0"/>
                        <a:t>Présentez les inégalités entre les sexes dans le domaine de l'IA et discutez des possibilités d'inclusion</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3933964242"/>
                  </a:ext>
                </a:extLst>
              </a:tr>
              <a:tr h="578343">
                <a:tc>
                  <a:txBody>
                    <a:bodyPr/>
                    <a:lstStyle/>
                    <a:p>
                      <a:r>
                        <a:rPr lang="en-GB" sz="1400" dirty="0"/>
                        <a:t>Réflexion et conclusion</a:t>
                      </a:r>
                    </a:p>
                  </a:txBody>
                  <a:tcPr>
                    <a:solidFill>
                      <a:srgbClr val="EFDFF5"/>
                    </a:solidFill>
                  </a:tcPr>
                </a:tc>
                <a:tc>
                  <a:txBody>
                    <a:bodyPr/>
                    <a:lstStyle/>
                    <a:p>
                      <a:r>
                        <a:rPr lang="en-GB" sz="1400" dirty="0"/>
                        <a:t>Les </a:t>
                      </a:r>
                      <a:r>
                        <a:rPr lang="en-GB" sz="1400" dirty="0" err="1"/>
                        <a:t>apprenantes</a:t>
                      </a:r>
                      <a:r>
                        <a:rPr lang="en-GB" sz="1400" dirty="0"/>
                        <a:t> partagent les principaux enseignements et les questions restantes.</a:t>
                      </a:r>
                    </a:p>
                  </a:txBody>
                  <a:tcPr>
                    <a:solidFill>
                      <a:srgbClr val="EFDFF5"/>
                    </a:solidFill>
                  </a:tcPr>
                </a:tc>
                <a:tc>
                  <a:txBody>
                    <a:bodyPr/>
                    <a:lstStyle/>
                    <a:p>
                      <a:r>
                        <a:rPr lang="en-GB" sz="1400" dirty="0"/>
                        <a:t>10 min</a:t>
                      </a:r>
                    </a:p>
                  </a:txBody>
                  <a:tcPr>
                    <a:solidFill>
                      <a:srgbClr val="EFDFF5"/>
                    </a:solidFill>
                  </a:tcPr>
                </a:tc>
                <a:extLst>
                  <a:ext uri="{0D108BD9-81ED-4DB2-BD59-A6C34878D82A}">
                    <a16:rowId xmlns:a16="http://schemas.microsoft.com/office/drawing/2014/main" val="2760075884"/>
                  </a:ext>
                </a:extLst>
              </a:tr>
            </a:tbl>
          </a:graphicData>
        </a:graphic>
      </p:graphicFrame>
    </p:spTree>
    <p:extLst>
      <p:ext uri="{BB962C8B-B14F-4D97-AF65-F5344CB8AC3E}">
        <p14:creationId xmlns:p14="http://schemas.microsoft.com/office/powerpoint/2010/main" val="2957265014"/>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34708</TotalTime>
  <Words>6894</Words>
  <Application>Microsoft Office PowerPoint</Application>
  <PresentationFormat>Personnalisé</PresentationFormat>
  <Paragraphs>790</Paragraphs>
  <Slides>50</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50</vt:i4>
      </vt:variant>
    </vt:vector>
  </HeadingPairs>
  <TitlesOfParts>
    <vt:vector size="56" baseType="lpstr">
      <vt:lpstr>Arial</vt:lpstr>
      <vt:lpstr>Calibri</vt:lpstr>
      <vt:lpstr>Calibri Light</vt:lpstr>
      <vt:lpstr>Montserrat</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keywords>, docId:9E6725E5C80A406DFC843511460C16BB</cp:keywords>
  <cp:lastModifiedBy>apolline weirich</cp:lastModifiedBy>
  <cp:revision>1565</cp:revision>
  <cp:lastPrinted>2021-11-26T07:36:34Z</cp:lastPrinted>
  <dcterms:created xsi:type="dcterms:W3CDTF">2016-05-11T14:31:01Z</dcterms:created>
  <dcterms:modified xsi:type="dcterms:W3CDTF">2025-09-16T14:07:08Z</dcterms:modified>
</cp:coreProperties>
</file>