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5"/>
  </p:notesMasterIdLst>
  <p:sldIdLst>
    <p:sldId id="329" r:id="rId2"/>
    <p:sldId id="297" r:id="rId3"/>
    <p:sldId id="326" r:id="rId4"/>
    <p:sldId id="4307" r:id="rId5"/>
    <p:sldId id="260" r:id="rId6"/>
    <p:sldId id="261" r:id="rId7"/>
    <p:sldId id="4308" r:id="rId8"/>
    <p:sldId id="263" r:id="rId9"/>
    <p:sldId id="4347" r:id="rId10"/>
    <p:sldId id="4348" r:id="rId11"/>
    <p:sldId id="4349" r:id="rId12"/>
    <p:sldId id="4350" r:id="rId13"/>
    <p:sldId id="4351" r:id="rId14"/>
    <p:sldId id="4352" r:id="rId15"/>
    <p:sldId id="4353" r:id="rId16"/>
    <p:sldId id="4354" r:id="rId17"/>
    <p:sldId id="4355" r:id="rId18"/>
    <p:sldId id="4359" r:id="rId19"/>
    <p:sldId id="274" r:id="rId20"/>
    <p:sldId id="4356" r:id="rId21"/>
    <p:sldId id="276" r:id="rId22"/>
    <p:sldId id="4357" r:id="rId23"/>
    <p:sldId id="4358" r:id="rId24"/>
    <p:sldId id="279" r:id="rId25"/>
    <p:sldId id="4360" r:id="rId26"/>
    <p:sldId id="4361" r:id="rId27"/>
    <p:sldId id="282" r:id="rId28"/>
    <p:sldId id="283" r:id="rId29"/>
    <p:sldId id="284" r:id="rId30"/>
    <p:sldId id="4345" r:id="rId31"/>
    <p:sldId id="286" r:id="rId32"/>
    <p:sldId id="287" r:id="rId33"/>
    <p:sldId id="4344" r:id="rId34"/>
    <p:sldId id="289" r:id="rId35"/>
    <p:sldId id="290" r:id="rId36"/>
    <p:sldId id="4346" r:id="rId37"/>
    <p:sldId id="4362" r:id="rId38"/>
    <p:sldId id="293" r:id="rId39"/>
    <p:sldId id="294" r:id="rId40"/>
    <p:sldId id="4363" r:id="rId41"/>
    <p:sldId id="322" r:id="rId42"/>
    <p:sldId id="328" r:id="rId43"/>
    <p:sldId id="296" r:id="rId44"/>
  </p:sldIdLst>
  <p:sldSz cx="12192000" cy="6858000"/>
  <p:notesSz cx="6858000" cy="9144000"/>
  <p:embeddedFontLst>
    <p:embeddedFont>
      <p:font typeface="Montserrat" panose="00000500000000000000" pitchFamily="2" charset="0"/>
      <p:regular r:id="rId46"/>
      <p:bold r:id="rId47"/>
      <p:italic r:id="rId48"/>
      <p:boldItalic r:id="rId49"/>
    </p:embeddedFont>
    <p:embeddedFont>
      <p:font typeface="Montserrat Light" panose="00000400000000000000" pitchFamily="2"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747775"/>
          </p15:clr>
        </p15:guide>
        <p15:guide id="2" pos="384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6" roundtripDataSignature="AMtx7mhzwJK0Q5ntKx7AGE8BC/g2UgJmr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64"/>
      </p:cViewPr>
      <p:guideLst>
        <p:guide orient="horz"/>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2.fntdata"/><Relationship Id="rId50"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3.fntdata"/><Relationship Id="rId56" Type="http://customschemas.google.com/relationships/presentationmetadata" Target="metadata"/><Relationship Id="rId8" Type="http://schemas.openxmlformats.org/officeDocument/2006/relationships/slide" Target="slides/slide7.xml"/><Relationship Id="rId51"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1.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4.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7.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‹N°›</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27d5f467c9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4" name="Google Shape;444;g327d5f467c9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327e206b9af_0_1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5" name="Google Shape;485;g327e206b9af_0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327d5f467c9_0_1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8" name="Google Shape;498;g327d5f467c9_0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327d5f467c9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0" name="Google Shape;560;g327d5f467c9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327d5f467c9_0_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8" name="Google Shape;568;g327d5f467c9_0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32e8c1923c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3" name="Google Shape;583;g32e8c1923c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327e206b9af_0_1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g327e206b9af_0_1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5" name="Google Shape;595;g327e206b9af_0_1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35</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A0826481-ACFA-D44C-074A-66F89D118097}"/>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0EB8449E-7C0F-B0E3-14F2-AE29A03BA5C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19471712-EF99-918E-867F-06E87BA1B8F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2280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327d5f467c9_0_3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9" name="Google Shape;659;g327d5f467c9_0_3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327d5f467c9_0_4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5" name="Google Shape;665;g327d5f467c9_0_4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8EBF414E-38F1-B14E-39E8-00C11EAFF014}"/>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0995C949-6795-437B-BBEE-386B3F27912A}"/>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396336F8-D435-0764-8FEE-74A25A0DD6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77523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3" name="Google Shape;68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9" name="Google Shape;37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a:extLst>
            <a:ext uri="{FF2B5EF4-FFF2-40B4-BE49-F238E27FC236}">
              <a16:creationId xmlns:a16="http://schemas.microsoft.com/office/drawing/2014/main" id="{F8840966-93B4-2AF4-66EB-521440B66023}"/>
            </a:ext>
          </a:extLst>
        </p:cNvPr>
        <p:cNvGrpSpPr/>
        <p:nvPr/>
      </p:nvGrpSpPr>
      <p:grpSpPr>
        <a:xfrm>
          <a:off x="0" y="0"/>
          <a:ext cx="0" cy="0"/>
          <a:chOff x="0" y="0"/>
          <a:chExt cx="0" cy="0"/>
        </a:xfrm>
      </p:grpSpPr>
      <p:sp>
        <p:nvSpPr>
          <p:cNvPr id="264" name="Google Shape;264;p7:notes">
            <a:extLst>
              <a:ext uri="{FF2B5EF4-FFF2-40B4-BE49-F238E27FC236}">
                <a16:creationId xmlns:a16="http://schemas.microsoft.com/office/drawing/2014/main" id="{6B7DCF84-8728-8959-7A7F-B0EE636EA6F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5" name="Google Shape;265;p7:notes">
            <a:extLst>
              <a:ext uri="{FF2B5EF4-FFF2-40B4-BE49-F238E27FC236}">
                <a16:creationId xmlns:a16="http://schemas.microsoft.com/office/drawing/2014/main" id="{6749A9D6-9D7A-573D-43A1-9BA6A76A18D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90940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0" name="Google Shape;40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27d5f467c9_0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g327d5f467c9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creativecommons.org/licenses/by-sa/4.0/"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vider 01">
  <p:cSld name="Divider 01">
    <p:spTree>
      <p:nvGrpSpPr>
        <p:cNvPr id="1" name="Shape 55"/>
        <p:cNvGrpSpPr/>
        <p:nvPr/>
      </p:nvGrpSpPr>
      <p:grpSpPr>
        <a:xfrm>
          <a:off x="0" y="0"/>
          <a:ext cx="0" cy="0"/>
          <a:chOff x="0" y="0"/>
          <a:chExt cx="0" cy="0"/>
        </a:xfrm>
      </p:grpSpPr>
      <p:sp>
        <p:nvSpPr>
          <p:cNvPr id="56" name="Google Shape;56;p30"/>
          <p:cNvSpPr/>
          <p:nvPr/>
        </p:nvSpPr>
        <p:spPr>
          <a:xfrm rot="-5400000">
            <a:off x="1929491" y="369971"/>
            <a:ext cx="5056444" cy="5460025"/>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30"/>
          <p:cNvSpPr/>
          <p:nvPr/>
        </p:nvSpPr>
        <p:spPr>
          <a:xfrm>
            <a:off x="0" y="571764"/>
            <a:ext cx="3722720" cy="5056442"/>
          </a:xfrm>
          <a:prstGeom prst="rect">
            <a:avLst/>
          </a:pr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8" name="Google Shape;58;p30"/>
          <p:cNvSpPr/>
          <p:nvPr/>
        </p:nvSpPr>
        <p:spPr>
          <a:xfrm>
            <a:off x="1621052" y="2125333"/>
            <a:ext cx="5184000" cy="36000"/>
          </a:xfrm>
          <a:custGeom>
            <a:avLst/>
            <a:gdLst/>
            <a:ahLst/>
            <a:cxnLst/>
            <a:rect l="l" t="t" r="r" b="b"/>
            <a:pathLst>
              <a:path w="4076555" h="51458" extrusionOk="0">
                <a:moveTo>
                  <a:pt x="1" y="0"/>
                </a:moveTo>
                <a:lnTo>
                  <a:pt x="4076556" y="0"/>
                </a:lnTo>
                <a:lnTo>
                  <a:pt x="4076556" y="51459"/>
                </a:lnTo>
                <a:lnTo>
                  <a:pt x="1" y="51459"/>
                </a:lnTo>
                <a:close/>
              </a:path>
            </a:pathLst>
          </a:custGeom>
          <a:solidFill>
            <a:srgbClr val="ED8623"/>
          </a:solidFill>
          <a:ln w="24475" cap="flat" cmpd="sng">
            <a:solidFill>
              <a:srgbClr val="ED8623"/>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 name="Google Shape;59;p30"/>
          <p:cNvSpPr txBox="1">
            <a:spLocks noGrp="1"/>
          </p:cNvSpPr>
          <p:nvPr>
            <p:ph type="body" idx="1"/>
          </p:nvPr>
        </p:nvSpPr>
        <p:spPr>
          <a:xfrm>
            <a:off x="1619810" y="2472714"/>
            <a:ext cx="6010480" cy="3066422"/>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0" name="Google Shape;60;p30"/>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000"/>
              <a:buFont typeface="Arial"/>
              <a:buNone/>
              <a:defRPr sz="9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30"/>
          <p:cNvSpPr>
            <a:spLocks noGrp="1"/>
          </p:cNvSpPr>
          <p:nvPr>
            <p:ph type="pic" idx="3"/>
          </p:nvPr>
        </p:nvSpPr>
        <p:spPr>
          <a:xfrm>
            <a:off x="5635270" y="1729840"/>
            <a:ext cx="6560312" cy="4556399"/>
          </a:xfrm>
          <a:prstGeom prst="rect">
            <a:avLst/>
          </a:prstGeom>
          <a:solidFill>
            <a:srgbClr val="F2F2F2"/>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Overview/Content Slide">
  <p:cSld name="Overview/Content Slide">
    <p:spTree>
      <p:nvGrpSpPr>
        <p:cNvPr id="1" name="Shape 149"/>
        <p:cNvGrpSpPr/>
        <p:nvPr/>
      </p:nvGrpSpPr>
      <p:grpSpPr>
        <a:xfrm>
          <a:off x="0" y="0"/>
          <a:ext cx="0" cy="0"/>
          <a:chOff x="0" y="0"/>
          <a:chExt cx="0" cy="0"/>
        </a:xfrm>
      </p:grpSpPr>
      <p:sp>
        <p:nvSpPr>
          <p:cNvPr id="150" name="Google Shape;150;p29"/>
          <p:cNvSpPr/>
          <p:nvPr/>
        </p:nvSpPr>
        <p:spPr>
          <a:xfrm>
            <a:off x="477385" y="748833"/>
            <a:ext cx="6185499" cy="5112319"/>
          </a:xfrm>
          <a:custGeom>
            <a:avLst/>
            <a:gdLst/>
            <a:ahLst/>
            <a:cxnLst/>
            <a:rect l="l" t="t" r="r" b="b"/>
            <a:pathLst>
              <a:path w="1180419" h="1059839" extrusionOk="0">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1" name="Google Shape;151;p29"/>
          <p:cNvSpPr/>
          <p:nvPr/>
        </p:nvSpPr>
        <p:spPr>
          <a:xfrm>
            <a:off x="-15514" y="268990"/>
            <a:ext cx="4963395" cy="875479"/>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52" name="Google Shape;152;p29"/>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 name="Google Shape;153;p29"/>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 name="Google Shape;154;p29"/>
          <p:cNvSpPr txBox="1">
            <a:spLocks noGrp="1"/>
          </p:cNvSpPr>
          <p:nvPr>
            <p:ph type="body" idx="3"/>
          </p:nvPr>
        </p:nvSpPr>
        <p:spPr>
          <a:xfrm>
            <a:off x="979124" y="1519186"/>
            <a:ext cx="4198618" cy="467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p29"/>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 name="Google Shape;156;p29"/>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 name="Google Shape;157;p29"/>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Google Shape;158;p29"/>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9" name="Google Shape;159;p29"/>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0" name="Google Shape;160;p29"/>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p29"/>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29"/>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3" name="Google Shape;163;p29"/>
          <p:cNvSpPr txBox="1">
            <a:spLocks noGrp="1"/>
          </p:cNvSpPr>
          <p:nvPr>
            <p:ph type="body" idx="15"/>
          </p:nvPr>
        </p:nvSpPr>
        <p:spPr>
          <a:xfrm>
            <a:off x="849241" y="383586"/>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64" name="Google Shape;164;p29"/>
          <p:cNvCxnSpPr/>
          <p:nvPr/>
        </p:nvCxnSpPr>
        <p:spPr>
          <a:xfrm rot="10800000">
            <a:off x="5658046" y="4851970"/>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65" name="Google Shape;165;p29"/>
          <p:cNvCxnSpPr/>
          <p:nvPr/>
        </p:nvCxnSpPr>
        <p:spPr>
          <a:xfrm rot="10800000">
            <a:off x="5658046" y="3962672"/>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66" name="Google Shape;166;p29"/>
          <p:cNvCxnSpPr/>
          <p:nvPr/>
        </p:nvCxnSpPr>
        <p:spPr>
          <a:xfrm rot="10800000">
            <a:off x="5658046" y="3081881"/>
            <a:ext cx="5904000" cy="0"/>
          </a:xfrm>
          <a:prstGeom prst="straightConnector1">
            <a:avLst/>
          </a:prstGeom>
          <a:noFill/>
          <a:ln w="19050" cap="flat" cmpd="sng">
            <a:solidFill>
              <a:srgbClr val="ED8623"/>
            </a:solidFill>
            <a:prstDash val="solid"/>
            <a:miter lim="800000"/>
            <a:headEnd type="none" w="sm" len="sm"/>
            <a:tailEnd type="none" w="sm" len="sm"/>
          </a:ln>
        </p:spPr>
      </p:cxnSp>
      <p:cxnSp>
        <p:nvCxnSpPr>
          <p:cNvPr id="167" name="Google Shape;167;p29"/>
          <p:cNvCxnSpPr/>
          <p:nvPr/>
        </p:nvCxnSpPr>
        <p:spPr>
          <a:xfrm rot="10800000">
            <a:off x="5658046" y="2103078"/>
            <a:ext cx="5904000" cy="0"/>
          </a:xfrm>
          <a:prstGeom prst="straightConnector1">
            <a:avLst/>
          </a:prstGeom>
          <a:noFill/>
          <a:ln w="19050" cap="flat" cmpd="sng">
            <a:solidFill>
              <a:srgbClr val="ED8623"/>
            </a:solidFill>
            <a:prstDash val="solid"/>
            <a:miter lim="800000"/>
            <a:headEnd type="none" w="sm" len="sm"/>
            <a:tailEnd type="none" w="sm" len="sm"/>
          </a:ln>
        </p:spPr>
      </p:cxnSp>
      <p:sp>
        <p:nvSpPr>
          <p:cNvPr id="169" name="Google Shape;169;p29"/>
          <p:cNvSpPr/>
          <p:nvPr/>
        </p:nvSpPr>
        <p:spPr>
          <a:xfrm>
            <a:off x="2423886" y="5934011"/>
            <a:ext cx="4295995" cy="70784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u="none" strike="noStrike" cap="none"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rtl="0">
              <a:lnSpc>
                <a:spcPct val="100000"/>
              </a:lnSpc>
              <a:spcBef>
                <a:spcPts val="0"/>
              </a:spcBef>
              <a:spcAft>
                <a:spcPts val="0"/>
              </a:spcAft>
              <a:buClr>
                <a:schemeClr val="dk1"/>
              </a:buClr>
              <a:buSzPts val="800"/>
              <a:buFont typeface="Calibri"/>
              <a:buNone/>
            </a:pPr>
            <a:endParaRPr sz="800" b="0" i="0" u="none" strike="noStrike" cap="none" dirty="0">
              <a:solidFill>
                <a:srgbClr val="282666"/>
              </a:solidFill>
              <a:latin typeface="Calibri"/>
              <a:ea typeface="Calibri"/>
              <a:cs typeface="Calibri"/>
              <a:sym typeface="Calibri"/>
            </a:endParaRPr>
          </a:p>
        </p:txBody>
      </p:sp>
      <p:pic>
        <p:nvPicPr>
          <p:cNvPr id="2" name="Picture 2">
            <a:extLst>
              <a:ext uri="{FF2B5EF4-FFF2-40B4-BE49-F238E27FC236}">
                <a16:creationId xmlns:a16="http://schemas.microsoft.com/office/drawing/2014/main" id="{71ED5888-CE5D-BE53-CA12-12A7C01F76F4}"/>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546219" y="6455591"/>
            <a:ext cx="876630" cy="306711"/>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12;p29">
            <a:extLst>
              <a:ext uri="{FF2B5EF4-FFF2-40B4-BE49-F238E27FC236}">
                <a16:creationId xmlns:a16="http://schemas.microsoft.com/office/drawing/2014/main" id="{88BBF18E-9815-A974-8005-9EED64DDC3D5}"/>
              </a:ext>
            </a:extLst>
          </p:cNvPr>
          <p:cNvSpPr/>
          <p:nvPr userDrawn="1"/>
        </p:nvSpPr>
        <p:spPr>
          <a:xfrm>
            <a:off x="2466183" y="6526538"/>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dirty="0">
                <a:solidFill>
                  <a:srgbClr val="282666"/>
                </a:solidFill>
                <a:latin typeface="Calibri"/>
                <a:ea typeface="Calibri"/>
                <a:cs typeface="Calibri"/>
                <a:sym typeface="Calibri"/>
              </a:rPr>
              <a:t>© 2023. </a:t>
            </a:r>
            <a:r>
              <a:rPr lang="en-GB" sz="800" b="0" i="0" dirty="0" err="1">
                <a:solidFill>
                  <a:srgbClr val="282666"/>
                </a:solidFill>
                <a:latin typeface="Calibri"/>
                <a:ea typeface="Calibri"/>
                <a:cs typeface="Calibri"/>
                <a:sym typeface="Calibri"/>
              </a:rPr>
              <a:t>Headstart</a:t>
            </a:r>
            <a:r>
              <a:rPr lang="en-GB" sz="800" b="0" i="0" dirty="0">
                <a:solidFill>
                  <a:srgbClr val="282666"/>
                </a:solidFill>
                <a:latin typeface="Calibri"/>
                <a:ea typeface="Calibri"/>
                <a:cs typeface="Calibri"/>
                <a:sym typeface="Calibri"/>
              </a:rPr>
              <a:t>. This work is openly licensed via </a:t>
            </a:r>
            <a:r>
              <a:rPr lang="en-GB" sz="800" b="0" i="0" dirty="0">
                <a:solidFill>
                  <a:srgbClr val="282666"/>
                </a:solidFill>
                <a:latin typeface="Calibri"/>
                <a:ea typeface="Calibri"/>
                <a:cs typeface="Calibri"/>
                <a:sym typeface="Calibri"/>
                <a:hlinkClick r:id="rId3"/>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76C2CB63-E245-E333-B1E0-F5A209FE549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46219" y="6004932"/>
            <a:ext cx="1466197" cy="306878"/>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Text Slide 04">
  <p:cSld name="Photo/Text Slide 04">
    <p:spTree>
      <p:nvGrpSpPr>
        <p:cNvPr id="1" name="Shape 170"/>
        <p:cNvGrpSpPr/>
        <p:nvPr/>
      </p:nvGrpSpPr>
      <p:grpSpPr>
        <a:xfrm>
          <a:off x="0" y="0"/>
          <a:ext cx="0" cy="0"/>
          <a:chOff x="0" y="0"/>
          <a:chExt cx="0" cy="0"/>
        </a:xfrm>
      </p:grpSpPr>
      <p:sp>
        <p:nvSpPr>
          <p:cNvPr id="171" name="Google Shape;171;p31"/>
          <p:cNvSpPr/>
          <p:nvPr/>
        </p:nvSpPr>
        <p:spPr>
          <a:xfrm rot="5400000">
            <a:off x="8185276" y="-436800"/>
            <a:ext cx="3179510" cy="4833938"/>
          </a:xfrm>
          <a:custGeom>
            <a:avLst/>
            <a:gdLst/>
            <a:ahLst/>
            <a:cxnLst/>
            <a:rect l="l" t="t" r="r" b="b"/>
            <a:pathLst>
              <a:path w="2580643" h="3923456" extrusionOk="0">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cxnSp>
        <p:nvCxnSpPr>
          <p:cNvPr id="172" name="Google Shape;172;p31"/>
          <p:cNvCxnSpPr/>
          <p:nvPr/>
        </p:nvCxnSpPr>
        <p:spPr>
          <a:xfrm>
            <a:off x="7946949" y="1680945"/>
            <a:ext cx="3796944" cy="0"/>
          </a:xfrm>
          <a:prstGeom prst="straightConnector1">
            <a:avLst/>
          </a:prstGeom>
          <a:noFill/>
          <a:ln w="22225" cap="flat" cmpd="sng">
            <a:solidFill>
              <a:schemeClr val="lt1"/>
            </a:solidFill>
            <a:prstDash val="solid"/>
            <a:miter lim="800000"/>
            <a:headEnd type="none" w="sm" len="sm"/>
            <a:tailEnd type="none" w="sm" len="sm"/>
          </a:ln>
        </p:spPr>
      </p:cxnSp>
      <p:sp>
        <p:nvSpPr>
          <p:cNvPr id="173" name="Google Shape;173;p31"/>
          <p:cNvSpPr txBox="1">
            <a:spLocks noGrp="1"/>
          </p:cNvSpPr>
          <p:nvPr>
            <p:ph type="body" idx="1"/>
          </p:nvPr>
        </p:nvSpPr>
        <p:spPr>
          <a:xfrm>
            <a:off x="10011341" y="1857124"/>
            <a:ext cx="1532272" cy="1049221"/>
          </a:xfrm>
          <a:prstGeom prst="rect">
            <a:avLst/>
          </a:prstGeom>
          <a:noFill/>
          <a:ln>
            <a:noFill/>
          </a:ln>
        </p:spPr>
        <p:txBody>
          <a:bodyPr spcFirstLastPara="1" wrap="square" lIns="91425" tIns="45700" rIns="91425" bIns="45700" anchor="t" anchorCtr="0">
            <a:noAutofit/>
          </a:bodyPr>
          <a:lstStyle>
            <a:lvl1pPr marL="457200" marR="0" lvl="0" indent="-228600" algn="r"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4" name="Google Shape;174;p31"/>
          <p:cNvSpPr txBox="1">
            <a:spLocks noGrp="1"/>
          </p:cNvSpPr>
          <p:nvPr>
            <p:ph type="body" idx="2"/>
          </p:nvPr>
        </p:nvSpPr>
        <p:spPr>
          <a:xfrm>
            <a:off x="10346310" y="922205"/>
            <a:ext cx="1197303" cy="385564"/>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5" name="Google Shape;175;p31"/>
          <p:cNvSpPr txBox="1">
            <a:spLocks noGrp="1"/>
          </p:cNvSpPr>
          <p:nvPr>
            <p:ph type="body" idx="3"/>
          </p:nvPr>
        </p:nvSpPr>
        <p:spPr>
          <a:xfrm>
            <a:off x="787770" y="5062321"/>
            <a:ext cx="10755843" cy="12359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6" name="Google Shape;176;p31"/>
          <p:cNvSpPr>
            <a:spLocks noGrp="1"/>
          </p:cNvSpPr>
          <p:nvPr>
            <p:ph type="pic" idx="4"/>
          </p:nvPr>
        </p:nvSpPr>
        <p:spPr>
          <a:xfrm>
            <a:off x="0" y="148452"/>
            <a:ext cx="8097183" cy="4466563"/>
          </a:xfrm>
          <a:prstGeom prst="rect">
            <a:avLst/>
          </a:prstGeom>
          <a:solidFill>
            <a:srgbClr val="F2F2F2"/>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Text Slide 02">
  <p:cSld name="Photo/Text Slide 02">
    <p:spTree>
      <p:nvGrpSpPr>
        <p:cNvPr id="1" name="Shape 177"/>
        <p:cNvGrpSpPr/>
        <p:nvPr/>
      </p:nvGrpSpPr>
      <p:grpSpPr>
        <a:xfrm>
          <a:off x="0" y="0"/>
          <a:ext cx="0" cy="0"/>
          <a:chOff x="0" y="0"/>
          <a:chExt cx="0" cy="0"/>
        </a:xfrm>
      </p:grpSpPr>
      <p:sp>
        <p:nvSpPr>
          <p:cNvPr id="178" name="Google Shape;178;p34"/>
          <p:cNvSpPr/>
          <p:nvPr/>
        </p:nvSpPr>
        <p:spPr>
          <a:xfrm>
            <a:off x="0" y="532521"/>
            <a:ext cx="4276589" cy="3026366"/>
          </a:xfrm>
          <a:custGeom>
            <a:avLst/>
            <a:gdLst/>
            <a:ahLst/>
            <a:cxnLst/>
            <a:rect l="l" t="t" r="r" b="b"/>
            <a:pathLst>
              <a:path w="4276589" h="3026366" extrusionOk="0">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179" name="Google Shape;179;p34"/>
          <p:cNvCxnSpPr/>
          <p:nvPr/>
        </p:nvCxnSpPr>
        <p:spPr>
          <a:xfrm>
            <a:off x="408890" y="1714806"/>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180" name="Google Shape;180;p34"/>
          <p:cNvSpPr txBox="1">
            <a:spLocks noGrp="1"/>
          </p:cNvSpPr>
          <p:nvPr>
            <p:ph type="body" idx="1"/>
          </p:nvPr>
        </p:nvSpPr>
        <p:spPr>
          <a:xfrm>
            <a:off x="528134" y="1876698"/>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1" name="Google Shape;181;p34"/>
          <p:cNvSpPr txBox="1">
            <a:spLocks noGrp="1"/>
          </p:cNvSpPr>
          <p:nvPr>
            <p:ph type="body" idx="2"/>
          </p:nvPr>
        </p:nvSpPr>
        <p:spPr>
          <a:xfrm>
            <a:off x="544933" y="941779"/>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2" name="Google Shape;182;p34"/>
          <p:cNvSpPr txBox="1">
            <a:spLocks noGrp="1"/>
          </p:cNvSpPr>
          <p:nvPr>
            <p:ph type="body" idx="3"/>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3" name="Google Shape;183;p34"/>
          <p:cNvSpPr txBox="1">
            <a:spLocks noGrp="1"/>
          </p:cNvSpPr>
          <p:nvPr>
            <p:ph type="body" idx="4"/>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vider 01">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46FEE13-4DB5-7D09-7B0E-A418489DE3C3}"/>
              </a:ext>
            </a:extLst>
          </p:cNvPr>
          <p:cNvSpPr/>
          <p:nvPr userDrawn="1"/>
        </p:nvSpPr>
        <p:spPr>
          <a:xfrm rot="16200000">
            <a:off x="1929491" y="369971"/>
            <a:ext cx="5056444" cy="546002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Rectangle 4">
            <a:extLst>
              <a:ext uri="{FF2B5EF4-FFF2-40B4-BE49-F238E27FC236}">
                <a16:creationId xmlns:a16="http://schemas.microsoft.com/office/drawing/2014/main" id="{890F42CA-63A4-A3A9-E6C9-F426DDF5B49E}"/>
              </a:ext>
            </a:extLst>
          </p:cNvPr>
          <p:cNvSpPr/>
          <p:nvPr userDrawn="1"/>
        </p:nvSpPr>
        <p:spPr>
          <a:xfrm>
            <a:off x="0" y="571764"/>
            <a:ext cx="3722720" cy="5056442"/>
          </a:xfrm>
          <a:prstGeom prst="rect">
            <a:avLst/>
          </a:prstGeom>
          <a:solidFill>
            <a:srgbClr val="6537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ED8623"/>
          </a:solidFill>
          <a:ln w="24491" cap="flat">
            <a:solidFill>
              <a:srgbClr val="ED8623"/>
            </a:solidFill>
            <a:prstDash val="solid"/>
            <a:miter/>
          </a:ln>
        </p:spPr>
        <p:txBody>
          <a:bodyPr rtlCol="0" anchor="ctr"/>
          <a:lstStyle/>
          <a:p>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6" name="Freeform 5">
            <a:extLst>
              <a:ext uri="{FF2B5EF4-FFF2-40B4-BE49-F238E27FC236}">
                <a16:creationId xmlns:a16="http://schemas.microsoft.com/office/drawing/2014/main" id="{C7080B12-7505-4464-AC27-EA78F1E34FD8}"/>
              </a:ext>
            </a:extLst>
          </p:cNvPr>
          <p:cNvSpPr>
            <a:spLocks noGrp="1"/>
          </p:cNvSpPr>
          <p:nvPr>
            <p:ph type="pic" sz="quarter" idx="19"/>
          </p:nvPr>
        </p:nvSpPr>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39446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Quot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5ABBE625-B4FC-E0F5-9631-227F03A092F2}"/>
              </a:ext>
            </a:extLst>
          </p:cNvPr>
          <p:cNvSpPr/>
          <p:nvPr userDrawn="1"/>
        </p:nvSpPr>
        <p:spPr>
          <a:xfrm rot="16200000">
            <a:off x="8060683" y="-383746"/>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ED8623"/>
          </a:solidFill>
          <a:ln w="15768" cap="flat">
            <a:noFill/>
            <a:prstDash val="solid"/>
            <a:miter/>
          </a:ln>
        </p:spPr>
        <p:txBody>
          <a:bodyPr wrap="square" rtlCol="0" anchor="ctr">
            <a:noAutofit/>
          </a:bodyPr>
          <a:lstStyle/>
          <a:p>
            <a:endParaRPr lang="en-US" dirty="0"/>
          </a:p>
        </p:txBody>
      </p:sp>
      <p:sp>
        <p:nvSpPr>
          <p:cNvPr id="6" name="Freeform 5">
            <a:extLst>
              <a:ext uri="{FF2B5EF4-FFF2-40B4-BE49-F238E27FC236}">
                <a16:creationId xmlns:a16="http://schemas.microsoft.com/office/drawing/2014/main" id="{2310DE4B-D4E0-C370-67F7-A5A9B82090D4}"/>
              </a:ext>
            </a:extLst>
          </p:cNvPr>
          <p:cNvSpPr>
            <a:spLocks noGrp="1"/>
          </p:cNvSpPr>
          <p:nvPr>
            <p:ph type="pic" sz="quarter" idx="40"/>
          </p:nvPr>
        </p:nvSpPr>
        <p:spPr>
          <a:xfrm>
            <a:off x="-1" y="655053"/>
            <a:ext cx="8902586" cy="5921497"/>
          </a:xfrm>
          <a:custGeom>
            <a:avLst/>
            <a:gdLst>
              <a:gd name="connsiteX0" fmla="*/ 0 w 8902586"/>
              <a:gd name="connsiteY0" fmla="*/ 0 h 5921497"/>
              <a:gd name="connsiteX1" fmla="*/ 3108311 w 8902586"/>
              <a:gd name="connsiteY1" fmla="*/ 0 h 5921497"/>
              <a:gd name="connsiteX2" fmla="*/ 3108311 w 8902586"/>
              <a:gd name="connsiteY2" fmla="*/ 6178 h 5921497"/>
              <a:gd name="connsiteX3" fmla="*/ 3212361 w 8902586"/>
              <a:gd name="connsiteY3" fmla="*/ 772 h 5921497"/>
              <a:gd name="connsiteX4" fmla="*/ 3289432 w 8902586"/>
              <a:gd name="connsiteY4" fmla="*/ 200 h 5921497"/>
              <a:gd name="connsiteX5" fmla="*/ 3289413 w 8902586"/>
              <a:gd name="connsiteY5" fmla="*/ 0 h 5921497"/>
              <a:gd name="connsiteX6" fmla="*/ 3316413 w 8902586"/>
              <a:gd name="connsiteY6" fmla="*/ 0 h 5921497"/>
              <a:gd name="connsiteX7" fmla="*/ 5781600 w 8902586"/>
              <a:gd name="connsiteY7" fmla="*/ 0 h 5921497"/>
              <a:gd name="connsiteX8" fmla="*/ 5781600 w 8902586"/>
              <a:gd name="connsiteY8" fmla="*/ 6178 h 5921497"/>
              <a:gd name="connsiteX9" fmla="*/ 5948452 w 8902586"/>
              <a:gd name="connsiteY9" fmla="*/ 0 h 5921497"/>
              <a:gd name="connsiteX10" fmla="*/ 7360641 w 8902586"/>
              <a:gd name="connsiteY10" fmla="*/ 356780 h 5921497"/>
              <a:gd name="connsiteX11" fmla="*/ 7560038 w 8902586"/>
              <a:gd name="connsiteY11" fmla="*/ 477806 h 5921497"/>
              <a:gd name="connsiteX12" fmla="*/ 7540194 w 8902586"/>
              <a:gd name="connsiteY12" fmla="*/ 504311 h 5921497"/>
              <a:gd name="connsiteX13" fmla="*/ 7257883 w 8902586"/>
              <a:gd name="connsiteY13" fmla="*/ 1427814 h 5921497"/>
              <a:gd name="connsiteX14" fmla="*/ 8739033 w 8902586"/>
              <a:gd name="connsiteY14" fmla="*/ 3069818 h 5921497"/>
              <a:gd name="connsiteX15" fmla="*/ 8902586 w 8902586"/>
              <a:gd name="connsiteY15" fmla="*/ 3078048 h 5921497"/>
              <a:gd name="connsiteX16" fmla="*/ 8893194 w 8902586"/>
              <a:gd name="connsiteY16" fmla="*/ 3263933 h 5921497"/>
              <a:gd name="connsiteX17" fmla="*/ 5948452 w 8902586"/>
              <a:gd name="connsiteY17" fmla="*/ 5921497 h 5921497"/>
              <a:gd name="connsiteX18" fmla="*/ 5781600 w 8902586"/>
              <a:gd name="connsiteY18" fmla="*/ 5915319 h 5921497"/>
              <a:gd name="connsiteX19" fmla="*/ 5781600 w 8902586"/>
              <a:gd name="connsiteY19" fmla="*/ 5921497 h 5921497"/>
              <a:gd name="connsiteX20" fmla="*/ 3316413 w 8902586"/>
              <a:gd name="connsiteY20" fmla="*/ 5921497 h 5921497"/>
              <a:gd name="connsiteX21" fmla="*/ 3303481 w 8902586"/>
              <a:gd name="connsiteY21" fmla="*/ 5921497 h 5921497"/>
              <a:gd name="connsiteX22" fmla="*/ 3303481 w 8902586"/>
              <a:gd name="connsiteY22" fmla="*/ 5921404 h 5921497"/>
              <a:gd name="connsiteX23" fmla="*/ 3209471 w 8902586"/>
              <a:gd name="connsiteY23" fmla="*/ 5920725 h 5921497"/>
              <a:gd name="connsiteX24" fmla="*/ 3108311 w 8902586"/>
              <a:gd name="connsiteY24" fmla="*/ 5915319 h 5921497"/>
              <a:gd name="connsiteX25" fmla="*/ 3108311 w 8902586"/>
              <a:gd name="connsiteY25" fmla="*/ 5921497 h 5921497"/>
              <a:gd name="connsiteX26" fmla="*/ 17545 w 8902586"/>
              <a:gd name="connsiteY26" fmla="*/ 5921497 h 5921497"/>
              <a:gd name="connsiteX27" fmla="*/ 17545 w 8902586"/>
              <a:gd name="connsiteY27" fmla="*/ 541546 h 5921497"/>
              <a:gd name="connsiteX28" fmla="*/ 12540 w 8902586"/>
              <a:gd name="connsiteY28" fmla="*/ 541546 h 5921497"/>
              <a:gd name="connsiteX29" fmla="*/ 17545 w 8902586"/>
              <a:gd name="connsiteY29" fmla="*/ 364695 h 5921497"/>
              <a:gd name="connsiteX30" fmla="*/ 5189 w 8902586"/>
              <a:gd name="connsiteY30" fmla="*/ 44496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902586" h="5921497">
                <a:moveTo>
                  <a:pt x="0" y="0"/>
                </a:moveTo>
                <a:lnTo>
                  <a:pt x="3108311" y="0"/>
                </a:lnTo>
                <a:lnTo>
                  <a:pt x="3108311" y="6178"/>
                </a:lnTo>
                <a:cubicBezTo>
                  <a:pt x="3142993" y="3089"/>
                  <a:pt x="3177677" y="1545"/>
                  <a:pt x="3212361" y="772"/>
                </a:cubicBezTo>
                <a:lnTo>
                  <a:pt x="3289432" y="200"/>
                </a:lnTo>
                <a:lnTo>
                  <a:pt x="3289413" y="0"/>
                </a:lnTo>
                <a:lnTo>
                  <a:pt x="3316413" y="0"/>
                </a:lnTo>
                <a:lnTo>
                  <a:pt x="5781600" y="0"/>
                </a:lnTo>
                <a:lnTo>
                  <a:pt x="5781600" y="6178"/>
                </a:lnTo>
                <a:cubicBezTo>
                  <a:pt x="5837214" y="0"/>
                  <a:pt x="5892835" y="0"/>
                  <a:pt x="5948452" y="0"/>
                </a:cubicBezTo>
                <a:cubicBezTo>
                  <a:pt x="6460206" y="0"/>
                  <a:pt x="6941182" y="129176"/>
                  <a:pt x="7360641" y="356780"/>
                </a:cubicBezTo>
                <a:lnTo>
                  <a:pt x="7560038" y="477806"/>
                </a:lnTo>
                <a:lnTo>
                  <a:pt x="7540194" y="504311"/>
                </a:lnTo>
                <a:cubicBezTo>
                  <a:pt x="7362039" y="767687"/>
                  <a:pt x="7257883" y="1085395"/>
                  <a:pt x="7257883" y="1427814"/>
                </a:cubicBezTo>
                <a:cubicBezTo>
                  <a:pt x="7257883" y="2283865"/>
                  <a:pt x="7905827" y="2985462"/>
                  <a:pt x="8739033" y="3069818"/>
                </a:cubicBezTo>
                <a:lnTo>
                  <a:pt x="8902586" y="3078048"/>
                </a:lnTo>
                <a:lnTo>
                  <a:pt x="8893194" y="3263933"/>
                </a:lnTo>
                <a:cubicBezTo>
                  <a:pt x="8741252" y="4758918"/>
                  <a:pt x="7477917" y="5921497"/>
                  <a:pt x="5948452" y="5921497"/>
                </a:cubicBezTo>
                <a:cubicBezTo>
                  <a:pt x="5892835" y="5921497"/>
                  <a:pt x="5831036" y="5921497"/>
                  <a:pt x="5781600" y="5915319"/>
                </a:cubicBezTo>
                <a:lnTo>
                  <a:pt x="5781600" y="5921497"/>
                </a:lnTo>
                <a:lnTo>
                  <a:pt x="3316413" y="5921497"/>
                </a:lnTo>
                <a:lnTo>
                  <a:pt x="3303481" y="5921497"/>
                </a:lnTo>
                <a:lnTo>
                  <a:pt x="3303481" y="5921404"/>
                </a:lnTo>
                <a:lnTo>
                  <a:pt x="3209471" y="5920725"/>
                </a:lnTo>
                <a:cubicBezTo>
                  <a:pt x="3173824" y="5919953"/>
                  <a:pt x="3139140" y="5918408"/>
                  <a:pt x="3108311" y="5915319"/>
                </a:cubicBezTo>
                <a:lnTo>
                  <a:pt x="3108311" y="5921497"/>
                </a:lnTo>
                <a:lnTo>
                  <a:pt x="17545" y="5921497"/>
                </a:lnTo>
                <a:lnTo>
                  <a:pt x="17545" y="541546"/>
                </a:lnTo>
                <a:lnTo>
                  <a:pt x="12540" y="541546"/>
                </a:lnTo>
                <a:cubicBezTo>
                  <a:pt x="17545" y="489148"/>
                  <a:pt x="17545" y="423644"/>
                  <a:pt x="17545" y="364695"/>
                </a:cubicBezTo>
                <a:cubicBezTo>
                  <a:pt x="17545" y="256620"/>
                  <a:pt x="13359" y="149798"/>
                  <a:pt x="5189" y="44496"/>
                </a:cubicBez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389716" y="767675"/>
            <a:ext cx="4802284" cy="254702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1353459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Photo/Text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D8623"/>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3" name="Picture Placeholder 18">
            <a:extLst>
              <a:ext uri="{FF2B5EF4-FFF2-40B4-BE49-F238E27FC236}">
                <a16:creationId xmlns:a16="http://schemas.microsoft.com/office/drawing/2014/main" id="{DD08D66B-0AD5-663D-D808-6F1607225658}"/>
              </a:ext>
            </a:extLst>
          </p:cNvPr>
          <p:cNvSpPr>
            <a:spLocks noGrp="1"/>
          </p:cNvSpPr>
          <p:nvPr>
            <p:ph type="pic" sz="quarter" idx="34"/>
          </p:nvPr>
        </p:nvSpPr>
        <p:spPr>
          <a:xfrm>
            <a:off x="35665" y="242889"/>
            <a:ext cx="7575621" cy="4331221"/>
          </a:xfrm>
          <a:custGeom>
            <a:avLst/>
            <a:gdLst>
              <a:gd name="connsiteX0" fmla="*/ 0 w 7001712"/>
              <a:gd name="connsiteY0" fmla="*/ 0 h 4003099"/>
              <a:gd name="connsiteX1" fmla="*/ 4887830 w 7001712"/>
              <a:gd name="connsiteY1" fmla="*/ 0 h 4003099"/>
              <a:gd name="connsiteX2" fmla="*/ 4887830 w 7001712"/>
              <a:gd name="connsiteY2" fmla="*/ 4177 h 4003099"/>
              <a:gd name="connsiteX3" fmla="*/ 5000626 w 7001712"/>
              <a:gd name="connsiteY3" fmla="*/ 0 h 4003099"/>
              <a:gd name="connsiteX4" fmla="*/ 7001712 w 7001712"/>
              <a:gd name="connsiteY4" fmla="*/ 2001549 h 4003099"/>
              <a:gd name="connsiteX5" fmla="*/ 5000626 w 7001712"/>
              <a:gd name="connsiteY5" fmla="*/ 4003099 h 4003099"/>
              <a:gd name="connsiteX6" fmla="*/ 4887830 w 7001712"/>
              <a:gd name="connsiteY6" fmla="*/ 3998921 h 4003099"/>
              <a:gd name="connsiteX7" fmla="*/ 4887830 w 7001712"/>
              <a:gd name="connsiteY7" fmla="*/ 4003099 h 4003099"/>
              <a:gd name="connsiteX8" fmla="*/ 3812422 w 7001712"/>
              <a:gd name="connsiteY8" fmla="*/ 4003099 h 4003099"/>
              <a:gd name="connsiteX9" fmla="*/ 3786583 w 7001712"/>
              <a:gd name="connsiteY9" fmla="*/ 3932337 h 4003099"/>
              <a:gd name="connsiteX10" fmla="*/ 2597764 w 7001712"/>
              <a:gd name="connsiteY10" fmla="*/ 3144785 h 4003099"/>
              <a:gd name="connsiteX11" fmla="*/ 2525049 w 7001712"/>
              <a:gd name="connsiteY11" fmla="*/ 3147478 h 4003099"/>
              <a:gd name="connsiteX12" fmla="*/ 2525049 w 7001712"/>
              <a:gd name="connsiteY12" fmla="*/ 3144785 h 4003099"/>
              <a:gd name="connsiteX13" fmla="*/ 0 w 7001712"/>
              <a:gd name="connsiteY13" fmla="*/ 3144785 h 4003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001712" h="4003099">
                <a:moveTo>
                  <a:pt x="0" y="0"/>
                </a:moveTo>
                <a:lnTo>
                  <a:pt x="4887830" y="0"/>
                </a:lnTo>
                <a:lnTo>
                  <a:pt x="4887830" y="4177"/>
                </a:lnTo>
                <a:cubicBezTo>
                  <a:pt x="4925428" y="0"/>
                  <a:pt x="4963028" y="0"/>
                  <a:pt x="5000626" y="0"/>
                </a:cubicBezTo>
                <a:cubicBezTo>
                  <a:pt x="6107700" y="0"/>
                  <a:pt x="7001712" y="894219"/>
                  <a:pt x="7001712" y="2001549"/>
                </a:cubicBezTo>
                <a:cubicBezTo>
                  <a:pt x="7001712" y="3108877"/>
                  <a:pt x="6103520" y="4003099"/>
                  <a:pt x="5000626" y="4003099"/>
                </a:cubicBezTo>
                <a:cubicBezTo>
                  <a:pt x="4963028" y="4003099"/>
                  <a:pt x="4921250" y="4003099"/>
                  <a:pt x="4887830" y="3998921"/>
                </a:cubicBezTo>
                <a:lnTo>
                  <a:pt x="4887830" y="4003099"/>
                </a:lnTo>
                <a:lnTo>
                  <a:pt x="3812422" y="4003099"/>
                </a:lnTo>
                <a:lnTo>
                  <a:pt x="3786583" y="3932337"/>
                </a:lnTo>
                <a:cubicBezTo>
                  <a:pt x="3591035" y="3469048"/>
                  <a:pt x="3133030" y="3144785"/>
                  <a:pt x="2597764" y="3144785"/>
                </a:cubicBezTo>
                <a:cubicBezTo>
                  <a:pt x="2573526" y="3144785"/>
                  <a:pt x="2549287" y="3144785"/>
                  <a:pt x="2525049" y="3147478"/>
                </a:cubicBezTo>
                <a:lnTo>
                  <a:pt x="2525049" y="3144785"/>
                </a:lnTo>
                <a:lnTo>
                  <a:pt x="0" y="3144785"/>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7" name="Text Placeholder 17">
            <a:extLst>
              <a:ext uri="{FF2B5EF4-FFF2-40B4-BE49-F238E27FC236}">
                <a16:creationId xmlns:a16="http://schemas.microsoft.com/office/drawing/2014/main" id="{AB8172D5-0BBA-D0E6-8E31-AF267F209A50}"/>
              </a:ext>
            </a:extLst>
          </p:cNvPr>
          <p:cNvSpPr>
            <a:spLocks noGrp="1"/>
          </p:cNvSpPr>
          <p:nvPr>
            <p:ph type="body" sz="quarter" idx="20" hasCustomPrompt="1"/>
          </p:nvPr>
        </p:nvSpPr>
        <p:spPr>
          <a:xfrm>
            <a:off x="7946950" y="642939"/>
            <a:ext cx="3608993" cy="5453458"/>
          </a:xfrm>
          <a:prstGeom prst="rect">
            <a:avLst/>
          </a:prstGeom>
        </p:spPr>
        <p:txBody>
          <a:bodyPr/>
          <a:lstStyle>
            <a:lvl1pPr algn="l">
              <a:buNone/>
              <a:defRPr sz="2400" b="0" i="0" spc="0">
                <a:solidFill>
                  <a:srgbClr val="28266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Tree>
    <p:extLst>
      <p:ext uri="{BB962C8B-B14F-4D97-AF65-F5344CB8AC3E}">
        <p14:creationId xmlns:p14="http://schemas.microsoft.com/office/powerpoint/2010/main" val="26104799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Quote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D862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10" name="Freeform 9">
            <a:extLst>
              <a:ext uri="{FF2B5EF4-FFF2-40B4-BE49-F238E27FC236}">
                <a16:creationId xmlns:a16="http://schemas.microsoft.com/office/drawing/2014/main" id="{6EF0EA75-2206-84F7-638F-91950F510E57}"/>
              </a:ext>
            </a:extLst>
          </p:cNvPr>
          <p:cNvSpPr>
            <a:spLocks noGrp="1"/>
          </p:cNvSpPr>
          <p:nvPr>
            <p:ph type="pic" sz="quarter" idx="41"/>
          </p:nvPr>
        </p:nvSpPr>
        <p:spPr>
          <a:xfrm>
            <a:off x="4229099" y="1658170"/>
            <a:ext cx="7122409" cy="5199830"/>
          </a:xfrm>
          <a:custGeom>
            <a:avLst/>
            <a:gdLst>
              <a:gd name="connsiteX0" fmla="*/ 3561205 w 7122409"/>
              <a:gd name="connsiteY0" fmla="*/ 0 h 5199830"/>
              <a:gd name="connsiteX1" fmla="*/ 7122409 w 7122409"/>
              <a:gd name="connsiteY1" fmla="*/ 3560379 h 5199830"/>
              <a:gd name="connsiteX2" fmla="*/ 7114976 w 7122409"/>
              <a:gd name="connsiteY2" fmla="*/ 3761070 h 5199830"/>
              <a:gd name="connsiteX3" fmla="*/ 7122409 w 7122409"/>
              <a:gd name="connsiteY3" fmla="*/ 3761070 h 5199830"/>
              <a:gd name="connsiteX4" fmla="*/ 7122409 w 7122409"/>
              <a:gd name="connsiteY4" fmla="*/ 5199830 h 5199830"/>
              <a:gd name="connsiteX5" fmla="*/ 0 w 7122409"/>
              <a:gd name="connsiteY5" fmla="*/ 5199830 h 5199830"/>
              <a:gd name="connsiteX6" fmla="*/ 0 w 7122409"/>
              <a:gd name="connsiteY6" fmla="*/ 3761070 h 5199830"/>
              <a:gd name="connsiteX7" fmla="*/ 7431 w 7122409"/>
              <a:gd name="connsiteY7" fmla="*/ 3761070 h 5199830"/>
              <a:gd name="connsiteX8" fmla="*/ 0 w 7122409"/>
              <a:gd name="connsiteY8" fmla="*/ 3560380 h 5199830"/>
              <a:gd name="connsiteX9" fmla="*/ 3561205 w 7122409"/>
              <a:gd name="connsiteY9"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409" h="5199830">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2232346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Quote Slide 03">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F7DE7EAA-8DB6-B5CB-0E18-853598172730}"/>
              </a:ext>
            </a:extLst>
          </p:cNvPr>
          <p:cNvSpPr/>
          <p:nvPr userDrawn="1"/>
        </p:nvSpPr>
        <p:spPr>
          <a:xfrm rot="16200000">
            <a:off x="1737711"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A4E3ED91-9FEB-03B8-FC7A-646ED60767A5}"/>
              </a:ext>
            </a:extLst>
          </p:cNvPr>
          <p:cNvSpPr/>
          <p:nvPr userDrawn="1"/>
        </p:nvSpPr>
        <p:spPr>
          <a:xfrm rot="16200000">
            <a:off x="208947" y="242887"/>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
        <p:nvSpPr>
          <p:cNvPr id="6" name="Freeform 5">
            <a:extLst>
              <a:ext uri="{FF2B5EF4-FFF2-40B4-BE49-F238E27FC236}">
                <a16:creationId xmlns:a16="http://schemas.microsoft.com/office/drawing/2014/main" id="{9D35BDCA-D5C6-E851-BFB4-95034ADE6344}"/>
              </a:ext>
            </a:extLst>
          </p:cNvPr>
          <p:cNvSpPr>
            <a:spLocks noGrp="1"/>
          </p:cNvSpPr>
          <p:nvPr>
            <p:ph type="pic" sz="quarter" idx="19"/>
          </p:nvPr>
        </p:nvSpPr>
        <p:spPr>
          <a:xfrm>
            <a:off x="5631688" y="1678929"/>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3290861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2"/>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41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Quote Slide 03">
  <p:cSld name="Quote Slide 03">
    <p:spTree>
      <p:nvGrpSpPr>
        <p:cNvPr id="1" name="Shape 63"/>
        <p:cNvGrpSpPr/>
        <p:nvPr/>
      </p:nvGrpSpPr>
      <p:grpSpPr>
        <a:xfrm>
          <a:off x="0" y="0"/>
          <a:ext cx="0" cy="0"/>
          <a:chOff x="0" y="0"/>
          <a:chExt cx="0" cy="0"/>
        </a:xfrm>
      </p:grpSpPr>
      <p:sp>
        <p:nvSpPr>
          <p:cNvPr id="64" name="Google Shape;64;p33"/>
          <p:cNvSpPr/>
          <p:nvPr/>
        </p:nvSpPr>
        <p:spPr>
          <a:xfrm rot="-5400000">
            <a:off x="1737711" y="242887"/>
            <a:ext cx="5254245" cy="5672138"/>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 name="Google Shape;65;p33"/>
          <p:cNvSpPr/>
          <p:nvPr/>
        </p:nvSpPr>
        <p:spPr>
          <a:xfrm rot="-5400000">
            <a:off x="208947" y="242887"/>
            <a:ext cx="5254245" cy="5672138"/>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p33"/>
          <p:cNvSpPr txBox="1">
            <a:spLocks noGrp="1"/>
          </p:cNvSpPr>
          <p:nvPr>
            <p:ph type="body" idx="1"/>
          </p:nvPr>
        </p:nvSpPr>
        <p:spPr>
          <a:xfrm>
            <a:off x="640591" y="981987"/>
            <a:ext cx="4802284" cy="4193938"/>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33"/>
          <p:cNvSpPr>
            <a:spLocks noGrp="1"/>
          </p:cNvSpPr>
          <p:nvPr>
            <p:ph type="pic" idx="2"/>
          </p:nvPr>
        </p:nvSpPr>
        <p:spPr>
          <a:xfrm>
            <a:off x="5631688" y="1678929"/>
            <a:ext cx="6560312" cy="4556399"/>
          </a:xfrm>
          <a:prstGeom prst="rect">
            <a:avLst/>
          </a:prstGeom>
          <a:solidFill>
            <a:srgbClr val="F2F2F2"/>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Only Slide">
  <p:cSld name="Text Only Slide">
    <p:spTree>
      <p:nvGrpSpPr>
        <p:cNvPr id="1" name="Shape 68"/>
        <p:cNvGrpSpPr/>
        <p:nvPr/>
      </p:nvGrpSpPr>
      <p:grpSpPr>
        <a:xfrm>
          <a:off x="0" y="0"/>
          <a:ext cx="0" cy="0"/>
          <a:chOff x="0" y="0"/>
          <a:chExt cx="0" cy="0"/>
        </a:xfrm>
      </p:grpSpPr>
      <p:sp>
        <p:nvSpPr>
          <p:cNvPr id="69" name="Google Shape;69;p32"/>
          <p:cNvSpPr/>
          <p:nvPr/>
        </p:nvSpPr>
        <p:spPr>
          <a:xfrm>
            <a:off x="-2873829" y="-373224"/>
            <a:ext cx="2858315" cy="7557795"/>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 name="Google Shape;70;p32"/>
          <p:cNvSpPr txBox="1">
            <a:spLocks noGrp="1"/>
          </p:cNvSpPr>
          <p:nvPr>
            <p:ph type="body" idx="1"/>
          </p:nvPr>
        </p:nvSpPr>
        <p:spPr>
          <a:xfrm>
            <a:off x="798380" y="2045704"/>
            <a:ext cx="1061468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32"/>
          <p:cNvSpPr txBox="1">
            <a:spLocks noGrp="1"/>
          </p:cNvSpPr>
          <p:nvPr>
            <p:ph type="body" idx="2"/>
          </p:nvPr>
        </p:nvSpPr>
        <p:spPr>
          <a:xfrm>
            <a:off x="798381" y="761603"/>
            <a:ext cx="1061468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hoto/Text Slide 01">
  <p:cSld name="Photo/Text Slide 01">
    <p:spTree>
      <p:nvGrpSpPr>
        <p:cNvPr id="1" name="Shape 72"/>
        <p:cNvGrpSpPr/>
        <p:nvPr/>
      </p:nvGrpSpPr>
      <p:grpSpPr>
        <a:xfrm>
          <a:off x="0" y="0"/>
          <a:ext cx="0" cy="0"/>
          <a:chOff x="0" y="0"/>
          <a:chExt cx="0" cy="0"/>
        </a:xfrm>
      </p:grpSpPr>
      <p:sp>
        <p:nvSpPr>
          <p:cNvPr id="73" name="Google Shape;73;p36"/>
          <p:cNvSpPr/>
          <p:nvPr/>
        </p:nvSpPr>
        <p:spPr>
          <a:xfrm>
            <a:off x="391600" y="1650205"/>
            <a:ext cx="3423163" cy="4573986"/>
          </a:xfrm>
          <a:custGeom>
            <a:avLst/>
            <a:gdLst/>
            <a:ahLst/>
            <a:cxnLst/>
            <a:rect l="l" t="t" r="r" b="b"/>
            <a:pathLst>
              <a:path w="3998034" h="4950763" extrusionOk="0">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74" name="Google Shape;74;p36"/>
          <p:cNvCxnSpPr/>
          <p:nvPr/>
        </p:nvCxnSpPr>
        <p:spPr>
          <a:xfrm>
            <a:off x="555777" y="3230134"/>
            <a:ext cx="3094808" cy="0"/>
          </a:xfrm>
          <a:prstGeom prst="straightConnector1">
            <a:avLst/>
          </a:prstGeom>
          <a:noFill/>
          <a:ln w="22225" cap="flat" cmpd="sng">
            <a:solidFill>
              <a:schemeClr val="lt1"/>
            </a:solidFill>
            <a:prstDash val="solid"/>
            <a:miter lim="800000"/>
            <a:headEnd type="none" w="sm" len="sm"/>
            <a:tailEnd type="none" w="sm" len="sm"/>
          </a:ln>
        </p:spPr>
      </p:cxnSp>
      <p:sp>
        <p:nvSpPr>
          <p:cNvPr id="75" name="Google Shape;75;p36"/>
          <p:cNvSpPr txBox="1">
            <a:spLocks noGrp="1"/>
          </p:cNvSpPr>
          <p:nvPr>
            <p:ph type="body" idx="1"/>
          </p:nvPr>
        </p:nvSpPr>
        <p:spPr>
          <a:xfrm>
            <a:off x="675021" y="3392026"/>
            <a:ext cx="1532272" cy="1049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36"/>
          <p:cNvSpPr txBox="1">
            <a:spLocks noGrp="1"/>
          </p:cNvSpPr>
          <p:nvPr>
            <p:ph type="body" idx="2"/>
          </p:nvPr>
        </p:nvSpPr>
        <p:spPr>
          <a:xfrm>
            <a:off x="691820" y="2457107"/>
            <a:ext cx="1197303"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36"/>
          <p:cNvSpPr>
            <a:spLocks noGrp="1"/>
          </p:cNvSpPr>
          <p:nvPr>
            <p:ph type="pic" idx="3"/>
          </p:nvPr>
        </p:nvSpPr>
        <p:spPr>
          <a:xfrm>
            <a:off x="391600" y="0"/>
            <a:ext cx="3423163" cy="1945748"/>
          </a:xfrm>
          <a:prstGeom prst="rect">
            <a:avLst/>
          </a:prstGeom>
          <a:solidFill>
            <a:srgbClr val="F2F2F2"/>
          </a:solidFill>
          <a:ln>
            <a:noFill/>
          </a:ln>
        </p:spPr>
      </p:sp>
      <p:sp>
        <p:nvSpPr>
          <p:cNvPr id="78" name="Google Shape;78;p36"/>
          <p:cNvSpPr txBox="1">
            <a:spLocks noGrp="1"/>
          </p:cNvSpPr>
          <p:nvPr>
            <p:ph type="body" idx="4"/>
          </p:nvPr>
        </p:nvSpPr>
        <p:spPr>
          <a:xfrm>
            <a:off x="4594468" y="2045704"/>
            <a:ext cx="6961476"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82666"/>
              </a:buClr>
              <a:buSzPts val="2400"/>
              <a:buFont typeface="Arial"/>
              <a:buNone/>
              <a:defRPr sz="2400" b="0"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36"/>
          <p:cNvSpPr txBox="1">
            <a:spLocks noGrp="1"/>
          </p:cNvSpPr>
          <p:nvPr>
            <p:ph type="body" idx="5"/>
          </p:nvPr>
        </p:nvSpPr>
        <p:spPr>
          <a:xfrm>
            <a:off x="4594469" y="761603"/>
            <a:ext cx="6961476"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653795"/>
              </a:buClr>
              <a:buSzPts val="3600"/>
              <a:buFont typeface="Arial"/>
              <a:buNone/>
              <a:defRPr sz="3600" b="1" i="0" u="none" strike="noStrike" cap="none">
                <a:solidFill>
                  <a:srgbClr val="653795"/>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95"/>
        <p:cNvGrpSpPr/>
        <p:nvPr/>
      </p:nvGrpSpPr>
      <p:grpSpPr>
        <a:xfrm>
          <a:off x="0" y="0"/>
          <a:ext cx="0" cy="0"/>
          <a:chOff x="0" y="0"/>
          <a:chExt cx="0" cy="0"/>
        </a:xfrm>
      </p:grpSpPr>
      <p:sp>
        <p:nvSpPr>
          <p:cNvPr id="96" name="Google Shape;96;p41"/>
          <p:cNvSpPr/>
          <p:nvPr/>
        </p:nvSpPr>
        <p:spPr>
          <a:xfrm rot="5400000" flipH="1">
            <a:off x="5624598" y="19283"/>
            <a:ext cx="6315371" cy="6819433"/>
          </a:xfrm>
          <a:custGeom>
            <a:avLst/>
            <a:gdLst/>
            <a:ahLst/>
            <a:cxnLst/>
            <a:rect l="l" t="t" r="r" b="b"/>
            <a:pathLst>
              <a:path w="4487360" h="4844259" extrusionOk="0">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41"/>
          <p:cNvSpPr/>
          <p:nvPr/>
        </p:nvSpPr>
        <p:spPr>
          <a:xfrm>
            <a:off x="388233" y="4530276"/>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8" name="Google Shape;98;p41"/>
          <p:cNvSpPr txBox="1">
            <a:spLocks noGrp="1"/>
          </p:cNvSpPr>
          <p:nvPr>
            <p:ph type="body" idx="1"/>
          </p:nvPr>
        </p:nvSpPr>
        <p:spPr>
          <a:xfrm>
            <a:off x="8542553" y="2258450"/>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41"/>
          <p:cNvSpPr txBox="1">
            <a:spLocks noGrp="1"/>
          </p:cNvSpPr>
          <p:nvPr>
            <p:ph type="body" idx="2"/>
          </p:nvPr>
        </p:nvSpPr>
        <p:spPr>
          <a:xfrm>
            <a:off x="8542553" y="1448874"/>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5000"/>
              <a:buFont typeface="Arial"/>
              <a:buNone/>
              <a:defRPr sz="50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00" name="Google Shape;100;p41"/>
          <p:cNvPicPr preferRelativeResize="0"/>
          <p:nvPr/>
        </p:nvPicPr>
        <p:blipFill rotWithShape="1">
          <a:blip r:embed="rId2">
            <a:alphaModFix/>
          </a:blip>
          <a:srcRect/>
          <a:stretch/>
        </p:blipFill>
        <p:spPr>
          <a:xfrm>
            <a:off x="350537" y="890990"/>
            <a:ext cx="5022030" cy="1316118"/>
          </a:xfrm>
          <a:prstGeom prst="rect">
            <a:avLst/>
          </a:prstGeom>
          <a:noFill/>
          <a:ln>
            <a:noFill/>
          </a:ln>
        </p:spPr>
      </p:pic>
      <p:sp>
        <p:nvSpPr>
          <p:cNvPr id="101" name="Google Shape;101;p41"/>
          <p:cNvSpPr/>
          <p:nvPr/>
        </p:nvSpPr>
        <p:spPr>
          <a:xfrm>
            <a:off x="-76381" y="4530276"/>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2" name="Google Shape;102;p41"/>
          <p:cNvSpPr txBox="1">
            <a:spLocks noGrp="1"/>
          </p:cNvSpPr>
          <p:nvPr>
            <p:ph type="body" idx="3"/>
          </p:nvPr>
        </p:nvSpPr>
        <p:spPr>
          <a:xfrm>
            <a:off x="603661" y="47087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41"/>
          <p:cNvSpPr/>
          <p:nvPr/>
        </p:nvSpPr>
        <p:spPr>
          <a:xfrm>
            <a:off x="2423887" y="5826190"/>
            <a:ext cx="3840214" cy="70784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800" b="0" i="0" u="none" strike="noStrike" cap="none" dirty="0">
                <a:solidFill>
                  <a:srgbClr val="282666"/>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rtl="0">
              <a:lnSpc>
                <a:spcPct val="100000"/>
              </a:lnSpc>
              <a:spcBef>
                <a:spcPts val="0"/>
              </a:spcBef>
              <a:spcAft>
                <a:spcPts val="0"/>
              </a:spcAft>
              <a:buClr>
                <a:schemeClr val="dk1"/>
              </a:buClr>
              <a:buSzPts val="800"/>
              <a:buFont typeface="Calibri"/>
              <a:buNone/>
            </a:pPr>
            <a:endParaRPr sz="800" b="0" i="0" u="none" strike="noStrike" cap="none" dirty="0">
              <a:solidFill>
                <a:srgbClr val="282666"/>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F0591041-5F54-EAD6-5117-E4034594C0D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80525" y="5967010"/>
            <a:ext cx="1466197" cy="306878"/>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05"/>
        <p:cNvGrpSpPr/>
        <p:nvPr/>
      </p:nvGrpSpPr>
      <p:grpSpPr>
        <a:xfrm>
          <a:off x="0" y="0"/>
          <a:ext cx="0" cy="0"/>
          <a:chOff x="0" y="0"/>
          <a:chExt cx="0" cy="0"/>
        </a:xfrm>
      </p:grpSpPr>
      <p:sp>
        <p:nvSpPr>
          <p:cNvPr id="106" name="Google Shape;106;p24"/>
          <p:cNvSpPr/>
          <p:nvPr/>
        </p:nvSpPr>
        <p:spPr>
          <a:xfrm>
            <a:off x="0" y="0"/>
            <a:ext cx="12192000" cy="6858001"/>
          </a:xfrm>
          <a:prstGeom prst="rect">
            <a:avLst/>
          </a:prstGeom>
          <a:solidFill>
            <a:srgbClr val="ED862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 name="Google Shape;107;p24"/>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108" name="Google Shape;108;p24"/>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09" name="Google Shape;109;p24"/>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HeadStart </a:t>
            </a:r>
            <a:r>
              <a:rPr lang="en-US"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110" name="Google Shape;110;p24"/>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11" name="Google Shape;111;p24"/>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12" name="Google Shape;112;p24"/>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113" name="Google Shape;113;p24"/>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1_Cover Slide ">
  <p:cSld name="1_Cover Slide ">
    <p:spTree>
      <p:nvGrpSpPr>
        <p:cNvPr id="1" name="Shape 114"/>
        <p:cNvGrpSpPr/>
        <p:nvPr/>
      </p:nvGrpSpPr>
      <p:grpSpPr>
        <a:xfrm>
          <a:off x="0" y="0"/>
          <a:ext cx="0" cy="0"/>
          <a:chOff x="0" y="0"/>
          <a:chExt cx="0" cy="0"/>
        </a:xfrm>
      </p:grpSpPr>
      <p:sp>
        <p:nvSpPr>
          <p:cNvPr id="115" name="Google Shape;115;p26"/>
          <p:cNvSpPr/>
          <p:nvPr/>
        </p:nvSpPr>
        <p:spPr>
          <a:xfrm>
            <a:off x="5274194" y="1798390"/>
            <a:ext cx="6917806" cy="5059610"/>
          </a:xfrm>
          <a:custGeom>
            <a:avLst/>
            <a:gdLst/>
            <a:ahLst/>
            <a:cxnLst/>
            <a:rect l="l" t="t" r="r" b="b"/>
            <a:pathLst>
              <a:path w="6917806" h="5059610" extrusionOk="0">
                <a:moveTo>
                  <a:pt x="0" y="0"/>
                </a:moveTo>
                <a:lnTo>
                  <a:pt x="5615096" y="0"/>
                </a:lnTo>
                <a:lnTo>
                  <a:pt x="6917806" y="0"/>
                </a:lnTo>
                <a:lnTo>
                  <a:pt x="6917806" y="5059610"/>
                </a:lnTo>
                <a:lnTo>
                  <a:pt x="5937743" y="5059610"/>
                </a:lnTo>
                <a:lnTo>
                  <a:pt x="720168" y="5059610"/>
                </a:lnTo>
                <a:lnTo>
                  <a:pt x="605365" y="4868333"/>
                </a:lnTo>
                <a:cubicBezTo>
                  <a:pt x="302799" y="4337200"/>
                  <a:pt x="103024" y="3760474"/>
                  <a:pt x="26206" y="3154262"/>
                </a:cubicBezTo>
                <a:lnTo>
                  <a:pt x="10466" y="2988345"/>
                </a:lnTo>
                <a:lnTo>
                  <a:pt x="0" y="2988345"/>
                </a:lnTo>
                <a:lnTo>
                  <a:pt x="0" y="1798935"/>
                </a:lnTo>
                <a:lnTo>
                  <a:pt x="0" y="1189410"/>
                </a:lnTo>
                <a:lnTo>
                  <a:pt x="0" y="0"/>
                </a:lnTo>
                <a:close/>
              </a:path>
            </a:pathLst>
          </a:custGeom>
          <a:solidFill>
            <a:srgbClr val="65379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6" name="Google Shape;116;p26"/>
          <p:cNvPicPr preferRelativeResize="0"/>
          <p:nvPr/>
        </p:nvPicPr>
        <p:blipFill rotWithShape="1">
          <a:blip r:embed="rId2">
            <a:alphaModFix/>
          </a:blip>
          <a:srcRect/>
          <a:stretch/>
        </p:blipFill>
        <p:spPr>
          <a:xfrm>
            <a:off x="126082" y="1223066"/>
            <a:ext cx="5022030" cy="1316118"/>
          </a:xfrm>
          <a:prstGeom prst="rect">
            <a:avLst/>
          </a:prstGeom>
          <a:noFill/>
          <a:ln>
            <a:noFill/>
          </a:ln>
        </p:spPr>
      </p:pic>
      <p:sp>
        <p:nvSpPr>
          <p:cNvPr id="117" name="Google Shape;117;p26"/>
          <p:cNvSpPr>
            <a:spLocks noGrp="1"/>
          </p:cNvSpPr>
          <p:nvPr>
            <p:ph type="pic" idx="2"/>
          </p:nvPr>
        </p:nvSpPr>
        <p:spPr>
          <a:xfrm>
            <a:off x="5274194" y="0"/>
            <a:ext cx="6917806" cy="3550043"/>
          </a:xfrm>
          <a:prstGeom prst="rect">
            <a:avLst/>
          </a:prstGeom>
          <a:solidFill>
            <a:srgbClr val="F2F2F2"/>
          </a:solidFill>
          <a:ln>
            <a:noFill/>
          </a:ln>
        </p:spPr>
        <p:txBody>
          <a:bodyPr/>
          <a:lstStyle/>
          <a:p>
            <a:endParaRPr lang="fr-FR"/>
          </a:p>
        </p:txBody>
      </p:sp>
      <p:sp>
        <p:nvSpPr>
          <p:cNvPr id="118" name="Google Shape;118;p26"/>
          <p:cNvSpPr/>
          <p:nvPr/>
        </p:nvSpPr>
        <p:spPr>
          <a:xfrm>
            <a:off x="0" y="4540275"/>
            <a:ext cx="5875867" cy="778675"/>
          </a:xfrm>
          <a:custGeom>
            <a:avLst/>
            <a:gdLst/>
            <a:ahLst/>
            <a:cxnLst/>
            <a:rect l="l" t="t" r="r" b="b"/>
            <a:pathLst>
              <a:path w="4963395" h="875479" extrusionOk="0">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119;p26"/>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1" name="Google Shape;121;p26"/>
          <p:cNvSpPr txBox="1">
            <a:spLocks noGrp="1"/>
          </p:cNvSpPr>
          <p:nvPr>
            <p:ph type="body" idx="3"/>
          </p:nvPr>
        </p:nvSpPr>
        <p:spPr>
          <a:xfrm>
            <a:off x="6849871" y="4981171"/>
            <a:ext cx="5089964" cy="69735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4800"/>
              <a:buFont typeface="Arial"/>
              <a:buNone/>
              <a:defRPr sz="48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26"/>
          <p:cNvSpPr txBox="1">
            <a:spLocks noGrp="1"/>
          </p:cNvSpPr>
          <p:nvPr>
            <p:ph type="body" idx="4"/>
          </p:nvPr>
        </p:nvSpPr>
        <p:spPr>
          <a:xfrm>
            <a:off x="6849872" y="4358445"/>
            <a:ext cx="5089964" cy="69735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 name="Picture 1">
            <a:extLst>
              <a:ext uri="{FF2B5EF4-FFF2-40B4-BE49-F238E27FC236}">
                <a16:creationId xmlns:a16="http://schemas.microsoft.com/office/drawing/2014/main" id="{2859A97A-731E-06DE-B564-7943DAF19C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7385" y="6109167"/>
            <a:ext cx="1466197" cy="306878"/>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Cover Slide  Part 2">
  <p:cSld name="Cover Slide  Part 2">
    <p:spTree>
      <p:nvGrpSpPr>
        <p:cNvPr id="1" name="Shape 123"/>
        <p:cNvGrpSpPr/>
        <p:nvPr/>
      </p:nvGrpSpPr>
      <p:grpSpPr>
        <a:xfrm>
          <a:off x="0" y="0"/>
          <a:ext cx="0" cy="0"/>
          <a:chOff x="0" y="0"/>
          <a:chExt cx="0" cy="0"/>
        </a:xfrm>
      </p:grpSpPr>
      <p:sp>
        <p:nvSpPr>
          <p:cNvPr id="124" name="Google Shape;124;p28"/>
          <p:cNvSpPr/>
          <p:nvPr/>
        </p:nvSpPr>
        <p:spPr>
          <a:xfrm rot="10800000">
            <a:off x="676909" y="405325"/>
            <a:ext cx="2200054" cy="3855329"/>
          </a:xfrm>
          <a:custGeom>
            <a:avLst/>
            <a:gdLst/>
            <a:ahLst/>
            <a:cxnLst/>
            <a:rect l="l" t="t" r="r" b="b"/>
            <a:pathLst>
              <a:path w="1511252" h="2643289" extrusionOk="0">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 name="Google Shape;125;p28"/>
          <p:cNvSpPr/>
          <p:nvPr/>
        </p:nvSpPr>
        <p:spPr>
          <a:xfrm rot="10800000">
            <a:off x="3130534" y="4038806"/>
            <a:ext cx="2205305" cy="2819194"/>
          </a:xfrm>
          <a:custGeom>
            <a:avLst/>
            <a:gdLst/>
            <a:ahLst/>
            <a:cxnLst/>
            <a:rect l="l" t="t" r="r" b="b"/>
            <a:pathLst>
              <a:path w="1511252" h="3157438" extrusionOk="0">
                <a:moveTo>
                  <a:pt x="0" y="0"/>
                </a:moveTo>
                <a:lnTo>
                  <a:pt x="1511252" y="0"/>
                </a:lnTo>
                <a:lnTo>
                  <a:pt x="1511252" y="3157438"/>
                </a:lnTo>
                <a:lnTo>
                  <a:pt x="0" y="3157438"/>
                </a:lnTo>
                <a:close/>
              </a:path>
            </a:pathLst>
          </a:custGeom>
          <a:solidFill>
            <a:srgbClr val="ED8623">
              <a:alpha val="83529"/>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28"/>
          <p:cNvSpPr/>
          <p:nvPr/>
        </p:nvSpPr>
        <p:spPr>
          <a:xfrm rot="10800000">
            <a:off x="5562616" y="183475"/>
            <a:ext cx="2204214" cy="3855331"/>
          </a:xfrm>
          <a:custGeom>
            <a:avLst/>
            <a:gdLst/>
            <a:ahLst/>
            <a:cxnLst/>
            <a:rect l="l" t="t" r="r" b="b"/>
            <a:pathLst>
              <a:path w="1511252" h="2643290" extrusionOk="0">
                <a:moveTo>
                  <a:pt x="0" y="1887839"/>
                </a:moveTo>
                <a:cubicBezTo>
                  <a:pt x="0" y="2304205"/>
                  <a:pt x="337587" y="2643290"/>
                  <a:pt x="755626" y="2643290"/>
                </a:cubicBezTo>
                <a:cubicBezTo>
                  <a:pt x="1172088"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8" y="1845256"/>
                </a:lnTo>
                <a:cubicBezTo>
                  <a:pt x="1578" y="1859450"/>
                  <a:pt x="0" y="1873645"/>
                  <a:pt x="0" y="1887839"/>
                </a:cubicBezTo>
                <a:close/>
              </a:path>
            </a:pathLst>
          </a:custGeom>
          <a:solidFill>
            <a:srgbClr val="653795">
              <a:alpha val="73725"/>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28"/>
          <p:cNvSpPr/>
          <p:nvPr/>
        </p:nvSpPr>
        <p:spPr>
          <a:xfrm rot="10800000">
            <a:off x="8034688" y="3952509"/>
            <a:ext cx="2205305" cy="2882175"/>
          </a:xfrm>
          <a:custGeom>
            <a:avLst/>
            <a:gdLst/>
            <a:ahLst/>
            <a:cxnLst/>
            <a:rect l="l" t="t" r="r" b="b"/>
            <a:pathLst>
              <a:path w="1511252" h="3157438" extrusionOk="0">
                <a:moveTo>
                  <a:pt x="0" y="0"/>
                </a:moveTo>
                <a:lnTo>
                  <a:pt x="1511252" y="0"/>
                </a:lnTo>
                <a:lnTo>
                  <a:pt x="1511252" y="3157438"/>
                </a:lnTo>
                <a:lnTo>
                  <a:pt x="0" y="3157438"/>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28"/>
          <p:cNvSpPr>
            <a:spLocks noGrp="1"/>
          </p:cNvSpPr>
          <p:nvPr>
            <p:ph type="pic" idx="2"/>
          </p:nvPr>
        </p:nvSpPr>
        <p:spPr>
          <a:xfrm>
            <a:off x="5562616" y="3101832"/>
            <a:ext cx="2204214" cy="3732852"/>
          </a:xfrm>
          <a:prstGeom prst="rect">
            <a:avLst/>
          </a:prstGeom>
          <a:solidFill>
            <a:srgbClr val="F2F2F2"/>
          </a:solidFill>
          <a:ln>
            <a:noFill/>
          </a:ln>
        </p:spPr>
      </p:sp>
      <p:sp>
        <p:nvSpPr>
          <p:cNvPr id="129" name="Google Shape;129;p28"/>
          <p:cNvSpPr>
            <a:spLocks noGrp="1"/>
          </p:cNvSpPr>
          <p:nvPr>
            <p:ph type="pic" idx="3"/>
          </p:nvPr>
        </p:nvSpPr>
        <p:spPr>
          <a:xfrm>
            <a:off x="676908" y="3002671"/>
            <a:ext cx="2200054" cy="3855329"/>
          </a:xfrm>
          <a:prstGeom prst="rect">
            <a:avLst/>
          </a:prstGeom>
          <a:solidFill>
            <a:srgbClr val="F2F2F2"/>
          </a:solidFill>
          <a:ln>
            <a:noFill/>
          </a:ln>
        </p:spPr>
      </p:sp>
      <p:sp>
        <p:nvSpPr>
          <p:cNvPr id="130" name="Google Shape;130;p28"/>
          <p:cNvSpPr txBox="1">
            <a:spLocks noGrp="1"/>
          </p:cNvSpPr>
          <p:nvPr>
            <p:ph type="body" idx="1"/>
          </p:nvPr>
        </p:nvSpPr>
        <p:spPr>
          <a:xfrm rot="-5400000">
            <a:off x="8040727" y="2764577"/>
            <a:ext cx="6351996" cy="82284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0"/>
              </a:spcBef>
              <a:spcAft>
                <a:spcPts val="0"/>
              </a:spcAft>
              <a:buClr>
                <a:srgbClr val="282666"/>
              </a:buClr>
              <a:buSzPts val="2600"/>
              <a:buFont typeface="Arial"/>
              <a:buNone/>
              <a:defRPr sz="2600" b="1" i="0" u="none" strike="noStrike" cap="none">
                <a:solidFill>
                  <a:srgbClr val="282666"/>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1" name="Google Shape;131;p28"/>
          <p:cNvCxnSpPr/>
          <p:nvPr/>
        </p:nvCxnSpPr>
        <p:spPr>
          <a:xfrm>
            <a:off x="744820" y="1704342"/>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132" name="Google Shape;132;p28"/>
          <p:cNvSpPr txBox="1">
            <a:spLocks noGrp="1"/>
          </p:cNvSpPr>
          <p:nvPr>
            <p:ph type="body" idx="4"/>
          </p:nvPr>
        </p:nvSpPr>
        <p:spPr>
          <a:xfrm>
            <a:off x="758260" y="1755557"/>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 name="Google Shape;133;p28"/>
          <p:cNvSpPr txBox="1">
            <a:spLocks noGrp="1"/>
          </p:cNvSpPr>
          <p:nvPr>
            <p:ph type="body" idx="5"/>
          </p:nvPr>
        </p:nvSpPr>
        <p:spPr>
          <a:xfrm>
            <a:off x="764611" y="1231430"/>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4" name="Google Shape;134;p28"/>
          <p:cNvSpPr txBox="1">
            <a:spLocks noGrp="1"/>
          </p:cNvSpPr>
          <p:nvPr>
            <p:ph type="body" idx="6"/>
          </p:nvPr>
        </p:nvSpPr>
        <p:spPr>
          <a:xfrm>
            <a:off x="1640551" y="1440645"/>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5" name="Google Shape;135;p28"/>
          <p:cNvCxnSpPr/>
          <p:nvPr/>
        </p:nvCxnSpPr>
        <p:spPr>
          <a:xfrm>
            <a:off x="3221452" y="4917043"/>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136" name="Google Shape;136;p28"/>
          <p:cNvSpPr txBox="1">
            <a:spLocks noGrp="1"/>
          </p:cNvSpPr>
          <p:nvPr>
            <p:ph type="body" idx="7"/>
          </p:nvPr>
        </p:nvSpPr>
        <p:spPr>
          <a:xfrm>
            <a:off x="3234892" y="4968258"/>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 name="Google Shape;137;p28"/>
          <p:cNvSpPr txBox="1">
            <a:spLocks noGrp="1"/>
          </p:cNvSpPr>
          <p:nvPr>
            <p:ph type="body" idx="8"/>
          </p:nvPr>
        </p:nvSpPr>
        <p:spPr>
          <a:xfrm>
            <a:off x="3241243" y="4444131"/>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8" name="Google Shape;138;p28"/>
          <p:cNvSpPr txBox="1">
            <a:spLocks noGrp="1"/>
          </p:cNvSpPr>
          <p:nvPr>
            <p:ph type="body" idx="9"/>
          </p:nvPr>
        </p:nvSpPr>
        <p:spPr>
          <a:xfrm>
            <a:off x="4117183" y="4653346"/>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39" name="Google Shape;139;p28"/>
          <p:cNvCxnSpPr/>
          <p:nvPr/>
        </p:nvCxnSpPr>
        <p:spPr>
          <a:xfrm>
            <a:off x="5617957" y="1724311"/>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140" name="Google Shape;140;p28"/>
          <p:cNvSpPr txBox="1">
            <a:spLocks noGrp="1"/>
          </p:cNvSpPr>
          <p:nvPr>
            <p:ph type="body" idx="13"/>
          </p:nvPr>
        </p:nvSpPr>
        <p:spPr>
          <a:xfrm>
            <a:off x="5631397" y="1775526"/>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28"/>
          <p:cNvSpPr txBox="1">
            <a:spLocks noGrp="1"/>
          </p:cNvSpPr>
          <p:nvPr>
            <p:ph type="body" idx="14"/>
          </p:nvPr>
        </p:nvSpPr>
        <p:spPr>
          <a:xfrm>
            <a:off x="5637748" y="1251399"/>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28"/>
          <p:cNvSpPr txBox="1">
            <a:spLocks noGrp="1"/>
          </p:cNvSpPr>
          <p:nvPr>
            <p:ph type="body" idx="15"/>
          </p:nvPr>
        </p:nvSpPr>
        <p:spPr>
          <a:xfrm>
            <a:off x="6513688" y="1460614"/>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cxnSp>
        <p:nvCxnSpPr>
          <p:cNvPr id="143" name="Google Shape;143;p28"/>
          <p:cNvCxnSpPr/>
          <p:nvPr/>
        </p:nvCxnSpPr>
        <p:spPr>
          <a:xfrm>
            <a:off x="8116779" y="4793819"/>
            <a:ext cx="2051222" cy="0"/>
          </a:xfrm>
          <a:prstGeom prst="straightConnector1">
            <a:avLst/>
          </a:prstGeom>
          <a:noFill/>
          <a:ln w="9525" cap="flat" cmpd="sng">
            <a:solidFill>
              <a:schemeClr val="lt1"/>
            </a:solidFill>
            <a:prstDash val="solid"/>
            <a:miter lim="800000"/>
            <a:headEnd type="none" w="sm" len="sm"/>
            <a:tailEnd type="none" w="sm" len="sm"/>
          </a:ln>
        </p:spPr>
      </p:cxnSp>
      <p:sp>
        <p:nvSpPr>
          <p:cNvPr id="144" name="Google Shape;144;p28"/>
          <p:cNvSpPr txBox="1">
            <a:spLocks noGrp="1"/>
          </p:cNvSpPr>
          <p:nvPr>
            <p:ph type="body" idx="16"/>
          </p:nvPr>
        </p:nvSpPr>
        <p:spPr>
          <a:xfrm>
            <a:off x="8130219" y="4845034"/>
            <a:ext cx="1996592" cy="134627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6000"/>
              </a:lnSpc>
              <a:spcBef>
                <a:spcPts val="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5" name="Google Shape;145;p28"/>
          <p:cNvSpPr txBox="1">
            <a:spLocks noGrp="1"/>
          </p:cNvSpPr>
          <p:nvPr>
            <p:ph type="body" idx="17"/>
          </p:nvPr>
        </p:nvSpPr>
        <p:spPr>
          <a:xfrm>
            <a:off x="8136570" y="4320907"/>
            <a:ext cx="647999" cy="38556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000"/>
              <a:buFont typeface="Arial"/>
              <a:buNone/>
              <a:defRPr sz="30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6" name="Google Shape;146;p28"/>
          <p:cNvSpPr txBox="1">
            <a:spLocks noGrp="1"/>
          </p:cNvSpPr>
          <p:nvPr>
            <p:ph type="body" idx="18"/>
          </p:nvPr>
        </p:nvSpPr>
        <p:spPr>
          <a:xfrm>
            <a:off x="9012510" y="4530122"/>
            <a:ext cx="1106063" cy="243728"/>
          </a:xfrm>
          <a:prstGeom prst="rect">
            <a:avLst/>
          </a:prstGeom>
          <a:noFill/>
          <a:ln>
            <a:noFill/>
          </a:ln>
        </p:spPr>
        <p:txBody>
          <a:bodyPr spcFirstLastPara="1" wrap="square" lIns="91425" tIns="45700" rIns="91425" bIns="45700" anchor="t" anchorCtr="0">
            <a:noAutofit/>
          </a:bodyPr>
          <a:lstStyle>
            <a:lvl1pPr marL="457200" marR="0" lvl="0" indent="-228600" algn="r" rtl="0">
              <a:lnSpc>
                <a:spcPct val="67777"/>
              </a:lnSpc>
              <a:spcBef>
                <a:spcPts val="0"/>
              </a:spcBef>
              <a:spcAft>
                <a:spcPts val="0"/>
              </a:spcAft>
              <a:buClr>
                <a:schemeClr val="lt1"/>
              </a:buClr>
              <a:buSzPts val="1800"/>
              <a:buFont typeface="Arial"/>
              <a:buNone/>
              <a:defRPr sz="18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 name="Google Shape;147;p28"/>
          <p:cNvSpPr>
            <a:spLocks noGrp="1"/>
          </p:cNvSpPr>
          <p:nvPr>
            <p:ph type="pic" idx="19"/>
          </p:nvPr>
        </p:nvSpPr>
        <p:spPr>
          <a:xfrm>
            <a:off x="3130533" y="939180"/>
            <a:ext cx="2204215" cy="3127986"/>
          </a:xfrm>
          <a:prstGeom prst="rect">
            <a:avLst/>
          </a:prstGeom>
          <a:solidFill>
            <a:srgbClr val="F2F2F2"/>
          </a:solidFill>
          <a:ln>
            <a:noFill/>
          </a:ln>
        </p:spPr>
      </p:sp>
      <p:sp>
        <p:nvSpPr>
          <p:cNvPr id="148" name="Google Shape;148;p28"/>
          <p:cNvSpPr>
            <a:spLocks noGrp="1"/>
          </p:cNvSpPr>
          <p:nvPr>
            <p:ph type="pic" idx="20"/>
          </p:nvPr>
        </p:nvSpPr>
        <p:spPr>
          <a:xfrm>
            <a:off x="8034688" y="756924"/>
            <a:ext cx="2204215" cy="3195585"/>
          </a:xfrm>
          <a:prstGeom prst="rect">
            <a:avLst/>
          </a:prstGeom>
          <a:solidFill>
            <a:srgbClr val="F2F2F2"/>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cxnSp>
        <p:nvCxnSpPr>
          <p:cNvPr id="10" name="Google Shape;10;p23"/>
          <p:cNvCxnSpPr/>
          <p:nvPr/>
        </p:nvCxnSpPr>
        <p:spPr>
          <a:xfrm>
            <a:off x="11761235" y="6607509"/>
            <a:ext cx="265889" cy="0"/>
          </a:xfrm>
          <a:prstGeom prst="straightConnector1">
            <a:avLst/>
          </a:prstGeom>
          <a:noFill/>
          <a:ln w="9525" cap="flat" cmpd="sng">
            <a:solidFill>
              <a:srgbClr val="ED8623"/>
            </a:solidFill>
            <a:prstDash val="solid"/>
            <a:miter lim="800000"/>
            <a:headEnd type="none" w="sm" len="sm"/>
            <a:tailEnd type="none" w="sm" len="sm"/>
          </a:ln>
        </p:spPr>
      </p:cxnSp>
      <p:sp>
        <p:nvSpPr>
          <p:cNvPr id="11" name="Google Shape;11;p23"/>
          <p:cNvSpPr txBox="1"/>
          <p:nvPr/>
        </p:nvSpPr>
        <p:spPr>
          <a:xfrm rot="-5400000">
            <a:off x="10158979" y="4764587"/>
            <a:ext cx="3470400"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1" i="0" u="none" strike="noStrike" cap="none">
                <a:solidFill>
                  <a:srgbClr val="282666"/>
                </a:solidFill>
                <a:latin typeface="Calibri"/>
                <a:ea typeface="Calibri"/>
                <a:cs typeface="Calibri"/>
                <a:sym typeface="Calibri"/>
              </a:rPr>
              <a:t>HeadStart </a:t>
            </a:r>
            <a:r>
              <a:rPr lang="en-US" sz="800" b="0" i="0" u="none" strike="noStrike" cap="none">
                <a:solidFill>
                  <a:srgbClr val="282666"/>
                </a:solidFill>
                <a:latin typeface="Calibri"/>
                <a:ea typeface="Calibri"/>
                <a:cs typeface="Calibri"/>
                <a:sym typeface="Calibri"/>
              </a:rPr>
              <a:t>en fremtid i AI for piger </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hyperlink" Target="https://gadgetstouse.com/blog/2023/03/01/ai-tools-benefits-applications/" TargetMode="External"/><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hyperlink" Target="https://www.tecnoneo.com/2018/" TargetMode="External"/><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hyperlink" Target="https://headstart-ai.eu/visual-resource-hub/" TargetMode="External"/><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hyperlink" Target="https://headstart-ai.eu/visual-resource-hub/" TargetMode="Externa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hyperlink" Target="https://headstart-ai.eu/visual-resource-hub/"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hyperlink" Target="https://www.canva.com/design/DAGY5YW43U8/_JchoyeZyk0dZ0ie20yvaw/edit?utm_content=DAGY5YW43U8&amp;utm_campaign=designshare&amp;utm_medium=link2&amp;utm_source=sharebutt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3"/>
          <p:cNvPicPr preferRelativeResize="0">
            <a:picLocks noGrp="1"/>
          </p:cNvPicPr>
          <p:nvPr>
            <p:ph type="pic" idx="2"/>
          </p:nvPr>
        </p:nvPicPr>
        <p:blipFill>
          <a:blip r:embed="rId3" cstate="screen">
            <a:extLst>
              <a:ext uri="{28A0092B-C50C-407E-A947-70E740481C1C}">
                <a14:useLocalDpi xmlns:a14="http://schemas.microsoft.com/office/drawing/2010/main"/>
              </a:ext>
            </a:extLst>
          </a:blip>
          <a:srcRect/>
          <a:stretch/>
        </p:blipFill>
        <p:spPr>
          <a:xfrm>
            <a:off x="5274194" y="0"/>
            <a:ext cx="6917806" cy="3550043"/>
          </a:xfrm>
          <a:prstGeom prst="rect">
            <a:avLst/>
          </a:prstGeom>
          <a:solidFill>
            <a:srgbClr val="F2F2F2"/>
          </a:solidFill>
          <a:ln>
            <a:noFill/>
          </a:ln>
        </p:spPr>
      </p:pic>
      <p:sp>
        <p:nvSpPr>
          <p:cNvPr id="202" name="Google Shape;202;p3"/>
          <p:cNvSpPr txBox="1">
            <a:spLocks noGrp="1"/>
          </p:cNvSpPr>
          <p:nvPr>
            <p:ph type="body" idx="1"/>
          </p:nvPr>
        </p:nvSpPr>
        <p:spPr>
          <a:xfrm>
            <a:off x="558314" y="47071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b="1" dirty="0"/>
              <a:t>www.headstart-ai.eu</a:t>
            </a:r>
            <a:endParaRPr dirty="0"/>
          </a:p>
        </p:txBody>
      </p:sp>
      <p:sp>
        <p:nvSpPr>
          <p:cNvPr id="203" name="Google Shape;203;p3"/>
          <p:cNvSpPr txBox="1">
            <a:spLocks noGrp="1"/>
          </p:cNvSpPr>
          <p:nvPr>
            <p:ph type="body" idx="3"/>
          </p:nvPr>
        </p:nvSpPr>
        <p:spPr>
          <a:xfrm>
            <a:off x="6849870" y="4569894"/>
            <a:ext cx="5342129"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4800"/>
              <a:buNone/>
            </a:pPr>
            <a:r>
              <a:rPr lang="en-GB" dirty="0"/>
              <a:t>Morgendagens job - hvordan AI former karrierer</a:t>
            </a:r>
          </a:p>
        </p:txBody>
      </p:sp>
      <p:sp>
        <p:nvSpPr>
          <p:cNvPr id="204" name="Google Shape;204;p3"/>
          <p:cNvSpPr txBox="1">
            <a:spLocks noGrp="1"/>
          </p:cNvSpPr>
          <p:nvPr>
            <p:ph type="body" idx="4"/>
          </p:nvPr>
        </p:nvSpPr>
        <p:spPr>
          <a:xfrm>
            <a:off x="6849871" y="3826010"/>
            <a:ext cx="5089964"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en-US" dirty="0"/>
              <a:t>MODUL 4</a:t>
            </a:r>
            <a:endParaRPr dirty="0"/>
          </a:p>
        </p:txBody>
      </p:sp>
      <p:pic>
        <p:nvPicPr>
          <p:cNvPr id="2" name="Picture 2">
            <a:extLst>
              <a:ext uri="{FF2B5EF4-FFF2-40B4-BE49-F238E27FC236}">
                <a16:creationId xmlns:a16="http://schemas.microsoft.com/office/drawing/2014/main" id="{F34265FE-0D0A-D63D-99FC-E53C7E597FA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23821" y="6066131"/>
            <a:ext cx="1169885" cy="4093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12BB8-5FF1-DCD7-9DA9-E4376514431D}"/>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C50DBCF5-8FAA-2ADA-F5F0-1BAD1425D7B2}"/>
              </a:ext>
            </a:extLst>
          </p:cNvPr>
          <p:cNvSpPr>
            <a:spLocks noGrp="1"/>
          </p:cNvSpPr>
          <p:nvPr>
            <p:ph type="body" sz="quarter" idx="18"/>
          </p:nvPr>
        </p:nvSpPr>
        <p:spPr>
          <a:xfrm>
            <a:off x="599570" y="4919936"/>
            <a:ext cx="2641469" cy="1049221"/>
          </a:xfrm>
        </p:spPr>
        <p:txBody>
          <a:bodyPr/>
          <a:lstStyle/>
          <a:p>
            <a:r>
              <a:rPr lang="en-US" sz="2800" b="1" dirty="0"/>
              <a:t>Sundhed</a:t>
            </a:r>
          </a:p>
          <a:p>
            <a:endParaRPr lang="en-GB" b="1" dirty="0"/>
          </a:p>
        </p:txBody>
      </p:sp>
      <p:sp>
        <p:nvSpPr>
          <p:cNvPr id="5" name="Text Placeholder 4">
            <a:extLst>
              <a:ext uri="{FF2B5EF4-FFF2-40B4-BE49-F238E27FC236}">
                <a16:creationId xmlns:a16="http://schemas.microsoft.com/office/drawing/2014/main" id="{66A9E5B4-5D5E-1F39-A54E-4F4CF9F5E6D9}"/>
              </a:ext>
            </a:extLst>
          </p:cNvPr>
          <p:cNvSpPr>
            <a:spLocks noGrp="1"/>
          </p:cNvSpPr>
          <p:nvPr>
            <p:ph type="body" sz="quarter" idx="20"/>
          </p:nvPr>
        </p:nvSpPr>
        <p:spPr>
          <a:xfrm>
            <a:off x="7853680" y="515699"/>
            <a:ext cx="3869891" cy="5453458"/>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AI bliver udforsket som et værktøj til at fremskynde opdagelsen af nye lægemidler og forbedre patienternes sundhedsjournaler.</a:t>
            </a:r>
          </a:p>
          <a:p>
            <a:endParaRPr lang="en-GB" sz="800" dirty="0">
              <a:latin typeface="Calibri" panose="020F0502020204030204" pitchFamily="34" charset="0"/>
              <a:ea typeface="Calibri" panose="020F0502020204030204" pitchFamily="34" charset="0"/>
              <a:cs typeface="Calibri" panose="020F0502020204030204" pitchFamily="34" charset="0"/>
            </a:endParaRPr>
          </a:p>
          <a:p>
            <a:r>
              <a:rPr lang="en-GB" dirty="0">
                <a:latin typeface="Calibri" panose="020F0502020204030204" pitchFamily="34" charset="0"/>
                <a:ea typeface="Calibri" panose="020F0502020204030204" pitchFamily="34" charset="0"/>
                <a:cs typeface="Calibri" panose="020F0502020204030204" pitchFamily="34" charset="0"/>
              </a:rPr>
              <a:t>AI hjælper læger med at opdage sygdomme tidligt ved at analysere medicinske billeder.</a:t>
            </a:r>
          </a:p>
          <a:p>
            <a:endParaRPr lang="en-GB" sz="800" dirty="0">
              <a:latin typeface="Calibri" panose="020F0502020204030204" pitchFamily="34" charset="0"/>
              <a:ea typeface="Calibri" panose="020F0502020204030204" pitchFamily="34" charset="0"/>
              <a:cs typeface="Calibri" panose="020F0502020204030204" pitchFamily="34" charset="0"/>
            </a:endParaRPr>
          </a:p>
          <a:p>
            <a:r>
              <a:rPr lang="en-GB" dirty="0">
                <a:latin typeface="Calibri" panose="020F0502020204030204" pitchFamily="34" charset="0"/>
                <a:ea typeface="Calibri" panose="020F0502020204030204" pitchFamily="34" charset="0"/>
                <a:cs typeface="Calibri" panose="020F0502020204030204" pitchFamily="34" charset="0"/>
              </a:rPr>
              <a:t>Robotter hjælper kirurger med at operere med præcision.</a:t>
            </a:r>
          </a:p>
          <a:p>
            <a:endParaRPr lang="en-GB" sz="800" dirty="0">
              <a:latin typeface="Calibri" panose="020F0502020204030204" pitchFamily="34" charset="0"/>
              <a:ea typeface="Calibri" panose="020F0502020204030204" pitchFamily="34" charset="0"/>
              <a:cs typeface="Calibri" panose="020F0502020204030204" pitchFamily="34" charset="0"/>
            </a:endParaRPr>
          </a:p>
          <a:p>
            <a:r>
              <a:rPr lang="en-GB" dirty="0">
                <a:latin typeface="Calibri" panose="020F0502020204030204" pitchFamily="34" charset="0"/>
                <a:ea typeface="Calibri" panose="020F0502020204030204" pitchFamily="34" charset="0"/>
                <a:cs typeface="Calibri" panose="020F0502020204030204" pitchFamily="34" charset="0"/>
              </a:rPr>
              <a:t>AI-drevne chatbots giver medicinsk rådgivning.</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Human hand and robot hand nearly touching">
            <a:extLst>
              <a:ext uri="{FF2B5EF4-FFF2-40B4-BE49-F238E27FC236}">
                <a16:creationId xmlns:a16="http://schemas.microsoft.com/office/drawing/2014/main" id="{082DD9FE-F552-1B8A-CB59-AE6B185A43C2}"/>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35665" y="242889"/>
            <a:ext cx="7575621" cy="4331221"/>
          </a:xfrm>
        </p:spPr>
      </p:pic>
    </p:spTree>
    <p:extLst>
      <p:ext uri="{BB962C8B-B14F-4D97-AF65-F5344CB8AC3E}">
        <p14:creationId xmlns:p14="http://schemas.microsoft.com/office/powerpoint/2010/main" val="3470097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D2766-D06E-AE3F-5B2A-6C7D1C96B96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3B22455-57D9-EA4C-F6E9-1A94427BE488}"/>
              </a:ext>
            </a:extLst>
          </p:cNvPr>
          <p:cNvSpPr>
            <a:spLocks noGrp="1"/>
          </p:cNvSpPr>
          <p:nvPr>
            <p:ph type="body" sz="quarter" idx="18"/>
          </p:nvPr>
        </p:nvSpPr>
        <p:spPr>
          <a:xfrm>
            <a:off x="599570" y="4919936"/>
            <a:ext cx="2641469" cy="1049221"/>
          </a:xfrm>
        </p:spPr>
        <p:txBody>
          <a:bodyPr/>
          <a:lstStyle/>
          <a:p>
            <a:r>
              <a:rPr lang="en-US" sz="2800" b="1" dirty="0"/>
              <a:t>Uddannelse</a:t>
            </a:r>
          </a:p>
          <a:p>
            <a:endParaRPr lang="en-GB" b="1" dirty="0"/>
          </a:p>
        </p:txBody>
      </p:sp>
      <p:sp>
        <p:nvSpPr>
          <p:cNvPr id="5" name="Text Placeholder 4">
            <a:extLst>
              <a:ext uri="{FF2B5EF4-FFF2-40B4-BE49-F238E27FC236}">
                <a16:creationId xmlns:a16="http://schemas.microsoft.com/office/drawing/2014/main" id="{BD1EED42-5305-38E7-E585-C5E2F83E25DE}"/>
              </a:ext>
            </a:extLst>
          </p:cNvPr>
          <p:cNvSpPr>
            <a:spLocks noGrp="1"/>
          </p:cNvSpPr>
          <p:nvPr>
            <p:ph type="body" sz="quarter" idx="20"/>
          </p:nvPr>
        </p:nvSpPr>
        <p:spPr>
          <a:xfrm>
            <a:off x="7575621" y="528718"/>
            <a:ext cx="4102242" cy="5453458"/>
          </a:xfrm>
        </p:spPr>
        <p:txBody>
          <a:bodyPr/>
          <a:lstStyle/>
          <a:p>
            <a:pPr>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Der findes værktøjer, som giver dig mulighed for at udforme personlige læringsplaner for hver enkelt elev, der passer til deres behov og læringsstil. </a:t>
            </a:r>
          </a:p>
          <a:p>
            <a:pPr>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Personlige læringsapps (f.eks. Duolingo) tilpasser sig den enkelte elevs tempo.</a:t>
            </a:r>
          </a:p>
          <a:p>
            <a:pPr>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AI oversætter sprog med det samme og forbinder elever over hele verden.</a:t>
            </a:r>
          </a:p>
          <a:p>
            <a:pPr>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Værktøjer som AI-tutorer hjælper børn med at lære matematik, naturvidenskab og endda kodning!</a:t>
            </a:r>
          </a:p>
          <a:p>
            <a:pPr>
              <a:spcAft>
                <a:spcPts val="800"/>
              </a:spcAft>
            </a:pP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A computer chip with a circuit board and symbols&#10;&#10;AI-generated content may be incorrect.">
            <a:extLst>
              <a:ext uri="{FF2B5EF4-FFF2-40B4-BE49-F238E27FC236}">
                <a16:creationId xmlns:a16="http://schemas.microsoft.com/office/drawing/2014/main" id="{E731BAE4-6967-C398-F986-85020AB35866}"/>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0" y="222250"/>
            <a:ext cx="7575550" cy="4332288"/>
          </a:xfrm>
        </p:spPr>
      </p:pic>
    </p:spTree>
    <p:extLst>
      <p:ext uri="{BB962C8B-B14F-4D97-AF65-F5344CB8AC3E}">
        <p14:creationId xmlns:p14="http://schemas.microsoft.com/office/powerpoint/2010/main" val="19731342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B6BF7-EFD2-A643-9C85-DE1268D4FD1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E3FC4FE-37F7-4E06-4785-ED90FA9179A5}"/>
              </a:ext>
            </a:extLst>
          </p:cNvPr>
          <p:cNvSpPr>
            <a:spLocks noGrp="1"/>
          </p:cNvSpPr>
          <p:nvPr>
            <p:ph type="body" sz="quarter" idx="18"/>
          </p:nvPr>
        </p:nvSpPr>
        <p:spPr>
          <a:xfrm>
            <a:off x="599570" y="4919936"/>
            <a:ext cx="2641469" cy="1049221"/>
          </a:xfrm>
        </p:spPr>
        <p:txBody>
          <a:bodyPr/>
          <a:lstStyle/>
          <a:p>
            <a:r>
              <a:rPr lang="en-US" sz="2800" b="1" dirty="0"/>
              <a:t>Finans</a:t>
            </a:r>
          </a:p>
          <a:p>
            <a:endParaRPr lang="en-GB" b="1" dirty="0"/>
          </a:p>
        </p:txBody>
      </p:sp>
      <p:sp>
        <p:nvSpPr>
          <p:cNvPr id="5" name="Text Placeholder 4">
            <a:extLst>
              <a:ext uri="{FF2B5EF4-FFF2-40B4-BE49-F238E27FC236}">
                <a16:creationId xmlns:a16="http://schemas.microsoft.com/office/drawing/2014/main" id="{5D633823-FBF9-2D22-EDCF-EBF7B53D6BB1}"/>
              </a:ext>
            </a:extLst>
          </p:cNvPr>
          <p:cNvSpPr>
            <a:spLocks noGrp="1"/>
          </p:cNvSpPr>
          <p:nvPr>
            <p:ph type="body" sz="quarter" idx="20"/>
          </p:nvPr>
        </p:nvSpPr>
        <p:spPr>
          <a:xfrm>
            <a:off x="7788984" y="2742249"/>
            <a:ext cx="4102242" cy="1626551"/>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Der findes værktøjer, som analyserer adfærdsmønstre og forudser tendenser på aktiemarkedet.</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Data displayed on screen">
            <a:extLst>
              <a:ext uri="{FF2B5EF4-FFF2-40B4-BE49-F238E27FC236}">
                <a16:creationId xmlns:a16="http://schemas.microsoft.com/office/drawing/2014/main" id="{4885B6D0-84A3-8541-D2FB-CA57B43969AF}"/>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0" y="270376"/>
            <a:ext cx="7575550" cy="4332288"/>
          </a:xfrm>
        </p:spPr>
      </p:pic>
    </p:spTree>
    <p:extLst>
      <p:ext uri="{BB962C8B-B14F-4D97-AF65-F5344CB8AC3E}">
        <p14:creationId xmlns:p14="http://schemas.microsoft.com/office/powerpoint/2010/main" val="42384141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D08CB-3919-6873-8BCA-E39EDF96C4D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14262DA-67EE-9B8B-7865-9DE5456CA023}"/>
              </a:ext>
            </a:extLst>
          </p:cNvPr>
          <p:cNvSpPr>
            <a:spLocks noGrp="1"/>
          </p:cNvSpPr>
          <p:nvPr>
            <p:ph type="body" sz="quarter" idx="18"/>
          </p:nvPr>
        </p:nvSpPr>
        <p:spPr>
          <a:xfrm>
            <a:off x="637670" y="4553790"/>
            <a:ext cx="2641469" cy="1049221"/>
          </a:xfrm>
        </p:spPr>
        <p:txBody>
          <a:bodyPr/>
          <a:lstStyle/>
          <a:p>
            <a:r>
              <a:rPr lang="en-US" sz="2800" b="1" dirty="0"/>
              <a:t>Miljø og klimaforandringer</a:t>
            </a:r>
          </a:p>
          <a:p>
            <a:endParaRPr lang="en-GB" b="1" dirty="0"/>
          </a:p>
        </p:txBody>
      </p:sp>
      <p:sp>
        <p:nvSpPr>
          <p:cNvPr id="5" name="Text Placeholder 4">
            <a:extLst>
              <a:ext uri="{FF2B5EF4-FFF2-40B4-BE49-F238E27FC236}">
                <a16:creationId xmlns:a16="http://schemas.microsoft.com/office/drawing/2014/main" id="{2A5EB82B-C18A-4DA2-E6F5-BE1555E739EF}"/>
              </a:ext>
            </a:extLst>
          </p:cNvPr>
          <p:cNvSpPr>
            <a:spLocks noGrp="1"/>
          </p:cNvSpPr>
          <p:nvPr>
            <p:ph type="body" sz="quarter" idx="20"/>
          </p:nvPr>
        </p:nvSpPr>
        <p:spPr>
          <a:xfrm>
            <a:off x="7900744" y="1970089"/>
            <a:ext cx="4102242" cy="3999068"/>
          </a:xfrm>
        </p:spPr>
        <p:txBody>
          <a:bodyPr/>
          <a:lstStyle/>
          <a:p>
            <a:pPr>
              <a:spcAft>
                <a:spcPts val="600"/>
              </a:spcAft>
            </a:pPr>
            <a:r>
              <a:rPr lang="en-GB" dirty="0">
                <a:latin typeface="Calibri" panose="020F0502020204030204" pitchFamily="34" charset="0"/>
                <a:ea typeface="Calibri" panose="020F0502020204030204" pitchFamily="34" charset="0"/>
                <a:cs typeface="Calibri" panose="020F0502020204030204" pitchFamily="34" charset="0"/>
              </a:rPr>
              <a:t>AI forudsiger vejrmønstre og hjælper med at tackle klimaproblemer.</a:t>
            </a:r>
          </a:p>
          <a:p>
            <a:pPr>
              <a:spcAft>
                <a:spcPts val="600"/>
              </a:spcAft>
            </a:pPr>
            <a:r>
              <a:rPr lang="en-GB" dirty="0">
                <a:latin typeface="Calibri" panose="020F0502020204030204" pitchFamily="34" charset="0"/>
                <a:ea typeface="Calibri" panose="020F0502020204030204" pitchFamily="34" charset="0"/>
                <a:cs typeface="Calibri" panose="020F0502020204030204" pitchFamily="34" charset="0"/>
              </a:rPr>
              <a:t>Det hjælper med at reducere energispild i byer.</a:t>
            </a:r>
          </a:p>
          <a:p>
            <a:pPr>
              <a:spcAft>
                <a:spcPts val="600"/>
              </a:spcAft>
            </a:pPr>
            <a:r>
              <a:rPr lang="en-GB" dirty="0">
                <a:latin typeface="Calibri" panose="020F0502020204030204" pitchFamily="34" charset="0"/>
                <a:ea typeface="Calibri" panose="020F0502020204030204" pitchFamily="34" charset="0"/>
                <a:cs typeface="Calibri" panose="020F0502020204030204" pitchFamily="34" charset="0"/>
              </a:rPr>
              <a:t>AI-drevne projekter beskytter truede arter ved at analysere data fra naturen.</a:t>
            </a:r>
          </a:p>
          <a:p>
            <a:pPr>
              <a:spcAft>
                <a:spcPts val="600"/>
              </a:spcAft>
            </a:pPr>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Placeholder 6" descr="Person holding grassy sphere">
            <a:extLst>
              <a:ext uri="{FF2B5EF4-FFF2-40B4-BE49-F238E27FC236}">
                <a16:creationId xmlns:a16="http://schemas.microsoft.com/office/drawing/2014/main" id="{0DCCAB5C-23C1-6B8D-B8B0-0CAEE43B9EFF}"/>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0" y="222250"/>
            <a:ext cx="7575550" cy="4332288"/>
          </a:xfrm>
        </p:spPr>
      </p:pic>
    </p:spTree>
    <p:extLst>
      <p:ext uri="{BB962C8B-B14F-4D97-AF65-F5344CB8AC3E}">
        <p14:creationId xmlns:p14="http://schemas.microsoft.com/office/powerpoint/2010/main" val="2394139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CE25B-A00B-DA78-E349-E7822F7DC18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826C6BF-24AA-16B7-B1B0-7949A6216815}"/>
              </a:ext>
            </a:extLst>
          </p:cNvPr>
          <p:cNvSpPr>
            <a:spLocks noGrp="1"/>
          </p:cNvSpPr>
          <p:nvPr>
            <p:ph type="body" sz="quarter" idx="18"/>
          </p:nvPr>
        </p:nvSpPr>
        <p:spPr>
          <a:xfrm>
            <a:off x="599570" y="4919936"/>
            <a:ext cx="2641469" cy="1049221"/>
          </a:xfrm>
        </p:spPr>
        <p:txBody>
          <a:bodyPr/>
          <a:lstStyle/>
          <a:p>
            <a:r>
              <a:rPr lang="en-US" sz="2800" b="1" dirty="0"/>
              <a:t>Mode og detailhandel</a:t>
            </a:r>
          </a:p>
          <a:p>
            <a:endParaRPr lang="en-GB" b="1" dirty="0"/>
          </a:p>
        </p:txBody>
      </p:sp>
      <p:sp>
        <p:nvSpPr>
          <p:cNvPr id="5" name="Text Placeholder 4">
            <a:extLst>
              <a:ext uri="{FF2B5EF4-FFF2-40B4-BE49-F238E27FC236}">
                <a16:creationId xmlns:a16="http://schemas.microsoft.com/office/drawing/2014/main" id="{B1FAF270-9196-CD69-79AA-5040875E492B}"/>
              </a:ext>
            </a:extLst>
          </p:cNvPr>
          <p:cNvSpPr>
            <a:spLocks noGrp="1"/>
          </p:cNvSpPr>
          <p:nvPr>
            <p:ph type="body" sz="quarter" idx="20"/>
          </p:nvPr>
        </p:nvSpPr>
        <p:spPr>
          <a:xfrm>
            <a:off x="7910269" y="1265239"/>
            <a:ext cx="3834056" cy="3999068"/>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AI designer tøj og forudsiger, hvad der er trendy.</a:t>
            </a:r>
          </a:p>
          <a:p>
            <a:r>
              <a:rPr lang="en-GB" dirty="0">
                <a:latin typeface="Calibri" panose="020F0502020204030204" pitchFamily="34" charset="0"/>
                <a:ea typeface="Calibri" panose="020F0502020204030204" pitchFamily="34" charset="0"/>
                <a:cs typeface="Calibri" panose="020F0502020204030204" pitchFamily="34" charset="0"/>
              </a:rPr>
              <a:t>Virtuelle prøverum giver dig mulighed for at "prøve" tøj online.</a:t>
            </a:r>
          </a:p>
          <a:p>
            <a:endParaRPr lang="en-GB" dirty="0">
              <a:latin typeface="Calibri" panose="020F0502020204030204" pitchFamily="34" charset="0"/>
              <a:ea typeface="Calibri" panose="020F0502020204030204" pitchFamily="34" charset="0"/>
              <a:cs typeface="Calibri" panose="020F0502020204030204" pitchFamily="34" charset="0"/>
            </a:endParaRPr>
          </a:p>
          <a:p>
            <a:r>
              <a:rPr lang="en-GB" dirty="0">
                <a:latin typeface="Calibri" panose="020F0502020204030204" pitchFamily="34" charset="0"/>
                <a:ea typeface="Calibri" panose="020F0502020204030204" pitchFamily="34" charset="0"/>
                <a:cs typeface="Calibri" panose="020F0502020204030204" pitchFamily="34" charset="0"/>
              </a:rPr>
              <a:t>Butikker og onlineplatforme bruger AI-algoritmer til at anbefale produkter, du måske kan lide.</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A person in a white dress looking at a screen&#10;&#10;AI-generated content may be incorrect.">
            <a:extLst>
              <a:ext uri="{FF2B5EF4-FFF2-40B4-BE49-F238E27FC236}">
                <a16:creationId xmlns:a16="http://schemas.microsoft.com/office/drawing/2014/main" id="{D2666917-2397-9EFD-2190-078D6D4840BD}"/>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rcRect/>
          <a:stretch>
            <a:fillRect/>
          </a:stretch>
        </p:blipFill>
        <p:spPr>
          <a:xfrm>
            <a:off x="0" y="222250"/>
            <a:ext cx="7575550" cy="4332288"/>
          </a:xfrm>
        </p:spPr>
      </p:pic>
    </p:spTree>
    <p:extLst>
      <p:ext uri="{BB962C8B-B14F-4D97-AF65-F5344CB8AC3E}">
        <p14:creationId xmlns:p14="http://schemas.microsoft.com/office/powerpoint/2010/main" val="12373495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59E51-4DD7-F7AF-8474-0B3A3FD7168A}"/>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FD738B5-FD37-E9D8-73CC-6FADED57622D}"/>
              </a:ext>
            </a:extLst>
          </p:cNvPr>
          <p:cNvSpPr>
            <a:spLocks noGrp="1"/>
          </p:cNvSpPr>
          <p:nvPr>
            <p:ph type="body" sz="quarter" idx="18"/>
          </p:nvPr>
        </p:nvSpPr>
        <p:spPr>
          <a:xfrm>
            <a:off x="599570" y="4919936"/>
            <a:ext cx="2641469" cy="1049221"/>
          </a:xfrm>
        </p:spPr>
        <p:txBody>
          <a:bodyPr/>
          <a:lstStyle/>
          <a:p>
            <a:r>
              <a:rPr lang="en-US" sz="2800" b="1" dirty="0"/>
              <a:t>Udvikling af software</a:t>
            </a:r>
          </a:p>
          <a:p>
            <a:endParaRPr lang="en-GB" b="1" dirty="0"/>
          </a:p>
        </p:txBody>
      </p:sp>
      <p:sp>
        <p:nvSpPr>
          <p:cNvPr id="5" name="Text Placeholder 4">
            <a:extLst>
              <a:ext uri="{FF2B5EF4-FFF2-40B4-BE49-F238E27FC236}">
                <a16:creationId xmlns:a16="http://schemas.microsoft.com/office/drawing/2014/main" id="{E6B0EB9E-9DB0-8CAB-0001-F48C6F815AD9}"/>
              </a:ext>
            </a:extLst>
          </p:cNvPr>
          <p:cNvSpPr>
            <a:spLocks noGrp="1"/>
          </p:cNvSpPr>
          <p:nvPr>
            <p:ph type="body" sz="quarter" idx="20"/>
          </p:nvPr>
        </p:nvSpPr>
        <p:spPr>
          <a:xfrm>
            <a:off x="7900744" y="1970089"/>
            <a:ext cx="3620696" cy="3999068"/>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Der findes værktøjer, som giver dig mulighed for at skrive kode mere effektivt og gennemgå koden hurtigt og foreslå måder at løse fejl på.</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Woman using cell phone at digital data science display">
            <a:extLst>
              <a:ext uri="{FF2B5EF4-FFF2-40B4-BE49-F238E27FC236}">
                <a16:creationId xmlns:a16="http://schemas.microsoft.com/office/drawing/2014/main" id="{020E4BEE-A00D-B158-28B8-E0CEA73C6E64}"/>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0" y="222250"/>
            <a:ext cx="7575550" cy="4332288"/>
          </a:xfrm>
        </p:spPr>
      </p:pic>
    </p:spTree>
    <p:extLst>
      <p:ext uri="{BB962C8B-B14F-4D97-AF65-F5344CB8AC3E}">
        <p14:creationId xmlns:p14="http://schemas.microsoft.com/office/powerpoint/2010/main" val="3296511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FBFF3-BCEC-C997-6C6F-3127B12B75E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F93FA779-AC7F-2E02-1A65-9D049DA07055}"/>
              </a:ext>
            </a:extLst>
          </p:cNvPr>
          <p:cNvSpPr>
            <a:spLocks noGrp="1"/>
          </p:cNvSpPr>
          <p:nvPr>
            <p:ph type="body" sz="quarter" idx="18"/>
          </p:nvPr>
        </p:nvSpPr>
        <p:spPr>
          <a:xfrm>
            <a:off x="599570" y="4919936"/>
            <a:ext cx="2641469" cy="1049221"/>
          </a:xfrm>
        </p:spPr>
        <p:txBody>
          <a:bodyPr/>
          <a:lstStyle/>
          <a:p>
            <a:r>
              <a:rPr lang="en-US" sz="2800" b="1" dirty="0"/>
              <a:t>Skrivning</a:t>
            </a:r>
          </a:p>
          <a:p>
            <a:endParaRPr lang="en-GB" b="1" dirty="0"/>
          </a:p>
        </p:txBody>
      </p:sp>
      <p:sp>
        <p:nvSpPr>
          <p:cNvPr id="5" name="Text Placeholder 4">
            <a:extLst>
              <a:ext uri="{FF2B5EF4-FFF2-40B4-BE49-F238E27FC236}">
                <a16:creationId xmlns:a16="http://schemas.microsoft.com/office/drawing/2014/main" id="{E9EAB1DA-EFE3-65E4-E7E4-4AC289EEB2A4}"/>
              </a:ext>
            </a:extLst>
          </p:cNvPr>
          <p:cNvSpPr>
            <a:spLocks noGrp="1"/>
          </p:cNvSpPr>
          <p:nvPr>
            <p:ph type="body" sz="quarter" idx="20"/>
          </p:nvPr>
        </p:nvSpPr>
        <p:spPr>
          <a:xfrm>
            <a:off x="7900744" y="1970089"/>
            <a:ext cx="3870953" cy="3999068"/>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AI-værktøjer giver dig mulighed for at planlægge, udarbejde, forbedre, opsummere og gennemgå skriftligt arbejde.</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Woman looking at monitor">
            <a:extLst>
              <a:ext uri="{FF2B5EF4-FFF2-40B4-BE49-F238E27FC236}">
                <a16:creationId xmlns:a16="http://schemas.microsoft.com/office/drawing/2014/main" id="{C88C490C-3C16-D501-00A8-46BC8E23A221}"/>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0" y="222250"/>
            <a:ext cx="7575550" cy="4332288"/>
          </a:xfrm>
        </p:spPr>
      </p:pic>
    </p:spTree>
    <p:extLst>
      <p:ext uri="{BB962C8B-B14F-4D97-AF65-F5344CB8AC3E}">
        <p14:creationId xmlns:p14="http://schemas.microsoft.com/office/powerpoint/2010/main" val="3488640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83E57-F0C0-D370-5957-BF1D92D815F5}"/>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6A0EA43-15AC-27ED-715F-7079068710E1}"/>
              </a:ext>
            </a:extLst>
          </p:cNvPr>
          <p:cNvSpPr>
            <a:spLocks noGrp="1"/>
          </p:cNvSpPr>
          <p:nvPr>
            <p:ph type="body" sz="quarter" idx="18"/>
          </p:nvPr>
        </p:nvSpPr>
        <p:spPr>
          <a:xfrm>
            <a:off x="599570" y="4919936"/>
            <a:ext cx="2641469" cy="1049221"/>
          </a:xfrm>
        </p:spPr>
        <p:txBody>
          <a:bodyPr/>
          <a:lstStyle/>
          <a:p>
            <a:r>
              <a:rPr lang="en-US" sz="2800" b="1" dirty="0"/>
              <a:t>Kundeservice</a:t>
            </a:r>
          </a:p>
          <a:p>
            <a:endParaRPr lang="en-GB" b="1" dirty="0"/>
          </a:p>
        </p:txBody>
      </p:sp>
      <p:sp>
        <p:nvSpPr>
          <p:cNvPr id="5" name="Text Placeholder 4">
            <a:extLst>
              <a:ext uri="{FF2B5EF4-FFF2-40B4-BE49-F238E27FC236}">
                <a16:creationId xmlns:a16="http://schemas.microsoft.com/office/drawing/2014/main" id="{E7902A58-ED9B-1DF7-8841-24EE88108199}"/>
              </a:ext>
            </a:extLst>
          </p:cNvPr>
          <p:cNvSpPr>
            <a:spLocks noGrp="1"/>
          </p:cNvSpPr>
          <p:nvPr>
            <p:ph type="body" sz="quarter" idx="20"/>
          </p:nvPr>
        </p:nvSpPr>
        <p:spPr>
          <a:xfrm>
            <a:off x="7900745" y="1970089"/>
            <a:ext cx="3691686" cy="3999068"/>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Chatbots, </a:t>
            </a:r>
            <a:r>
              <a:rPr lang="en-GB" dirty="0" err="1">
                <a:latin typeface="Calibri" panose="020F0502020204030204" pitchFamily="34" charset="0"/>
                <a:ea typeface="Calibri" panose="020F0502020204030204" pitchFamily="34" charset="0"/>
                <a:cs typeface="Calibri" panose="020F0502020204030204" pitchFamily="34" charset="0"/>
              </a:rPr>
              <a:t>voicebots </a:t>
            </a:r>
            <a:r>
              <a:rPr lang="en-GB" dirty="0">
                <a:latin typeface="Calibri" panose="020F0502020204030204" pitchFamily="34" charset="0"/>
                <a:ea typeface="Calibri" panose="020F0502020204030204" pitchFamily="34" charset="0"/>
                <a:cs typeface="Calibri" panose="020F0502020204030204" pitchFamily="34" charset="0"/>
              </a:rPr>
              <a:t>og virtuelle assistenter giver dig mulighed for at reducere svartiden og hurtigt besvare ofte stillede spørgsmål.</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Person holding smiling emoji">
            <a:extLst>
              <a:ext uri="{FF2B5EF4-FFF2-40B4-BE49-F238E27FC236}">
                <a16:creationId xmlns:a16="http://schemas.microsoft.com/office/drawing/2014/main" id="{53E7ABA0-821A-4571-F61A-9B3E2CDF3C28}"/>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a:fillRect/>
          </a:stretch>
        </p:blipFill>
        <p:spPr>
          <a:xfrm>
            <a:off x="0" y="222250"/>
            <a:ext cx="7575550" cy="4332288"/>
          </a:xfrm>
        </p:spPr>
      </p:pic>
    </p:spTree>
    <p:extLst>
      <p:ext uri="{BB962C8B-B14F-4D97-AF65-F5344CB8AC3E}">
        <p14:creationId xmlns:p14="http://schemas.microsoft.com/office/powerpoint/2010/main" val="2181471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79F665-E95E-0A08-EC64-5CC6956F52B7}"/>
              </a:ext>
            </a:extLst>
          </p:cNvPr>
          <p:cNvSpPr>
            <a:spLocks noGrp="1"/>
          </p:cNvSpPr>
          <p:nvPr>
            <p:ph type="body" sz="quarter" idx="13"/>
          </p:nvPr>
        </p:nvSpPr>
        <p:spPr/>
        <p:txBody>
          <a:bodyPr/>
          <a:lstStyle/>
          <a:p>
            <a:r>
              <a:rPr lang="en-GB" sz="2400" b="1" i="0" dirty="0">
                <a:latin typeface="Calibri" panose="020F0502020204030204" pitchFamily="34" charset="0"/>
                <a:cs typeface="Calibri" panose="020F0502020204030204" pitchFamily="34" charset="0"/>
              </a:rPr>
              <a:t>Lad os dele</a:t>
            </a:r>
          </a:p>
          <a:p>
            <a:endParaRPr lang="en-GB" sz="2400" b="1" i="0" dirty="0">
              <a:latin typeface="Calibri" panose="020F0502020204030204" pitchFamily="34" charset="0"/>
              <a:cs typeface="Calibri" panose="020F0502020204030204" pitchFamily="34" charset="0"/>
            </a:endParaRPr>
          </a:p>
          <a:p>
            <a:r>
              <a:rPr lang="en-GB" sz="2400" b="1" i="0" dirty="0">
                <a:latin typeface="Calibri" panose="020F0502020204030204" pitchFamily="34" charset="0"/>
                <a:cs typeface="Calibri" panose="020F0502020204030204" pitchFamily="34" charset="0"/>
              </a:rPr>
              <a:t>Hvilken branche begejstrer </a:t>
            </a:r>
            <a:br>
              <a:rPr lang="en-GB" sz="2400" b="1" i="0" dirty="0">
                <a:latin typeface="Calibri" panose="020F0502020204030204" pitchFamily="34" charset="0"/>
                <a:cs typeface="Calibri" panose="020F0502020204030204" pitchFamily="34" charset="0"/>
              </a:rPr>
            </a:br>
            <a:r>
              <a:rPr lang="en-GB" sz="2400" b="1" i="0" dirty="0">
                <a:latin typeface="Calibri" panose="020F0502020204030204" pitchFamily="34" charset="0"/>
                <a:cs typeface="Calibri" panose="020F0502020204030204" pitchFamily="34" charset="0"/>
              </a:rPr>
              <a:t>dig mest, og hvorfor?</a:t>
            </a:r>
          </a:p>
          <a:p>
            <a:endParaRPr lang="en-GB" dirty="0"/>
          </a:p>
        </p:txBody>
      </p:sp>
      <p:pic>
        <p:nvPicPr>
          <p:cNvPr id="5" name="Picture Placeholder 4">
            <a:extLst>
              <a:ext uri="{FF2B5EF4-FFF2-40B4-BE49-F238E27FC236}">
                <a16:creationId xmlns:a16="http://schemas.microsoft.com/office/drawing/2014/main" id="{6CB517DB-46F3-54AF-97AD-CBCEB45DC0BD}"/>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509460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14"/>
          <p:cNvSpPr txBox="1">
            <a:spLocks noGrp="1"/>
          </p:cNvSpPr>
          <p:nvPr>
            <p:ph type="body" idx="1"/>
          </p:nvPr>
        </p:nvSpPr>
        <p:spPr>
          <a:xfrm>
            <a:off x="675025" y="3392025"/>
            <a:ext cx="3083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Font typeface="Arial"/>
              <a:buNone/>
            </a:pPr>
            <a:r>
              <a:rPr lang="en-US" sz="2500" b="1"/>
              <a:t>Aktivitet</a:t>
            </a:r>
            <a:endParaRPr sz="2500" b="1"/>
          </a:p>
          <a:p>
            <a:pPr marL="0" lvl="0" indent="0" algn="l" rtl="0">
              <a:lnSpc>
                <a:spcPct val="90000"/>
              </a:lnSpc>
              <a:spcBef>
                <a:spcPts val="0"/>
              </a:spcBef>
              <a:spcAft>
                <a:spcPts val="0"/>
              </a:spcAft>
              <a:buClr>
                <a:schemeClr val="lt1"/>
              </a:buClr>
              <a:buSzPts val="2800"/>
              <a:buNone/>
            </a:pPr>
            <a:endParaRPr sz="1700"/>
          </a:p>
        </p:txBody>
      </p:sp>
      <p:sp>
        <p:nvSpPr>
          <p:cNvPr id="383" name="Google Shape;383;p14"/>
          <p:cNvSpPr txBox="1">
            <a:spLocks noGrp="1"/>
          </p:cNvSpPr>
          <p:nvPr>
            <p:ph type="body" idx="4"/>
          </p:nvPr>
        </p:nvSpPr>
        <p:spPr>
          <a:xfrm>
            <a:off x="4594475" y="2239600"/>
            <a:ext cx="3083100" cy="207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buNone/>
            </a:pPr>
            <a:r>
              <a:rPr lang="en-US"/>
              <a:t>Lad os se et kort interview med en kvinde i en AI-relateret rolle og diskutere de færdigheder, hun bruger dagligt.</a:t>
            </a:r>
            <a:endParaRPr/>
          </a:p>
          <a:p>
            <a:pPr marL="228600" lvl="0" indent="-228600" algn="l" rtl="0">
              <a:lnSpc>
                <a:spcPct val="90000"/>
              </a:lnSpc>
              <a:spcBef>
                <a:spcPts val="1000"/>
              </a:spcBef>
              <a:spcAft>
                <a:spcPts val="0"/>
              </a:spcAft>
              <a:buClr>
                <a:srgbClr val="282666"/>
              </a:buClr>
              <a:buSzPts val="2400"/>
              <a:buNone/>
            </a:pPr>
            <a:endParaRPr/>
          </a:p>
        </p:txBody>
      </p:sp>
      <p:sp>
        <p:nvSpPr>
          <p:cNvPr id="384" name="Google Shape;384;p14"/>
          <p:cNvSpPr txBox="1">
            <a:spLocks noGrp="1"/>
          </p:cNvSpPr>
          <p:nvPr>
            <p:ph type="body" idx="5"/>
          </p:nvPr>
        </p:nvSpPr>
        <p:spPr>
          <a:xfrm>
            <a:off x="4594474" y="761600"/>
            <a:ext cx="5833200" cy="803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653795"/>
              </a:buClr>
              <a:buSzPts val="3600"/>
              <a:buFont typeface="Arial"/>
              <a:buNone/>
            </a:pPr>
            <a:r>
              <a:rPr lang="en-US">
                <a:solidFill>
                  <a:srgbClr val="282666"/>
                </a:solidFill>
              </a:rPr>
              <a:t>Line Noergaard</a:t>
            </a:r>
            <a:endParaRPr>
              <a:solidFill>
                <a:srgbClr val="282666"/>
              </a:solidFill>
            </a:endParaRPr>
          </a:p>
          <a:p>
            <a:pPr marL="0" lvl="0" indent="0" algn="l" rtl="0">
              <a:lnSpc>
                <a:spcPct val="115000"/>
              </a:lnSpc>
              <a:spcBef>
                <a:spcPts val="0"/>
              </a:spcBef>
              <a:spcAft>
                <a:spcPts val="0"/>
              </a:spcAft>
              <a:buSzPts val="3600"/>
              <a:buNone/>
            </a:pPr>
            <a:r>
              <a:rPr lang="en-US" sz="2400" b="0">
                <a:solidFill>
                  <a:srgbClr val="282666"/>
                </a:solidFill>
              </a:rPr>
              <a:t>Manager i NewTech, KPMG, Danmark</a:t>
            </a:r>
            <a:endParaRPr sz="2400" b="0">
              <a:solidFill>
                <a:srgbClr val="282666"/>
              </a:solidFill>
            </a:endParaRPr>
          </a:p>
          <a:p>
            <a:pPr marL="0" lvl="0" indent="0" algn="l" rtl="0">
              <a:lnSpc>
                <a:spcPct val="90000"/>
              </a:lnSpc>
              <a:spcBef>
                <a:spcPts val="0"/>
              </a:spcBef>
              <a:spcAft>
                <a:spcPts val="0"/>
              </a:spcAft>
              <a:buClr>
                <a:srgbClr val="653795"/>
              </a:buClr>
              <a:buSzPts val="3600"/>
              <a:buNone/>
            </a:pPr>
            <a:endParaRPr sz="2400" b="0">
              <a:solidFill>
                <a:srgbClr val="282666"/>
              </a:solidFill>
            </a:endParaRPr>
          </a:p>
        </p:txBody>
      </p:sp>
      <p:pic>
        <p:nvPicPr>
          <p:cNvPr id="385" name="Google Shape;385;p14"/>
          <p:cNvPicPr preferRelativeResize="0"/>
          <p:nvPr/>
        </p:nvPicPr>
        <p:blipFill rotWithShape="1">
          <a:blip r:embed="rId3" cstate="screen">
            <a:alphaModFix/>
            <a:extLst>
              <a:ext uri="{28A0092B-C50C-407E-A947-70E740481C1C}">
                <a14:useLocalDpi xmlns:a14="http://schemas.microsoft.com/office/drawing/2010/main"/>
              </a:ext>
            </a:extLst>
          </a:blip>
          <a:srcRect l="-32642"/>
          <a:stretch/>
        </p:blipFill>
        <p:spPr>
          <a:xfrm>
            <a:off x="7295875" y="3103030"/>
            <a:ext cx="5342148" cy="3896144"/>
          </a:xfrm>
          <a:prstGeom prst="rect">
            <a:avLst/>
          </a:prstGeom>
          <a:noFill/>
          <a:ln>
            <a:noFill/>
          </a:ln>
        </p:spPr>
      </p:pic>
      <p:pic>
        <p:nvPicPr>
          <p:cNvPr id="386" name="Google Shape;386;p1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48401" y="3272777"/>
            <a:ext cx="2889624" cy="2763142"/>
          </a:xfrm>
          <a:prstGeom prst="rect">
            <a:avLst/>
          </a:prstGeom>
          <a:noFill/>
          <a:ln>
            <a:noFill/>
          </a:ln>
        </p:spPr>
      </p:pic>
      <p:sp>
        <p:nvSpPr>
          <p:cNvPr id="387" name="Google Shape;387;p14"/>
          <p:cNvSpPr/>
          <p:nvPr/>
        </p:nvSpPr>
        <p:spPr>
          <a:xfrm>
            <a:off x="8293355" y="2731600"/>
            <a:ext cx="1858800" cy="15837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1"/>
              </a:highlight>
              <a:latin typeface="Arial"/>
              <a:ea typeface="Arial"/>
              <a:cs typeface="Arial"/>
              <a:sym typeface="Arial"/>
            </a:endParaRPr>
          </a:p>
        </p:txBody>
      </p:sp>
      <p:sp>
        <p:nvSpPr>
          <p:cNvPr id="388" name="Google Shape;388;p14"/>
          <p:cNvSpPr txBox="1"/>
          <p:nvPr/>
        </p:nvSpPr>
        <p:spPr>
          <a:xfrm>
            <a:off x="8280078" y="2966701"/>
            <a:ext cx="17907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a:solidFill>
                  <a:schemeClr val="hlink"/>
                </a:solidFill>
                <a:latin typeface="Calibri"/>
                <a:ea typeface="Calibri"/>
                <a:cs typeface="Calibri"/>
                <a:sym typeface="Calibri"/>
                <a:hlinkClick r:id="rId5"/>
              </a:rPr>
              <a:t>Se </a:t>
            </a:r>
            <a:endParaRPr sz="24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a:solidFill>
                  <a:schemeClr val="hlink"/>
                </a:solidFill>
                <a:latin typeface="Calibri"/>
                <a:ea typeface="Calibri"/>
                <a:cs typeface="Calibri"/>
                <a:sym typeface="Calibri"/>
                <a:hlinkClick r:id="rId5"/>
              </a:rPr>
              <a:t>det her!</a:t>
            </a:r>
            <a:endParaRPr sz="2400" b="1" i="0" u="none" strike="noStrike" cap="none">
              <a:solidFill>
                <a:schemeClr val="lt1"/>
              </a:solidFill>
              <a:latin typeface="Calibri"/>
              <a:ea typeface="Calibri"/>
              <a:cs typeface="Calibri"/>
              <a:sym typeface="Calibri"/>
            </a:endParaRPr>
          </a:p>
        </p:txBody>
      </p:sp>
      <p:pic>
        <p:nvPicPr>
          <p:cNvPr id="389" name="Google Shape;389;p14"/>
          <p:cNvPicPr preferRelativeResize="0"/>
          <p:nvPr/>
        </p:nvPicPr>
        <p:blipFill rotWithShape="1">
          <a:blip r:embed="rId6" cstate="screen">
            <a:alphaModFix/>
            <a:extLst>
              <a:ext uri="{28A0092B-C50C-407E-A947-70E740481C1C}">
                <a14:useLocalDpi xmlns:a14="http://schemas.microsoft.com/office/drawing/2010/main"/>
              </a:ext>
            </a:extLst>
          </a:blip>
          <a:srcRect l="17586"/>
          <a:stretch/>
        </p:blipFill>
        <p:spPr>
          <a:xfrm>
            <a:off x="394375" y="-15275"/>
            <a:ext cx="3456265" cy="2357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6"/>
          <p:cNvSpPr txBox="1">
            <a:spLocks noGrp="1"/>
          </p:cNvSpPr>
          <p:nvPr>
            <p:ph type="body" idx="1"/>
          </p:nvPr>
        </p:nvSpPr>
        <p:spPr>
          <a:xfrm>
            <a:off x="5862882" y="133799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01</a:t>
            </a:r>
            <a:endParaRPr/>
          </a:p>
        </p:txBody>
      </p:sp>
      <p:sp>
        <p:nvSpPr>
          <p:cNvPr id="252" name="Google Shape;252;p6"/>
          <p:cNvSpPr txBox="1">
            <a:spLocks noGrp="1"/>
          </p:cNvSpPr>
          <p:nvPr>
            <p:ph type="body" idx="2"/>
          </p:nvPr>
        </p:nvSpPr>
        <p:spPr>
          <a:xfrm>
            <a:off x="6698178" y="133799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Hvorfor AI?</a:t>
            </a:r>
            <a:endParaRPr dirty="0"/>
          </a:p>
        </p:txBody>
      </p:sp>
      <p:sp>
        <p:nvSpPr>
          <p:cNvPr id="254" name="Google Shape;254;p6"/>
          <p:cNvSpPr txBox="1">
            <a:spLocks noGrp="1"/>
          </p:cNvSpPr>
          <p:nvPr>
            <p:ph type="body" idx="4"/>
          </p:nvPr>
        </p:nvSpPr>
        <p:spPr>
          <a:xfrm>
            <a:off x="5884585" y="225297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02</a:t>
            </a:r>
            <a:endParaRPr/>
          </a:p>
        </p:txBody>
      </p:sp>
      <p:sp>
        <p:nvSpPr>
          <p:cNvPr id="255" name="Google Shape;255;p6"/>
          <p:cNvSpPr txBox="1">
            <a:spLocks noGrp="1"/>
          </p:cNvSpPr>
          <p:nvPr>
            <p:ph type="body" idx="5"/>
          </p:nvPr>
        </p:nvSpPr>
        <p:spPr>
          <a:xfrm>
            <a:off x="6719881" y="2252978"/>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AI i karrieren</a:t>
            </a:r>
            <a:endParaRPr dirty="0"/>
          </a:p>
        </p:txBody>
      </p:sp>
      <p:sp>
        <p:nvSpPr>
          <p:cNvPr id="256" name="Google Shape;256;p6"/>
          <p:cNvSpPr txBox="1">
            <a:spLocks noGrp="1"/>
          </p:cNvSpPr>
          <p:nvPr>
            <p:ph type="body" idx="6"/>
          </p:nvPr>
        </p:nvSpPr>
        <p:spPr>
          <a:xfrm>
            <a:off x="5891164" y="316796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03</a:t>
            </a:r>
            <a:endParaRPr/>
          </a:p>
        </p:txBody>
      </p:sp>
      <p:sp>
        <p:nvSpPr>
          <p:cNvPr id="257" name="Google Shape;257;p6"/>
          <p:cNvSpPr txBox="1">
            <a:spLocks noGrp="1"/>
          </p:cNvSpPr>
          <p:nvPr>
            <p:ph type="body" idx="7"/>
          </p:nvPr>
        </p:nvSpPr>
        <p:spPr>
          <a:xfrm>
            <a:off x="6726460" y="3167965"/>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Stereotyper</a:t>
            </a:r>
            <a:endParaRPr dirty="0"/>
          </a:p>
        </p:txBody>
      </p:sp>
      <p:sp>
        <p:nvSpPr>
          <p:cNvPr id="258" name="Google Shape;258;p6"/>
          <p:cNvSpPr txBox="1">
            <a:spLocks noGrp="1"/>
          </p:cNvSpPr>
          <p:nvPr>
            <p:ph type="body" idx="8"/>
          </p:nvPr>
        </p:nvSpPr>
        <p:spPr>
          <a:xfrm>
            <a:off x="5912867" y="408295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04</a:t>
            </a:r>
            <a:endParaRPr/>
          </a:p>
        </p:txBody>
      </p:sp>
      <p:sp>
        <p:nvSpPr>
          <p:cNvPr id="259" name="Google Shape;259;p6"/>
          <p:cNvSpPr txBox="1">
            <a:spLocks noGrp="1"/>
          </p:cNvSpPr>
          <p:nvPr>
            <p:ph type="body" idx="9"/>
          </p:nvPr>
        </p:nvSpPr>
        <p:spPr>
          <a:xfrm>
            <a:off x="6748163" y="4082953"/>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82666"/>
              </a:buClr>
              <a:buSzPts val="2200"/>
              <a:buNone/>
            </a:pPr>
            <a:r>
              <a:rPr lang="en-US" dirty="0"/>
              <a:t>Iværksætteri og AI</a:t>
            </a:r>
            <a:endParaRPr dirty="0"/>
          </a:p>
        </p:txBody>
      </p:sp>
      <p:sp>
        <p:nvSpPr>
          <p:cNvPr id="260" name="Google Shape;260;p6"/>
          <p:cNvSpPr txBox="1">
            <a:spLocks noGrp="1"/>
          </p:cNvSpPr>
          <p:nvPr>
            <p:ph type="body" idx="13"/>
          </p:nvPr>
        </p:nvSpPr>
        <p:spPr>
          <a:xfrm>
            <a:off x="5891164" y="4997940"/>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3200"/>
              <a:buNone/>
            </a:pPr>
            <a:r>
              <a:rPr lang="en-US"/>
              <a:t>05</a:t>
            </a:r>
            <a:endParaRPr/>
          </a:p>
        </p:txBody>
      </p:sp>
      <p:sp>
        <p:nvSpPr>
          <p:cNvPr id="261" name="Google Shape;261;p6"/>
          <p:cNvSpPr txBox="1">
            <a:spLocks noGrp="1"/>
          </p:cNvSpPr>
          <p:nvPr>
            <p:ph type="body" idx="14"/>
          </p:nvPr>
        </p:nvSpPr>
        <p:spPr>
          <a:xfrm>
            <a:off x="6726460" y="4997940"/>
            <a:ext cx="460800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595959"/>
              </a:buClr>
              <a:buSzPts val="2200"/>
              <a:buNone/>
            </a:pPr>
            <a:r>
              <a:rPr lang="en-US" dirty="0">
                <a:solidFill>
                  <a:srgbClr val="282666"/>
                </a:solidFill>
              </a:rPr>
              <a:t>Opsummering og nøglebegreber</a:t>
            </a:r>
            <a:endParaRPr dirty="0">
              <a:solidFill>
                <a:srgbClr val="282666"/>
              </a:solidFill>
            </a:endParaRPr>
          </a:p>
        </p:txBody>
      </p:sp>
      <p:sp>
        <p:nvSpPr>
          <p:cNvPr id="262" name="Google Shape;262;p6"/>
          <p:cNvSpPr txBox="1">
            <a:spLocks noGrp="1"/>
          </p:cNvSpPr>
          <p:nvPr>
            <p:ph type="body" idx="15"/>
          </p:nvPr>
        </p:nvSpPr>
        <p:spPr>
          <a:xfrm>
            <a:off x="430196" y="404851"/>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dirty="0"/>
              <a:t>Oversigt over modulet</a:t>
            </a:r>
            <a:endParaRPr dirty="0"/>
          </a:p>
        </p:txBody>
      </p:sp>
      <p:sp>
        <p:nvSpPr>
          <p:cNvPr id="2" name="Google Shape;252;p6">
            <a:extLst>
              <a:ext uri="{FF2B5EF4-FFF2-40B4-BE49-F238E27FC236}">
                <a16:creationId xmlns:a16="http://schemas.microsoft.com/office/drawing/2014/main" id="{FC6656B9-8DC0-9152-B81A-D8C591B54C4E}"/>
              </a:ext>
            </a:extLst>
          </p:cNvPr>
          <p:cNvSpPr txBox="1">
            <a:spLocks/>
          </p:cNvSpPr>
          <p:nvPr/>
        </p:nvSpPr>
        <p:spPr>
          <a:xfrm>
            <a:off x="864119" y="2020952"/>
            <a:ext cx="4608000" cy="22940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82666"/>
              </a:buClr>
              <a:buSzPts val="2200"/>
              <a:buFont typeface="Arial"/>
              <a:buNone/>
              <a:defRPr sz="2200" b="0" i="0" u="none" strike="noStrike" cap="none">
                <a:solidFill>
                  <a:srgbClr val="282666"/>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100000"/>
              </a:lnSpc>
              <a:spcBef>
                <a:spcPts val="0"/>
              </a:spcBef>
            </a:pPr>
            <a:r>
              <a:rPr lang="en-GB" sz="2400" dirty="0">
                <a:solidFill>
                  <a:schemeClr val="bg1"/>
                </a:solidFill>
              </a:rPr>
              <a:t>Dette modul har til formål at give dig en omfattende forståelse af, hvordan kunstig intelligens (AI) omformer jobmarkedet, og give dig værktøjer og inspiration til at udnytte AI til personlig og professionel succes.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1EC2D06D-637D-8DB1-9C05-BA026A1B38DC}"/>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E4BBE662-158E-1957-7867-6882FFEA6212}"/>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err="1"/>
              <a:t>Sterotyper</a:t>
            </a:r>
            <a:endParaRPr lang="en-US" dirty="0"/>
          </a:p>
        </p:txBody>
      </p:sp>
      <p:sp>
        <p:nvSpPr>
          <p:cNvPr id="268" name="Google Shape;268;p7">
            <a:extLst>
              <a:ext uri="{FF2B5EF4-FFF2-40B4-BE49-F238E27FC236}">
                <a16:creationId xmlns:a16="http://schemas.microsoft.com/office/drawing/2014/main" id="{6EF46EF3-02B0-003B-8DC6-2A10B4E9A5CA}"/>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03</a:t>
            </a:r>
            <a:endParaRPr dirty="0"/>
          </a:p>
        </p:txBody>
      </p:sp>
      <p:pic>
        <p:nvPicPr>
          <p:cNvPr id="4" name="Picture Placeholder 7">
            <a:extLst>
              <a:ext uri="{FF2B5EF4-FFF2-40B4-BE49-F238E27FC236}">
                <a16:creationId xmlns:a16="http://schemas.microsoft.com/office/drawing/2014/main" id="{A8AC5262-B0A3-73DF-80FF-DD81242025C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67752EF4-2FE0-4CAB-6C95-01154754204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2709300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13"/>
          <p:cNvSpPr txBox="1">
            <a:spLocks noGrp="1"/>
          </p:cNvSpPr>
          <p:nvPr>
            <p:ph type="body" idx="1"/>
          </p:nvPr>
        </p:nvSpPr>
        <p:spPr>
          <a:xfrm>
            <a:off x="788651" y="2781150"/>
            <a:ext cx="7609200" cy="3849900"/>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0"/>
              </a:spcBef>
              <a:spcAft>
                <a:spcPts val="0"/>
              </a:spcAft>
              <a:buSzPts val="2400"/>
              <a:buChar char="●"/>
            </a:pPr>
            <a:r>
              <a:rPr lang="en-US"/>
              <a:t>I mange år blev teknologiområder som AI betragtet som "for drenge" på grund af kulturelle stereotyper og mangel på synlige kvindelige rollemodeller;</a:t>
            </a:r>
            <a:endParaRPr/>
          </a:p>
          <a:p>
            <a:pPr marL="457200" lvl="0" indent="-381000" algn="l" rtl="0">
              <a:lnSpc>
                <a:spcPct val="90000"/>
              </a:lnSpc>
              <a:spcBef>
                <a:spcPts val="0"/>
              </a:spcBef>
              <a:spcAft>
                <a:spcPts val="0"/>
              </a:spcAft>
              <a:buSzPts val="2400"/>
              <a:buChar char="●"/>
            </a:pPr>
            <a:r>
              <a:rPr lang="en-US"/>
              <a:t>Disse stereotyper antyder, at: Piger er ikke gode til matematik, videnskab eller kodning;</a:t>
            </a:r>
            <a:endParaRPr/>
          </a:p>
          <a:p>
            <a:pPr marL="457200" lvl="0" indent="-381000" algn="l" rtl="0">
              <a:lnSpc>
                <a:spcPct val="90000"/>
              </a:lnSpc>
              <a:spcBef>
                <a:spcPts val="0"/>
              </a:spcBef>
              <a:spcAft>
                <a:spcPts val="0"/>
              </a:spcAft>
              <a:buSzPts val="2400"/>
              <a:buChar char="●"/>
            </a:pPr>
            <a:r>
              <a:rPr lang="en-US"/>
              <a:t>Tech-jobs er kedelige eller passer ikke til kreative eller sociale interesser.</a:t>
            </a:r>
            <a:endParaRPr/>
          </a:p>
        </p:txBody>
      </p:sp>
      <p:sp>
        <p:nvSpPr>
          <p:cNvPr id="403" name="Google Shape;403;p13"/>
          <p:cNvSpPr txBox="1">
            <a:spLocks noGrp="1"/>
          </p:cNvSpPr>
          <p:nvPr>
            <p:ph type="body" idx="2"/>
          </p:nvPr>
        </p:nvSpPr>
        <p:spPr>
          <a:xfrm>
            <a:off x="788656" y="1497053"/>
            <a:ext cx="1061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At bryde med stereotyper</a:t>
            </a:r>
            <a:endParaRPr/>
          </a:p>
        </p:txBody>
      </p:sp>
      <p:pic>
        <p:nvPicPr>
          <p:cNvPr id="404" name="Google Shape;404;p13" descr="iPhone6_mockup_front_white.png"/>
          <p:cNvPicPr preferRelativeResize="0"/>
          <p:nvPr/>
        </p:nvPicPr>
        <p:blipFill rotWithShape="1">
          <a:blip r:embed="rId3">
            <a:alphaModFix/>
          </a:blip>
          <a:srcRect/>
          <a:stretch/>
        </p:blipFill>
        <p:spPr>
          <a:xfrm>
            <a:off x="8097746" y="226918"/>
            <a:ext cx="4094254" cy="6404164"/>
          </a:xfrm>
          <a:prstGeom prst="rect">
            <a:avLst/>
          </a:prstGeom>
          <a:noFill/>
          <a:ln>
            <a:noFill/>
          </a:ln>
        </p:spPr>
      </p:pic>
      <p:sp>
        <p:nvSpPr>
          <p:cNvPr id="405" name="Google Shape;405;p13"/>
          <p:cNvSpPr/>
          <p:nvPr/>
        </p:nvSpPr>
        <p:spPr>
          <a:xfrm>
            <a:off x="8860972" y="1153887"/>
            <a:ext cx="2530200" cy="4441500"/>
          </a:xfrm>
          <a:prstGeom prst="rect">
            <a:avLst/>
          </a:prstGeom>
          <a:blipFill rotWithShape="1">
            <a:blip r:embed="rId4" cstate="screen">
              <a:alphaModFix/>
              <a:extLst>
                <a:ext uri="{28A0092B-C50C-407E-A947-70E740481C1C}">
                  <a14:useLocalDpi xmlns:a14="http://schemas.microsoft.com/office/drawing/2010/main"/>
                </a:ext>
              </a:extLst>
            </a:blip>
            <a:stretch>
              <a:fillRect/>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5744DD-CBD2-535B-0809-841252B09AA3}"/>
              </a:ext>
            </a:extLst>
          </p:cNvPr>
          <p:cNvSpPr>
            <a:spLocks noGrp="1"/>
          </p:cNvSpPr>
          <p:nvPr>
            <p:ph type="body" sz="quarter" idx="13"/>
          </p:nvPr>
        </p:nvSpPr>
        <p:spPr>
          <a:xfrm>
            <a:off x="839787" y="467280"/>
            <a:ext cx="4386359" cy="3808175"/>
          </a:xfrm>
        </p:spPr>
        <p:txBody>
          <a:bodyPr>
            <a:normAutofit/>
          </a:bodyPr>
          <a:lstStyle/>
          <a:p>
            <a:r>
              <a:rPr lang="en-GB" sz="2400" i="0" dirty="0">
                <a:latin typeface="Calibri" panose="020F0502020204030204" pitchFamily="34" charset="0"/>
                <a:cs typeface="Calibri" panose="020F0502020204030204" pitchFamily="34" charset="0"/>
              </a:rPr>
              <a:t>AI er ikke kun for programmører - det er for alle, der ønsker at løse problemer, uanset om de elsker dyr, kunst eller at hjælpe mennesker.</a:t>
            </a:r>
          </a:p>
          <a:p>
            <a:endParaRPr lang="en-GB" sz="2400" i="0" dirty="0">
              <a:latin typeface="Calibri" panose="020F0502020204030204" pitchFamily="34" charset="0"/>
              <a:cs typeface="Calibri" panose="020F0502020204030204" pitchFamily="34" charset="0"/>
            </a:endParaRPr>
          </a:p>
          <a:p>
            <a:r>
              <a:rPr lang="en-GB" sz="2400" i="0" dirty="0">
                <a:latin typeface="Calibri" panose="020F0502020204030204" pitchFamily="34" charset="0"/>
                <a:cs typeface="Calibri" panose="020F0502020204030204" pitchFamily="34" charset="0"/>
              </a:rPr>
              <a:t>AI er et værktøj, der kan bruges til at gøre verden til et bedre sted, og deres ideer og kreativitet er afgørende for at forme fremtiden.</a:t>
            </a:r>
          </a:p>
          <a:p>
            <a:endParaRPr lang="en-GB" dirty="0"/>
          </a:p>
        </p:txBody>
      </p:sp>
      <p:pic>
        <p:nvPicPr>
          <p:cNvPr id="5" name="Picture Placeholder 4">
            <a:extLst>
              <a:ext uri="{FF2B5EF4-FFF2-40B4-BE49-F238E27FC236}">
                <a16:creationId xmlns:a16="http://schemas.microsoft.com/office/drawing/2014/main" id="{BE6DCFEB-B973-F3DD-26F4-D4499CB2FF23}"/>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a:fillRect/>
          </a:stretch>
        </p:blipFill>
        <p:spPr>
          <a:xfrm>
            <a:off x="4613275" y="1930400"/>
            <a:ext cx="6738938" cy="4927600"/>
          </a:xfrm>
        </p:spPr>
      </p:pic>
    </p:spTree>
    <p:extLst>
      <p:ext uri="{BB962C8B-B14F-4D97-AF65-F5344CB8AC3E}">
        <p14:creationId xmlns:p14="http://schemas.microsoft.com/office/powerpoint/2010/main" val="1523033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A27B82B-2A07-D4EA-2A49-C5FE75603E52}"/>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a:stretch>
            <a:fillRect/>
          </a:stretch>
        </p:blipFill>
        <p:spPr/>
      </p:pic>
      <p:sp>
        <p:nvSpPr>
          <p:cNvPr id="3" name="Text Placeholder 2">
            <a:extLst>
              <a:ext uri="{FF2B5EF4-FFF2-40B4-BE49-F238E27FC236}">
                <a16:creationId xmlns:a16="http://schemas.microsoft.com/office/drawing/2014/main" id="{AF407690-F605-12CE-5FAF-BB5EFDD58472}"/>
              </a:ext>
            </a:extLst>
          </p:cNvPr>
          <p:cNvSpPr>
            <a:spLocks noGrp="1"/>
          </p:cNvSpPr>
          <p:nvPr>
            <p:ph type="body" sz="quarter" idx="13"/>
          </p:nvPr>
        </p:nvSpPr>
        <p:spPr/>
        <p:txBody>
          <a:bodyPr/>
          <a:lstStyle/>
          <a:p>
            <a:r>
              <a:rPr lang="en-GB" sz="2800" b="1" dirty="0">
                <a:latin typeface="Calibri" panose="020F0502020204030204" pitchFamily="34" charset="0"/>
                <a:cs typeface="Calibri" panose="020F0502020204030204" pitchFamily="34" charset="0"/>
              </a:rPr>
              <a:t>Du hører til her!</a:t>
            </a:r>
          </a:p>
          <a:p>
            <a:endParaRPr lang="en-GB" dirty="0"/>
          </a:p>
        </p:txBody>
      </p:sp>
      <p:sp>
        <p:nvSpPr>
          <p:cNvPr id="6" name="Google Shape;419;p19">
            <a:extLst>
              <a:ext uri="{FF2B5EF4-FFF2-40B4-BE49-F238E27FC236}">
                <a16:creationId xmlns:a16="http://schemas.microsoft.com/office/drawing/2014/main" id="{96EC0523-DAC6-7865-2B8C-0816704355D9}"/>
              </a:ext>
            </a:extLst>
          </p:cNvPr>
          <p:cNvSpPr txBox="1"/>
          <p:nvPr/>
        </p:nvSpPr>
        <p:spPr>
          <a:xfrm>
            <a:off x="8718698" y="4030725"/>
            <a:ext cx="2711302" cy="203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0" u="none" strike="noStrike" cap="none" dirty="0">
                <a:solidFill>
                  <a:srgbClr val="282666"/>
                </a:solidFill>
                <a:latin typeface="Calibri"/>
                <a:ea typeface="Calibri"/>
                <a:cs typeface="Calibri"/>
                <a:sym typeface="Calibri"/>
              </a:rPr>
              <a:t>Dit unikke perspektiv som pige kan bringe nye ideer til bordet ... </a:t>
            </a:r>
            <a:endParaRPr sz="2400" b="0" i="0" u="none" strike="noStrike" cap="none" dirty="0">
              <a:solidFill>
                <a:srgbClr val="282666"/>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2400"/>
              <a:buFont typeface="Arial"/>
              <a:buNone/>
            </a:pPr>
            <a:r>
              <a:rPr lang="en-US" sz="2400" b="1" i="0" u="none" strike="noStrike" cap="none" dirty="0">
                <a:solidFill>
                  <a:srgbClr val="282666"/>
                </a:solidFill>
                <a:latin typeface="Calibri"/>
                <a:ea typeface="Calibri"/>
                <a:cs typeface="Calibri"/>
                <a:sym typeface="Calibri"/>
              </a:rPr>
              <a:t>AI har brug for DIG!</a:t>
            </a:r>
            <a:endParaRPr sz="2400" b="1" i="0" u="none" strike="noStrike" cap="none" dirty="0">
              <a:solidFill>
                <a:srgbClr val="282666"/>
              </a:solidFill>
              <a:latin typeface="Calibri"/>
              <a:ea typeface="Calibri"/>
              <a:cs typeface="Calibri"/>
              <a:sym typeface="Calibri"/>
            </a:endParaRPr>
          </a:p>
        </p:txBody>
      </p:sp>
    </p:spTree>
    <p:extLst>
      <p:ext uri="{BB962C8B-B14F-4D97-AF65-F5344CB8AC3E}">
        <p14:creationId xmlns:p14="http://schemas.microsoft.com/office/powerpoint/2010/main" val="42839563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g327d5f467c9_0_89"/>
          <p:cNvSpPr txBox="1">
            <a:spLocks noGrp="1"/>
          </p:cNvSpPr>
          <p:nvPr>
            <p:ph type="body" idx="1"/>
          </p:nvPr>
        </p:nvSpPr>
        <p:spPr>
          <a:xfrm>
            <a:off x="798375" y="2382225"/>
            <a:ext cx="5279700" cy="2466300"/>
          </a:xfrm>
          <a:prstGeom prst="rect">
            <a:avLst/>
          </a:prstGeom>
          <a:noFill/>
          <a:ln>
            <a:noFill/>
          </a:ln>
        </p:spPr>
        <p:txBody>
          <a:bodyPr spcFirstLastPara="1" wrap="square" lIns="0" tIns="45700" rIns="91425" bIns="45700" anchor="t" anchorCtr="0">
            <a:noAutofit/>
          </a:bodyPr>
          <a:lstStyle/>
          <a:p>
            <a:pPr marL="57150" lvl="0" indent="0" algn="l" rtl="0">
              <a:lnSpc>
                <a:spcPct val="90000"/>
              </a:lnSpc>
              <a:spcBef>
                <a:spcPts val="0"/>
              </a:spcBef>
              <a:spcAft>
                <a:spcPts val="0"/>
              </a:spcAft>
              <a:buClr>
                <a:srgbClr val="282666"/>
              </a:buClr>
              <a:buSzPts val="2400"/>
              <a:buNone/>
            </a:pPr>
            <a:r>
              <a:rPr lang="en-US"/>
              <a:t>Hvis en gruppe, der kun består af mænd, designer en stemmeassistent, glemmer de måske at inkludere funktioner, som kvinder kunne finde nyttige.</a:t>
            </a:r>
            <a:endParaRPr/>
          </a:p>
          <a:p>
            <a:pPr marL="57150" lvl="0" indent="0" algn="l" rtl="0">
              <a:lnSpc>
                <a:spcPct val="90000"/>
              </a:lnSpc>
              <a:spcBef>
                <a:spcPts val="0"/>
              </a:spcBef>
              <a:spcAft>
                <a:spcPts val="0"/>
              </a:spcAft>
              <a:buClr>
                <a:srgbClr val="282666"/>
              </a:buClr>
              <a:buSzPts val="2400"/>
              <a:buNone/>
            </a:pPr>
            <a:endParaRPr/>
          </a:p>
          <a:p>
            <a:pPr marL="57150" lvl="0" indent="0" algn="l" rtl="0">
              <a:lnSpc>
                <a:spcPct val="90000"/>
              </a:lnSpc>
              <a:spcBef>
                <a:spcPts val="0"/>
              </a:spcBef>
              <a:spcAft>
                <a:spcPts val="0"/>
              </a:spcAft>
              <a:buClr>
                <a:srgbClr val="282666"/>
              </a:buClr>
              <a:buSzPts val="2400"/>
              <a:buNone/>
            </a:pPr>
            <a:r>
              <a:rPr lang="en-US"/>
              <a:t>AI-systemer til ansættelse har vist </a:t>
            </a:r>
            <a:r>
              <a:rPr lang="en-US" b="1"/>
              <a:t>bias</a:t>
            </a:r>
            <a:r>
              <a:rPr lang="en-US"/>
              <a:t>, fordi de </a:t>
            </a:r>
            <a:r>
              <a:rPr lang="en-US" b="1"/>
              <a:t>blev trænet ved hjælp af data fra hovedsageligt mandlige ansøgere</a:t>
            </a:r>
            <a:r>
              <a:rPr lang="en-US"/>
              <a:t>.</a:t>
            </a:r>
            <a:endParaRPr/>
          </a:p>
        </p:txBody>
      </p:sp>
      <p:sp>
        <p:nvSpPr>
          <p:cNvPr id="425" name="Google Shape;425;g327d5f467c9_0_89"/>
          <p:cNvSpPr txBox="1">
            <a:spLocks noGrp="1"/>
          </p:cNvSpPr>
          <p:nvPr>
            <p:ph type="body" idx="2"/>
          </p:nvPr>
        </p:nvSpPr>
        <p:spPr>
          <a:xfrm>
            <a:off x="798378" y="761600"/>
            <a:ext cx="49605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Hvad sker der, når </a:t>
            </a:r>
            <a:endParaRPr/>
          </a:p>
          <a:p>
            <a:pPr marL="0" lvl="0" indent="0" algn="l" rtl="0">
              <a:lnSpc>
                <a:spcPct val="90000"/>
              </a:lnSpc>
              <a:spcBef>
                <a:spcPts val="0"/>
              </a:spcBef>
              <a:spcAft>
                <a:spcPts val="0"/>
              </a:spcAft>
              <a:buClr>
                <a:srgbClr val="653795"/>
              </a:buClr>
              <a:buSzPts val="3600"/>
              <a:buNone/>
            </a:pPr>
            <a:r>
              <a:rPr lang="en-US"/>
              <a:t>AI mangler mangfoldighed?</a:t>
            </a:r>
            <a:endParaRPr/>
          </a:p>
          <a:p>
            <a:pPr marL="0" lvl="0" indent="0" algn="l" rtl="0">
              <a:lnSpc>
                <a:spcPct val="90000"/>
              </a:lnSpc>
              <a:spcBef>
                <a:spcPts val="0"/>
              </a:spcBef>
              <a:spcAft>
                <a:spcPts val="0"/>
              </a:spcAft>
              <a:buClr>
                <a:srgbClr val="653795"/>
              </a:buClr>
              <a:buSzPts val="3600"/>
              <a:buNone/>
            </a:pPr>
            <a:endParaRPr/>
          </a:p>
        </p:txBody>
      </p:sp>
      <p:pic>
        <p:nvPicPr>
          <p:cNvPr id="426" name="Google Shape;426;g327d5f467c9_0_89"/>
          <p:cNvPicPr preferRelativeResize="0"/>
          <p:nvPr/>
        </p:nvPicPr>
        <p:blipFill rotWithShape="1">
          <a:blip r:embed="rId3" cstate="screen">
            <a:alphaModFix/>
            <a:extLst>
              <a:ext uri="{28A0092B-C50C-407E-A947-70E740481C1C}">
                <a14:useLocalDpi xmlns:a14="http://schemas.microsoft.com/office/drawing/2010/main"/>
              </a:ext>
            </a:extLst>
          </a:blip>
          <a:srcRect l="-25863"/>
          <a:stretch/>
        </p:blipFill>
        <p:spPr>
          <a:xfrm>
            <a:off x="4507833" y="631387"/>
            <a:ext cx="7684166" cy="4894769"/>
          </a:xfrm>
          <a:prstGeom prst="rect">
            <a:avLst/>
          </a:prstGeom>
          <a:noFill/>
          <a:ln>
            <a:noFill/>
          </a:ln>
        </p:spPr>
      </p:pic>
      <p:sp>
        <p:nvSpPr>
          <p:cNvPr id="427" name="Google Shape;427;g327d5f467c9_0_89"/>
          <p:cNvSpPr/>
          <p:nvPr/>
        </p:nvSpPr>
        <p:spPr>
          <a:xfrm>
            <a:off x="7454104" y="844629"/>
            <a:ext cx="4737900" cy="3471300"/>
          </a:xfrm>
          <a:prstGeom prst="rect">
            <a:avLst/>
          </a:prstGeom>
          <a:blipFill rotWithShape="1">
            <a:blip r:embed="rId4" cstate="screen">
              <a:alphaModFix/>
              <a:extLst>
                <a:ext uri="{28A0092B-C50C-407E-A947-70E740481C1C}">
                  <a14:useLocalDpi xmlns:a14="http://schemas.microsoft.com/office/drawing/2010/main"/>
                </a:ext>
              </a:extLst>
            </a:blip>
            <a:stretch>
              <a:fillRect l="-4956" r="-4966"/>
            </a:stretch>
          </a:blipFill>
          <a:ln w="12700" cap="flat" cmpd="sng">
            <a:solidFill>
              <a:srgbClr val="032E2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7BBC8-BC34-E556-044D-3D56D608AF1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B6F73F2-4C72-0435-96C6-20CF66DF757D}"/>
              </a:ext>
            </a:extLst>
          </p:cNvPr>
          <p:cNvSpPr>
            <a:spLocks noGrp="1"/>
          </p:cNvSpPr>
          <p:nvPr>
            <p:ph type="body" sz="quarter" idx="13"/>
          </p:nvPr>
        </p:nvSpPr>
        <p:spPr>
          <a:xfrm>
            <a:off x="839787" y="414117"/>
            <a:ext cx="4386359" cy="3808175"/>
          </a:xfrm>
        </p:spPr>
        <p:txBody>
          <a:bodyPr>
            <a:normAutofit lnSpcReduction="10000"/>
          </a:bodyPr>
          <a:lstStyle/>
          <a:p>
            <a:r>
              <a:rPr lang="en-GB" sz="2400" b="1" i="0" dirty="0">
                <a:latin typeface="Calibri" panose="020F0502020204030204" pitchFamily="34" charset="0"/>
                <a:cs typeface="Calibri" panose="020F0502020204030204" pitchFamily="34" charset="0"/>
              </a:rPr>
              <a:t>Flere stemmer betyder </a:t>
            </a:r>
          </a:p>
          <a:p>
            <a:r>
              <a:rPr lang="en-GB" sz="2400" b="1" i="0" dirty="0">
                <a:latin typeface="Calibri" panose="020F0502020204030204" pitchFamily="34" charset="0"/>
                <a:cs typeface="Calibri" panose="020F0502020204030204" pitchFamily="34" charset="0"/>
              </a:rPr>
              <a:t>færre blinde vinkler. </a:t>
            </a:r>
            <a:br>
              <a:rPr lang="en-GB" sz="2400" i="0" dirty="0">
                <a:latin typeface="Calibri" panose="020F0502020204030204" pitchFamily="34" charset="0"/>
                <a:cs typeface="Calibri" panose="020F0502020204030204" pitchFamily="34" charset="0"/>
              </a:rPr>
            </a:br>
            <a:endParaRPr lang="en-GB" sz="2400" i="0" dirty="0">
              <a:latin typeface="Calibri" panose="020F0502020204030204" pitchFamily="34" charset="0"/>
              <a:cs typeface="Calibri" panose="020F0502020204030204" pitchFamily="34" charset="0"/>
            </a:endParaRPr>
          </a:p>
          <a:p>
            <a:r>
              <a:rPr lang="en-GB" sz="2400" i="0" dirty="0">
                <a:latin typeface="Calibri" panose="020F0502020204030204" pitchFamily="34" charset="0"/>
                <a:cs typeface="Calibri" panose="020F0502020204030204" pitchFamily="34" charset="0"/>
              </a:rPr>
              <a:t>Kvinder i AI er med til at skabe bedre værktøjer </a:t>
            </a:r>
          </a:p>
          <a:p>
            <a:r>
              <a:rPr lang="en-GB" sz="2400" i="0" dirty="0">
                <a:latin typeface="Calibri" panose="020F0502020204030204" pitchFamily="34" charset="0"/>
                <a:cs typeface="Calibri" panose="020F0502020204030204" pitchFamily="34" charset="0"/>
              </a:rPr>
              <a:t>for kvinder.</a:t>
            </a:r>
          </a:p>
          <a:p>
            <a:endParaRPr lang="en-GB" sz="2400" i="0" dirty="0">
              <a:latin typeface="Calibri" panose="020F0502020204030204" pitchFamily="34" charset="0"/>
              <a:cs typeface="Calibri" panose="020F0502020204030204" pitchFamily="34" charset="0"/>
            </a:endParaRPr>
          </a:p>
          <a:p>
            <a:r>
              <a:rPr lang="en-GB" sz="2400" i="0" dirty="0">
                <a:latin typeface="Calibri" panose="020F0502020204030204" pitchFamily="34" charset="0"/>
                <a:cs typeface="Calibri" panose="020F0502020204030204" pitchFamily="34" charset="0"/>
              </a:rPr>
              <a:t>Et mangfoldigt team kan spotte og rette op på disse fordomme, hvilket gør AI'en mere retfærdig for alle.</a:t>
            </a:r>
          </a:p>
          <a:p>
            <a:endParaRPr lang="en-GB" dirty="0"/>
          </a:p>
        </p:txBody>
      </p:sp>
      <p:pic>
        <p:nvPicPr>
          <p:cNvPr id="5" name="Picture Placeholder 4">
            <a:extLst>
              <a:ext uri="{FF2B5EF4-FFF2-40B4-BE49-F238E27FC236}">
                <a16:creationId xmlns:a16="http://schemas.microsoft.com/office/drawing/2014/main" id="{5243B03F-10D2-9823-904E-CE7EFA088569}"/>
              </a:ext>
            </a:extLst>
          </p:cNvPr>
          <p:cNvPicPr>
            <a:picLocks noGrp="1" noChangeAspect="1"/>
          </p:cNvPicPr>
          <p:nvPr>
            <p:ph type="pic" sz="quarter" idx="41"/>
          </p:nvPr>
        </p:nvPicPr>
        <p:blipFill>
          <a:blip r:embed="rId2" cstate="screen">
            <a:extLst>
              <a:ext uri="{28A0092B-C50C-407E-A947-70E740481C1C}">
                <a14:useLocalDpi xmlns:a14="http://schemas.microsoft.com/office/drawing/2010/main"/>
              </a:ext>
            </a:extLst>
          </a:blip>
          <a:srcRect/>
          <a:stretch/>
        </p:blipFill>
        <p:spPr>
          <a:xfrm>
            <a:off x="4613275" y="1930400"/>
            <a:ext cx="6738938" cy="4927600"/>
          </a:xfrm>
        </p:spPr>
      </p:pic>
    </p:spTree>
    <p:extLst>
      <p:ext uri="{BB962C8B-B14F-4D97-AF65-F5344CB8AC3E}">
        <p14:creationId xmlns:p14="http://schemas.microsoft.com/office/powerpoint/2010/main" val="2911679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EC4F4-ADCD-55B5-00EA-B9AE343C630E}"/>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8CCC72E-9F5B-410A-652D-05CDDCB09C2A}"/>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a:stretch/>
        </p:blipFill>
        <p:spPr/>
      </p:pic>
      <p:sp>
        <p:nvSpPr>
          <p:cNvPr id="3" name="Text Placeholder 2">
            <a:extLst>
              <a:ext uri="{FF2B5EF4-FFF2-40B4-BE49-F238E27FC236}">
                <a16:creationId xmlns:a16="http://schemas.microsoft.com/office/drawing/2014/main" id="{19B4CE25-571A-B97E-E452-33B7919268FB}"/>
              </a:ext>
            </a:extLst>
          </p:cNvPr>
          <p:cNvSpPr>
            <a:spLocks noGrp="1"/>
          </p:cNvSpPr>
          <p:nvPr>
            <p:ph type="body" sz="quarter" idx="13"/>
          </p:nvPr>
        </p:nvSpPr>
        <p:spPr/>
        <p:txBody>
          <a:bodyPr/>
          <a:lstStyle/>
          <a:p>
            <a:r>
              <a:rPr lang="en-GB" sz="2800" b="1" dirty="0">
                <a:latin typeface="Calibri" panose="020F0502020204030204" pitchFamily="34" charset="0"/>
                <a:cs typeface="Calibri" panose="020F0502020204030204" pitchFamily="34" charset="0"/>
              </a:rPr>
              <a:t>Drøm stort</a:t>
            </a:r>
          </a:p>
          <a:p>
            <a:r>
              <a:rPr lang="en-GB" sz="2800" b="1" dirty="0">
                <a:latin typeface="Calibri" panose="020F0502020204030204" pitchFamily="34" charset="0"/>
                <a:cs typeface="Calibri" panose="020F0502020204030204" pitchFamily="34" charset="0"/>
              </a:rPr>
              <a:t>AI for en bedre verden</a:t>
            </a:r>
          </a:p>
          <a:p>
            <a:endParaRPr lang="en-GB" dirty="0"/>
          </a:p>
        </p:txBody>
      </p:sp>
    </p:spTree>
    <p:extLst>
      <p:ext uri="{BB962C8B-B14F-4D97-AF65-F5344CB8AC3E}">
        <p14:creationId xmlns:p14="http://schemas.microsoft.com/office/powerpoint/2010/main" val="2144720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327d5f467c9_0_20"/>
          <p:cNvSpPr/>
          <p:nvPr/>
        </p:nvSpPr>
        <p:spPr>
          <a:xfrm>
            <a:off x="979941" y="2706702"/>
            <a:ext cx="2572308" cy="2459470"/>
          </a:xfrm>
          <a:custGeom>
            <a:avLst/>
            <a:gdLst/>
            <a:ahLst/>
            <a:cxnLst/>
            <a:rect l="l" t="t" r="r" b="b"/>
            <a:pathLst>
              <a:path w="4425" h="4231" extrusionOk="0">
                <a:moveTo>
                  <a:pt x="355" y="2797"/>
                </a:moveTo>
                <a:lnTo>
                  <a:pt x="355" y="2797"/>
                </a:lnTo>
                <a:cubicBezTo>
                  <a:pt x="427" y="2909"/>
                  <a:pt x="503" y="3017"/>
                  <a:pt x="579" y="3124"/>
                </a:cubicBezTo>
                <a:lnTo>
                  <a:pt x="579" y="3124"/>
                </a:lnTo>
                <a:cubicBezTo>
                  <a:pt x="597" y="3145"/>
                  <a:pt x="617" y="3165"/>
                  <a:pt x="637" y="3184"/>
                </a:cubicBezTo>
                <a:lnTo>
                  <a:pt x="637" y="3184"/>
                </a:lnTo>
                <a:cubicBezTo>
                  <a:pt x="657" y="3204"/>
                  <a:pt x="677" y="3223"/>
                  <a:pt x="698" y="3243"/>
                </a:cubicBezTo>
                <a:lnTo>
                  <a:pt x="698" y="3243"/>
                </a:lnTo>
                <a:cubicBezTo>
                  <a:pt x="723" y="3266"/>
                  <a:pt x="748" y="3288"/>
                  <a:pt x="774" y="3310"/>
                </a:cubicBezTo>
                <a:lnTo>
                  <a:pt x="774" y="3310"/>
                </a:lnTo>
                <a:cubicBezTo>
                  <a:pt x="925" y="3445"/>
                  <a:pt x="1096" y="3578"/>
                  <a:pt x="1279" y="3695"/>
                </a:cubicBezTo>
                <a:lnTo>
                  <a:pt x="1279" y="3695"/>
                </a:lnTo>
                <a:cubicBezTo>
                  <a:pt x="1309" y="3715"/>
                  <a:pt x="1341" y="3734"/>
                  <a:pt x="1372" y="3753"/>
                </a:cubicBezTo>
                <a:lnTo>
                  <a:pt x="1372" y="3753"/>
                </a:lnTo>
                <a:cubicBezTo>
                  <a:pt x="1830" y="4044"/>
                  <a:pt x="2426" y="4230"/>
                  <a:pt x="2947" y="4061"/>
                </a:cubicBezTo>
                <a:lnTo>
                  <a:pt x="2947" y="4061"/>
                </a:lnTo>
                <a:cubicBezTo>
                  <a:pt x="2979" y="4050"/>
                  <a:pt x="3012" y="4039"/>
                  <a:pt x="3043" y="4025"/>
                </a:cubicBezTo>
                <a:lnTo>
                  <a:pt x="3043" y="4025"/>
                </a:lnTo>
                <a:cubicBezTo>
                  <a:pt x="3879" y="3748"/>
                  <a:pt x="4249" y="2936"/>
                  <a:pt x="4418" y="2174"/>
                </a:cubicBezTo>
                <a:lnTo>
                  <a:pt x="4418" y="2174"/>
                </a:lnTo>
                <a:cubicBezTo>
                  <a:pt x="4419" y="2151"/>
                  <a:pt x="4421" y="2128"/>
                  <a:pt x="4422" y="2104"/>
                </a:cubicBezTo>
                <a:lnTo>
                  <a:pt x="4422" y="2104"/>
                </a:lnTo>
                <a:cubicBezTo>
                  <a:pt x="4424" y="2057"/>
                  <a:pt x="4424" y="2010"/>
                  <a:pt x="4422" y="1963"/>
                </a:cubicBezTo>
                <a:lnTo>
                  <a:pt x="4422" y="1963"/>
                </a:lnTo>
                <a:cubicBezTo>
                  <a:pt x="4392" y="1205"/>
                  <a:pt x="3889" y="548"/>
                  <a:pt x="3208" y="240"/>
                </a:cubicBezTo>
                <a:lnTo>
                  <a:pt x="3208" y="240"/>
                </a:lnTo>
                <a:cubicBezTo>
                  <a:pt x="3175" y="225"/>
                  <a:pt x="3142" y="211"/>
                  <a:pt x="3109" y="198"/>
                </a:cubicBezTo>
                <a:lnTo>
                  <a:pt x="3109" y="198"/>
                </a:lnTo>
                <a:cubicBezTo>
                  <a:pt x="2715" y="17"/>
                  <a:pt x="2298" y="0"/>
                  <a:pt x="1911" y="101"/>
                </a:cubicBezTo>
                <a:lnTo>
                  <a:pt x="1911" y="101"/>
                </a:lnTo>
                <a:cubicBezTo>
                  <a:pt x="1875" y="110"/>
                  <a:pt x="1840" y="120"/>
                  <a:pt x="1806" y="131"/>
                </a:cubicBezTo>
                <a:lnTo>
                  <a:pt x="1806" y="131"/>
                </a:lnTo>
                <a:cubicBezTo>
                  <a:pt x="1347" y="270"/>
                  <a:pt x="939" y="522"/>
                  <a:pt x="683" y="917"/>
                </a:cubicBezTo>
                <a:lnTo>
                  <a:pt x="683" y="917"/>
                </a:lnTo>
                <a:cubicBezTo>
                  <a:pt x="322" y="1467"/>
                  <a:pt x="0" y="2161"/>
                  <a:pt x="343" y="2768"/>
                </a:cubicBezTo>
                <a:lnTo>
                  <a:pt x="343" y="2768"/>
                </a:lnTo>
                <a:cubicBezTo>
                  <a:pt x="347" y="2778"/>
                  <a:pt x="351" y="2787"/>
                  <a:pt x="355" y="2797"/>
                </a:cubicBezTo>
              </a:path>
            </a:pathLst>
          </a:custGeom>
          <a:noFill/>
          <a:ln w="9525" cap="flat" cmpd="sng">
            <a:solidFill>
              <a:srgbClr val="65379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47" name="Google Shape;447;g327d5f467c9_0_20"/>
          <p:cNvSpPr/>
          <p:nvPr/>
        </p:nvSpPr>
        <p:spPr>
          <a:xfrm>
            <a:off x="1087655" y="2775948"/>
            <a:ext cx="2572308" cy="2459470"/>
          </a:xfrm>
          <a:custGeom>
            <a:avLst/>
            <a:gdLst/>
            <a:ahLst/>
            <a:cxnLst/>
            <a:rect l="l" t="t" r="r" b="b"/>
            <a:pathLst>
              <a:path w="4425" h="4230" extrusionOk="0">
                <a:moveTo>
                  <a:pt x="356" y="1432"/>
                </a:moveTo>
                <a:lnTo>
                  <a:pt x="356" y="1432"/>
                </a:lnTo>
                <a:cubicBezTo>
                  <a:pt x="427" y="1320"/>
                  <a:pt x="503" y="1211"/>
                  <a:pt x="579" y="1105"/>
                </a:cubicBezTo>
                <a:lnTo>
                  <a:pt x="579" y="1105"/>
                </a:lnTo>
                <a:cubicBezTo>
                  <a:pt x="597" y="1084"/>
                  <a:pt x="617" y="1064"/>
                  <a:pt x="637" y="1044"/>
                </a:cubicBezTo>
                <a:lnTo>
                  <a:pt x="637" y="1044"/>
                </a:lnTo>
                <a:cubicBezTo>
                  <a:pt x="657" y="1025"/>
                  <a:pt x="677" y="1005"/>
                  <a:pt x="698" y="986"/>
                </a:cubicBezTo>
                <a:lnTo>
                  <a:pt x="698" y="986"/>
                </a:lnTo>
                <a:cubicBezTo>
                  <a:pt x="723" y="963"/>
                  <a:pt x="748" y="940"/>
                  <a:pt x="774" y="918"/>
                </a:cubicBezTo>
                <a:lnTo>
                  <a:pt x="774" y="918"/>
                </a:lnTo>
                <a:cubicBezTo>
                  <a:pt x="925" y="784"/>
                  <a:pt x="1096" y="651"/>
                  <a:pt x="1279" y="534"/>
                </a:cubicBezTo>
                <a:lnTo>
                  <a:pt x="1279" y="534"/>
                </a:lnTo>
                <a:cubicBezTo>
                  <a:pt x="1309" y="515"/>
                  <a:pt x="1341" y="495"/>
                  <a:pt x="1372" y="477"/>
                </a:cubicBezTo>
                <a:lnTo>
                  <a:pt x="1372" y="477"/>
                </a:lnTo>
                <a:cubicBezTo>
                  <a:pt x="1830" y="185"/>
                  <a:pt x="2426" y="0"/>
                  <a:pt x="2947" y="169"/>
                </a:cubicBezTo>
                <a:lnTo>
                  <a:pt x="2947" y="169"/>
                </a:lnTo>
                <a:cubicBezTo>
                  <a:pt x="2979" y="179"/>
                  <a:pt x="3012" y="191"/>
                  <a:pt x="3043" y="204"/>
                </a:cubicBezTo>
                <a:lnTo>
                  <a:pt x="3043" y="204"/>
                </a:lnTo>
                <a:cubicBezTo>
                  <a:pt x="3879" y="482"/>
                  <a:pt x="4249" y="1293"/>
                  <a:pt x="4418" y="2055"/>
                </a:cubicBezTo>
                <a:lnTo>
                  <a:pt x="4418" y="2055"/>
                </a:lnTo>
                <a:cubicBezTo>
                  <a:pt x="4419" y="2078"/>
                  <a:pt x="4421" y="2101"/>
                  <a:pt x="4422" y="2124"/>
                </a:cubicBezTo>
                <a:lnTo>
                  <a:pt x="4422" y="2124"/>
                </a:lnTo>
                <a:cubicBezTo>
                  <a:pt x="4424" y="2171"/>
                  <a:pt x="4424" y="2218"/>
                  <a:pt x="4422" y="2266"/>
                </a:cubicBezTo>
                <a:lnTo>
                  <a:pt x="4422" y="2266"/>
                </a:lnTo>
                <a:cubicBezTo>
                  <a:pt x="4392" y="3023"/>
                  <a:pt x="3889" y="3681"/>
                  <a:pt x="3208" y="3990"/>
                </a:cubicBezTo>
                <a:lnTo>
                  <a:pt x="3208" y="3990"/>
                </a:lnTo>
                <a:cubicBezTo>
                  <a:pt x="3175" y="4005"/>
                  <a:pt x="3142" y="4019"/>
                  <a:pt x="3110" y="4032"/>
                </a:cubicBezTo>
                <a:lnTo>
                  <a:pt x="3110" y="4032"/>
                </a:lnTo>
                <a:cubicBezTo>
                  <a:pt x="2715" y="4213"/>
                  <a:pt x="2298" y="4229"/>
                  <a:pt x="1911" y="4129"/>
                </a:cubicBezTo>
                <a:lnTo>
                  <a:pt x="1911" y="4129"/>
                </a:lnTo>
                <a:cubicBezTo>
                  <a:pt x="1875" y="4120"/>
                  <a:pt x="1841" y="4110"/>
                  <a:pt x="1806" y="4099"/>
                </a:cubicBezTo>
                <a:lnTo>
                  <a:pt x="1806" y="4099"/>
                </a:lnTo>
                <a:cubicBezTo>
                  <a:pt x="1347" y="3960"/>
                  <a:pt x="939" y="3707"/>
                  <a:pt x="683" y="3311"/>
                </a:cubicBezTo>
                <a:lnTo>
                  <a:pt x="683" y="3311"/>
                </a:lnTo>
                <a:cubicBezTo>
                  <a:pt x="322" y="2762"/>
                  <a:pt x="0" y="2068"/>
                  <a:pt x="343" y="1461"/>
                </a:cubicBezTo>
                <a:lnTo>
                  <a:pt x="343" y="1461"/>
                </a:lnTo>
                <a:cubicBezTo>
                  <a:pt x="347" y="1451"/>
                  <a:pt x="351" y="1441"/>
                  <a:pt x="356" y="1432"/>
                </a:cubicBezTo>
              </a:path>
            </a:pathLst>
          </a:custGeom>
          <a:noFill/>
          <a:ln w="9525" cap="flat" cmpd="sng">
            <a:solidFill>
              <a:srgbClr val="65379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48" name="Google Shape;448;g327d5f467c9_0_20"/>
          <p:cNvSpPr/>
          <p:nvPr/>
        </p:nvSpPr>
        <p:spPr>
          <a:xfrm>
            <a:off x="4536015" y="2095415"/>
            <a:ext cx="2572308" cy="2459470"/>
          </a:xfrm>
          <a:custGeom>
            <a:avLst/>
            <a:gdLst/>
            <a:ahLst/>
            <a:cxnLst/>
            <a:rect l="l" t="t" r="r" b="b"/>
            <a:pathLst>
              <a:path w="4425" h="4230" extrusionOk="0">
                <a:moveTo>
                  <a:pt x="355" y="2797"/>
                </a:moveTo>
                <a:lnTo>
                  <a:pt x="355" y="2797"/>
                </a:lnTo>
                <a:cubicBezTo>
                  <a:pt x="427" y="2909"/>
                  <a:pt x="503" y="3017"/>
                  <a:pt x="579" y="3123"/>
                </a:cubicBezTo>
                <a:lnTo>
                  <a:pt x="579" y="3123"/>
                </a:lnTo>
                <a:cubicBezTo>
                  <a:pt x="597" y="3144"/>
                  <a:pt x="617" y="3164"/>
                  <a:pt x="637" y="3184"/>
                </a:cubicBezTo>
                <a:lnTo>
                  <a:pt x="637" y="3184"/>
                </a:lnTo>
                <a:cubicBezTo>
                  <a:pt x="657" y="3204"/>
                  <a:pt x="677" y="3224"/>
                  <a:pt x="698" y="3243"/>
                </a:cubicBezTo>
                <a:lnTo>
                  <a:pt x="698" y="3243"/>
                </a:lnTo>
                <a:cubicBezTo>
                  <a:pt x="723" y="3266"/>
                  <a:pt x="748" y="3288"/>
                  <a:pt x="774" y="3310"/>
                </a:cubicBezTo>
                <a:lnTo>
                  <a:pt x="774" y="3310"/>
                </a:lnTo>
                <a:cubicBezTo>
                  <a:pt x="925" y="3444"/>
                  <a:pt x="1096" y="3578"/>
                  <a:pt x="1279" y="3695"/>
                </a:cubicBezTo>
                <a:lnTo>
                  <a:pt x="1279" y="3695"/>
                </a:lnTo>
                <a:cubicBezTo>
                  <a:pt x="1309" y="3715"/>
                  <a:pt x="1341" y="3734"/>
                  <a:pt x="1372" y="3752"/>
                </a:cubicBezTo>
                <a:lnTo>
                  <a:pt x="1372" y="3752"/>
                </a:lnTo>
                <a:cubicBezTo>
                  <a:pt x="1830" y="4044"/>
                  <a:pt x="2426" y="4229"/>
                  <a:pt x="2947" y="4061"/>
                </a:cubicBezTo>
                <a:lnTo>
                  <a:pt x="2947" y="4061"/>
                </a:lnTo>
                <a:cubicBezTo>
                  <a:pt x="2979" y="4050"/>
                  <a:pt x="3012" y="4038"/>
                  <a:pt x="3043" y="4025"/>
                </a:cubicBezTo>
                <a:lnTo>
                  <a:pt x="3043" y="4025"/>
                </a:lnTo>
                <a:cubicBezTo>
                  <a:pt x="3879" y="3747"/>
                  <a:pt x="4249" y="2936"/>
                  <a:pt x="4418" y="2174"/>
                </a:cubicBezTo>
                <a:lnTo>
                  <a:pt x="4418" y="2174"/>
                </a:lnTo>
                <a:cubicBezTo>
                  <a:pt x="4419" y="2150"/>
                  <a:pt x="4420" y="2127"/>
                  <a:pt x="4422" y="2104"/>
                </a:cubicBezTo>
                <a:lnTo>
                  <a:pt x="4422" y="2104"/>
                </a:lnTo>
                <a:cubicBezTo>
                  <a:pt x="4424" y="2057"/>
                  <a:pt x="4424"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8" y="0"/>
                  <a:pt x="1911" y="101"/>
                </a:cubicBezTo>
                <a:lnTo>
                  <a:pt x="1911" y="101"/>
                </a:lnTo>
                <a:cubicBezTo>
                  <a:pt x="1875" y="110"/>
                  <a:pt x="1840" y="120"/>
                  <a:pt x="1806" y="131"/>
                </a:cubicBezTo>
                <a:lnTo>
                  <a:pt x="1806" y="131"/>
                </a:lnTo>
                <a:cubicBezTo>
                  <a:pt x="1347" y="270"/>
                  <a:pt x="939" y="522"/>
                  <a:pt x="683" y="919"/>
                </a:cubicBezTo>
                <a:lnTo>
                  <a:pt x="683" y="919"/>
                </a:lnTo>
                <a:cubicBezTo>
                  <a:pt x="322" y="1468"/>
                  <a:pt x="0" y="2161"/>
                  <a:pt x="343" y="2767"/>
                </a:cubicBezTo>
                <a:lnTo>
                  <a:pt x="343" y="2767"/>
                </a:lnTo>
                <a:cubicBezTo>
                  <a:pt x="347" y="2777"/>
                  <a:pt x="351" y="2787"/>
                  <a:pt x="355" y="2797"/>
                </a:cubicBezTo>
              </a:path>
            </a:pathLst>
          </a:custGeom>
          <a:noFill/>
          <a:ln w="9525" cap="flat" cmpd="sng">
            <a:solidFill>
              <a:srgbClr val="ED862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49" name="Google Shape;449;g327d5f467c9_0_20"/>
          <p:cNvSpPr/>
          <p:nvPr/>
        </p:nvSpPr>
        <p:spPr>
          <a:xfrm>
            <a:off x="4643729" y="2164660"/>
            <a:ext cx="2572308" cy="2459470"/>
          </a:xfrm>
          <a:custGeom>
            <a:avLst/>
            <a:gdLst/>
            <a:ahLst/>
            <a:cxnLst/>
            <a:rect l="l" t="t" r="r" b="b"/>
            <a:pathLst>
              <a:path w="4425" h="4230" extrusionOk="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8" y="941"/>
                  <a:pt x="774" y="919"/>
                </a:cubicBezTo>
                <a:lnTo>
                  <a:pt x="774" y="919"/>
                </a:lnTo>
                <a:cubicBezTo>
                  <a:pt x="925" y="785"/>
                  <a:pt x="1096" y="651"/>
                  <a:pt x="1279" y="534"/>
                </a:cubicBezTo>
                <a:lnTo>
                  <a:pt x="1279" y="534"/>
                </a:lnTo>
                <a:cubicBezTo>
                  <a:pt x="1309" y="514"/>
                  <a:pt x="1341" y="496"/>
                  <a:pt x="1372" y="477"/>
                </a:cubicBezTo>
                <a:lnTo>
                  <a:pt x="1372" y="477"/>
                </a:lnTo>
                <a:cubicBezTo>
                  <a:pt x="1830" y="185"/>
                  <a:pt x="2426" y="0"/>
                  <a:pt x="2947" y="168"/>
                </a:cubicBezTo>
                <a:lnTo>
                  <a:pt x="2947" y="168"/>
                </a:lnTo>
                <a:cubicBezTo>
                  <a:pt x="2979" y="179"/>
                  <a:pt x="3012" y="191"/>
                  <a:pt x="3043" y="204"/>
                </a:cubicBezTo>
                <a:lnTo>
                  <a:pt x="3043" y="204"/>
                </a:lnTo>
                <a:cubicBezTo>
                  <a:pt x="3879" y="482"/>
                  <a:pt x="4249" y="1293"/>
                  <a:pt x="4418" y="2055"/>
                </a:cubicBezTo>
                <a:lnTo>
                  <a:pt x="4418" y="2055"/>
                </a:lnTo>
                <a:cubicBezTo>
                  <a:pt x="4419" y="2078"/>
                  <a:pt x="4420" y="2101"/>
                  <a:pt x="4422" y="2124"/>
                </a:cubicBezTo>
                <a:lnTo>
                  <a:pt x="4422" y="2124"/>
                </a:lnTo>
                <a:cubicBezTo>
                  <a:pt x="4424" y="2171"/>
                  <a:pt x="4424"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5" y="4212"/>
                  <a:pt x="2299" y="4229"/>
                  <a:pt x="1911" y="4129"/>
                </a:cubicBezTo>
                <a:lnTo>
                  <a:pt x="1911" y="4129"/>
                </a:lnTo>
                <a:cubicBezTo>
                  <a:pt x="1875" y="4120"/>
                  <a:pt x="1840" y="4109"/>
                  <a:pt x="1806" y="4098"/>
                </a:cubicBezTo>
                <a:lnTo>
                  <a:pt x="1806" y="4098"/>
                </a:lnTo>
                <a:cubicBezTo>
                  <a:pt x="1347" y="3960"/>
                  <a:pt x="939" y="3708"/>
                  <a:pt x="683" y="3311"/>
                </a:cubicBezTo>
                <a:lnTo>
                  <a:pt x="683" y="3311"/>
                </a:lnTo>
                <a:cubicBezTo>
                  <a:pt x="322" y="2761"/>
                  <a:pt x="0" y="2068"/>
                  <a:pt x="343" y="1462"/>
                </a:cubicBezTo>
                <a:lnTo>
                  <a:pt x="343" y="1462"/>
                </a:lnTo>
                <a:cubicBezTo>
                  <a:pt x="347" y="1452"/>
                  <a:pt x="351" y="1442"/>
                  <a:pt x="355" y="1432"/>
                </a:cubicBezTo>
              </a:path>
            </a:pathLst>
          </a:custGeom>
          <a:noFill/>
          <a:ln w="9525" cap="flat" cmpd="sng">
            <a:solidFill>
              <a:srgbClr val="ED862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50" name="Google Shape;450;g327d5f467c9_0_20"/>
          <p:cNvSpPr/>
          <p:nvPr/>
        </p:nvSpPr>
        <p:spPr>
          <a:xfrm>
            <a:off x="8303815" y="2744377"/>
            <a:ext cx="2572313" cy="2459470"/>
          </a:xfrm>
          <a:custGeom>
            <a:avLst/>
            <a:gdLst/>
            <a:ahLst/>
            <a:cxnLst/>
            <a:rect l="l" t="t" r="r" b="b"/>
            <a:pathLst>
              <a:path w="4424" h="4230" extrusionOk="0">
                <a:moveTo>
                  <a:pt x="355" y="2797"/>
                </a:moveTo>
                <a:lnTo>
                  <a:pt x="355" y="2797"/>
                </a:lnTo>
                <a:cubicBezTo>
                  <a:pt x="427" y="2909"/>
                  <a:pt x="503" y="3017"/>
                  <a:pt x="579" y="3123"/>
                </a:cubicBezTo>
                <a:lnTo>
                  <a:pt x="579" y="3123"/>
                </a:lnTo>
                <a:cubicBezTo>
                  <a:pt x="597" y="3144"/>
                  <a:pt x="616" y="3164"/>
                  <a:pt x="637" y="3184"/>
                </a:cubicBezTo>
                <a:lnTo>
                  <a:pt x="637" y="3184"/>
                </a:lnTo>
                <a:cubicBezTo>
                  <a:pt x="657" y="3204"/>
                  <a:pt x="677" y="3224"/>
                  <a:pt x="698" y="3243"/>
                </a:cubicBezTo>
                <a:lnTo>
                  <a:pt x="698" y="3243"/>
                </a:lnTo>
                <a:cubicBezTo>
                  <a:pt x="723" y="3266"/>
                  <a:pt x="749" y="3288"/>
                  <a:pt x="774" y="3310"/>
                </a:cubicBezTo>
                <a:lnTo>
                  <a:pt x="774" y="3310"/>
                </a:lnTo>
                <a:cubicBezTo>
                  <a:pt x="925" y="3444"/>
                  <a:pt x="1096" y="3578"/>
                  <a:pt x="1279" y="3695"/>
                </a:cubicBezTo>
                <a:lnTo>
                  <a:pt x="1279" y="3695"/>
                </a:lnTo>
                <a:cubicBezTo>
                  <a:pt x="1310" y="3715"/>
                  <a:pt x="1341" y="3734"/>
                  <a:pt x="1372" y="3752"/>
                </a:cubicBezTo>
                <a:lnTo>
                  <a:pt x="1372" y="3752"/>
                </a:lnTo>
                <a:cubicBezTo>
                  <a:pt x="1830" y="4044"/>
                  <a:pt x="2425" y="4229"/>
                  <a:pt x="2947" y="4061"/>
                </a:cubicBezTo>
                <a:lnTo>
                  <a:pt x="2947" y="4061"/>
                </a:lnTo>
                <a:cubicBezTo>
                  <a:pt x="2979" y="4050"/>
                  <a:pt x="3011" y="4038"/>
                  <a:pt x="3043" y="4025"/>
                </a:cubicBezTo>
                <a:lnTo>
                  <a:pt x="3043" y="4025"/>
                </a:lnTo>
                <a:cubicBezTo>
                  <a:pt x="3880" y="3747"/>
                  <a:pt x="4250" y="2936"/>
                  <a:pt x="4417" y="2174"/>
                </a:cubicBezTo>
                <a:lnTo>
                  <a:pt x="4417" y="2174"/>
                </a:lnTo>
                <a:cubicBezTo>
                  <a:pt x="4419" y="2150"/>
                  <a:pt x="4421" y="2127"/>
                  <a:pt x="4422" y="2104"/>
                </a:cubicBezTo>
                <a:lnTo>
                  <a:pt x="4422" y="2104"/>
                </a:lnTo>
                <a:cubicBezTo>
                  <a:pt x="4423" y="2057"/>
                  <a:pt x="4423" y="2010"/>
                  <a:pt x="4422" y="1963"/>
                </a:cubicBezTo>
                <a:lnTo>
                  <a:pt x="4422" y="1963"/>
                </a:lnTo>
                <a:cubicBezTo>
                  <a:pt x="4392" y="1206"/>
                  <a:pt x="3889" y="548"/>
                  <a:pt x="3208" y="240"/>
                </a:cubicBezTo>
                <a:lnTo>
                  <a:pt x="3208" y="240"/>
                </a:lnTo>
                <a:cubicBezTo>
                  <a:pt x="3175" y="225"/>
                  <a:pt x="3143" y="211"/>
                  <a:pt x="3109" y="197"/>
                </a:cubicBezTo>
                <a:lnTo>
                  <a:pt x="3109" y="197"/>
                </a:lnTo>
                <a:cubicBezTo>
                  <a:pt x="2715" y="17"/>
                  <a:pt x="2299" y="0"/>
                  <a:pt x="1911" y="101"/>
                </a:cubicBezTo>
                <a:lnTo>
                  <a:pt x="1911" y="101"/>
                </a:lnTo>
                <a:cubicBezTo>
                  <a:pt x="1875" y="110"/>
                  <a:pt x="1840" y="120"/>
                  <a:pt x="1805" y="131"/>
                </a:cubicBezTo>
                <a:lnTo>
                  <a:pt x="1805" y="131"/>
                </a:lnTo>
                <a:cubicBezTo>
                  <a:pt x="1347" y="270"/>
                  <a:pt x="939" y="522"/>
                  <a:pt x="683" y="919"/>
                </a:cubicBezTo>
                <a:lnTo>
                  <a:pt x="683" y="919"/>
                </a:lnTo>
                <a:cubicBezTo>
                  <a:pt x="322" y="1468"/>
                  <a:pt x="0" y="2161"/>
                  <a:pt x="342" y="2767"/>
                </a:cubicBezTo>
                <a:lnTo>
                  <a:pt x="342" y="2767"/>
                </a:lnTo>
                <a:cubicBezTo>
                  <a:pt x="347" y="2777"/>
                  <a:pt x="351" y="2787"/>
                  <a:pt x="355" y="2797"/>
                </a:cubicBezTo>
              </a:path>
            </a:pathLst>
          </a:custGeom>
          <a:noFill/>
          <a:ln w="9525" cap="flat" cmpd="sng">
            <a:solidFill>
              <a:srgbClr val="2826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51" name="Google Shape;451;g327d5f467c9_0_20"/>
          <p:cNvSpPr/>
          <p:nvPr/>
        </p:nvSpPr>
        <p:spPr>
          <a:xfrm>
            <a:off x="8408965" y="2813622"/>
            <a:ext cx="2572313" cy="2459470"/>
          </a:xfrm>
          <a:custGeom>
            <a:avLst/>
            <a:gdLst/>
            <a:ahLst/>
            <a:cxnLst/>
            <a:rect l="l" t="t" r="r" b="b"/>
            <a:pathLst>
              <a:path w="4424" h="4230" extrusionOk="0">
                <a:moveTo>
                  <a:pt x="355" y="1432"/>
                </a:moveTo>
                <a:lnTo>
                  <a:pt x="355" y="1432"/>
                </a:lnTo>
                <a:cubicBezTo>
                  <a:pt x="427" y="1320"/>
                  <a:pt x="503" y="1212"/>
                  <a:pt x="579" y="1106"/>
                </a:cubicBezTo>
                <a:lnTo>
                  <a:pt x="579" y="1106"/>
                </a:lnTo>
                <a:cubicBezTo>
                  <a:pt x="597" y="1085"/>
                  <a:pt x="617" y="1065"/>
                  <a:pt x="637" y="1045"/>
                </a:cubicBezTo>
                <a:lnTo>
                  <a:pt x="637" y="1045"/>
                </a:lnTo>
                <a:cubicBezTo>
                  <a:pt x="657" y="1025"/>
                  <a:pt x="677" y="1006"/>
                  <a:pt x="698" y="986"/>
                </a:cubicBezTo>
                <a:lnTo>
                  <a:pt x="698" y="986"/>
                </a:lnTo>
                <a:cubicBezTo>
                  <a:pt x="723" y="964"/>
                  <a:pt x="749" y="941"/>
                  <a:pt x="774" y="919"/>
                </a:cubicBezTo>
                <a:lnTo>
                  <a:pt x="774" y="919"/>
                </a:lnTo>
                <a:cubicBezTo>
                  <a:pt x="925" y="785"/>
                  <a:pt x="1096" y="651"/>
                  <a:pt x="1280" y="534"/>
                </a:cubicBezTo>
                <a:lnTo>
                  <a:pt x="1280" y="534"/>
                </a:lnTo>
                <a:cubicBezTo>
                  <a:pt x="1310" y="514"/>
                  <a:pt x="1341" y="496"/>
                  <a:pt x="1373" y="477"/>
                </a:cubicBezTo>
                <a:lnTo>
                  <a:pt x="1373" y="477"/>
                </a:lnTo>
                <a:cubicBezTo>
                  <a:pt x="1830" y="185"/>
                  <a:pt x="2425" y="0"/>
                  <a:pt x="2947" y="168"/>
                </a:cubicBezTo>
                <a:lnTo>
                  <a:pt x="2947" y="168"/>
                </a:lnTo>
                <a:cubicBezTo>
                  <a:pt x="2979" y="179"/>
                  <a:pt x="3011" y="191"/>
                  <a:pt x="3043" y="204"/>
                </a:cubicBezTo>
                <a:lnTo>
                  <a:pt x="3043" y="204"/>
                </a:lnTo>
                <a:cubicBezTo>
                  <a:pt x="3880" y="482"/>
                  <a:pt x="4250" y="1293"/>
                  <a:pt x="4417" y="2055"/>
                </a:cubicBezTo>
                <a:lnTo>
                  <a:pt x="4417" y="2055"/>
                </a:lnTo>
                <a:cubicBezTo>
                  <a:pt x="4419" y="2078"/>
                  <a:pt x="4421" y="2101"/>
                  <a:pt x="4422" y="2124"/>
                </a:cubicBezTo>
                <a:lnTo>
                  <a:pt x="4422" y="2124"/>
                </a:lnTo>
                <a:cubicBezTo>
                  <a:pt x="4423" y="2171"/>
                  <a:pt x="4423" y="2218"/>
                  <a:pt x="4422" y="2265"/>
                </a:cubicBezTo>
                <a:lnTo>
                  <a:pt x="4422" y="2265"/>
                </a:lnTo>
                <a:cubicBezTo>
                  <a:pt x="4392" y="3023"/>
                  <a:pt x="3889" y="3681"/>
                  <a:pt x="3208" y="3990"/>
                </a:cubicBezTo>
                <a:lnTo>
                  <a:pt x="3208" y="3990"/>
                </a:lnTo>
                <a:cubicBezTo>
                  <a:pt x="3175" y="4005"/>
                  <a:pt x="3143" y="4018"/>
                  <a:pt x="3109" y="4032"/>
                </a:cubicBezTo>
                <a:lnTo>
                  <a:pt x="3109" y="4032"/>
                </a:lnTo>
                <a:cubicBezTo>
                  <a:pt x="2716" y="4212"/>
                  <a:pt x="2299" y="4229"/>
                  <a:pt x="1911" y="4129"/>
                </a:cubicBezTo>
                <a:lnTo>
                  <a:pt x="1911" y="4129"/>
                </a:lnTo>
                <a:cubicBezTo>
                  <a:pt x="1875" y="4120"/>
                  <a:pt x="1840" y="4109"/>
                  <a:pt x="1805" y="4098"/>
                </a:cubicBezTo>
                <a:lnTo>
                  <a:pt x="1805" y="4098"/>
                </a:lnTo>
                <a:cubicBezTo>
                  <a:pt x="1347" y="3960"/>
                  <a:pt x="939" y="3708"/>
                  <a:pt x="683" y="3311"/>
                </a:cubicBezTo>
                <a:lnTo>
                  <a:pt x="683" y="3311"/>
                </a:lnTo>
                <a:cubicBezTo>
                  <a:pt x="322" y="2761"/>
                  <a:pt x="0" y="2068"/>
                  <a:pt x="342" y="1462"/>
                </a:cubicBezTo>
                <a:lnTo>
                  <a:pt x="342" y="1462"/>
                </a:lnTo>
                <a:cubicBezTo>
                  <a:pt x="347" y="1452"/>
                  <a:pt x="351" y="1442"/>
                  <a:pt x="355" y="1432"/>
                </a:cubicBezTo>
              </a:path>
            </a:pathLst>
          </a:custGeom>
          <a:noFill/>
          <a:ln w="9525" cap="flat" cmpd="sng">
            <a:solidFill>
              <a:srgbClr val="282666"/>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grpSp>
        <p:nvGrpSpPr>
          <p:cNvPr id="452" name="Google Shape;452;g327d5f467c9_0_20"/>
          <p:cNvGrpSpPr/>
          <p:nvPr/>
        </p:nvGrpSpPr>
        <p:grpSpPr>
          <a:xfrm>
            <a:off x="5616834" y="1019110"/>
            <a:ext cx="749201" cy="845429"/>
            <a:chOff x="4643578" y="432838"/>
            <a:chExt cx="1028134" cy="1160188"/>
          </a:xfrm>
        </p:grpSpPr>
        <p:sp>
          <p:nvSpPr>
            <p:cNvPr id="453" name="Google Shape;453;g327d5f467c9_0_20"/>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454" name="Google Shape;454;g327d5f467c9_0_20"/>
            <p:cNvGrpSpPr/>
            <p:nvPr/>
          </p:nvGrpSpPr>
          <p:grpSpPr>
            <a:xfrm>
              <a:off x="4643578" y="432838"/>
              <a:ext cx="1028134" cy="1160188"/>
              <a:chOff x="4643578" y="432838"/>
              <a:chExt cx="1028134" cy="1160188"/>
            </a:xfrm>
          </p:grpSpPr>
          <p:sp>
            <p:nvSpPr>
              <p:cNvPr id="455" name="Google Shape;455;g327d5f467c9_0_20"/>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6" name="Google Shape;456;g327d5f467c9_0_20"/>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457" name="Google Shape;457;g327d5f467c9_0_20"/>
          <p:cNvGrpSpPr/>
          <p:nvPr/>
        </p:nvGrpSpPr>
        <p:grpSpPr>
          <a:xfrm>
            <a:off x="9367172" y="1864554"/>
            <a:ext cx="655923" cy="655810"/>
            <a:chOff x="3258209" y="1217582"/>
            <a:chExt cx="4712093" cy="4711281"/>
          </a:xfrm>
        </p:grpSpPr>
        <p:sp>
          <p:nvSpPr>
            <p:cNvPr id="458" name="Google Shape;458;g327d5f467c9_0_20"/>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59" name="Google Shape;459;g327d5f467c9_0_20"/>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0" name="Google Shape;460;g327d5f467c9_0_20"/>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1" name="Google Shape;461;g327d5f467c9_0_20"/>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2" name="Google Shape;462;g327d5f467c9_0_20"/>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3" name="Google Shape;463;g327d5f467c9_0_20"/>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4" name="Google Shape;464;g327d5f467c9_0_20"/>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5" name="Google Shape;465;g327d5f467c9_0_20"/>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6" name="Google Shape;466;g327d5f467c9_0_20"/>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7" name="Google Shape;467;g327d5f467c9_0_20"/>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8" name="Google Shape;468;g327d5f467c9_0_20"/>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69" name="Google Shape;469;g327d5f467c9_0_20"/>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0" name="Google Shape;470;g327d5f467c9_0_20"/>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1" name="Google Shape;471;g327d5f467c9_0_20"/>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472" name="Google Shape;472;g327d5f467c9_0_20"/>
          <p:cNvGrpSpPr/>
          <p:nvPr/>
        </p:nvGrpSpPr>
        <p:grpSpPr>
          <a:xfrm>
            <a:off x="2012147" y="1538063"/>
            <a:ext cx="846420" cy="982322"/>
            <a:chOff x="2403525" y="3625384"/>
            <a:chExt cx="853935" cy="991043"/>
          </a:xfrm>
        </p:grpSpPr>
        <p:sp>
          <p:nvSpPr>
            <p:cNvPr id="473" name="Google Shape;473;g327d5f467c9_0_20"/>
            <p:cNvSpPr/>
            <p:nvPr/>
          </p:nvSpPr>
          <p:spPr>
            <a:xfrm>
              <a:off x="2403525" y="3625384"/>
              <a:ext cx="853935" cy="991043"/>
            </a:xfrm>
            <a:custGeom>
              <a:avLst/>
              <a:gdLst/>
              <a:ahLst/>
              <a:cxnLst/>
              <a:rect l="l" t="t" r="r" b="b"/>
              <a:pathLst>
                <a:path w="853935" h="991043" extrusionOk="0">
                  <a:moveTo>
                    <a:pt x="521608" y="0"/>
                  </a:moveTo>
                  <a:cubicBezTo>
                    <a:pt x="523526" y="768"/>
                    <a:pt x="525061" y="1536"/>
                    <a:pt x="526980" y="1920"/>
                  </a:cubicBezTo>
                  <a:cubicBezTo>
                    <a:pt x="572650" y="12672"/>
                    <a:pt x="594525" y="62206"/>
                    <a:pt x="571498" y="102909"/>
                  </a:cubicBezTo>
                  <a:cubicBezTo>
                    <a:pt x="570731" y="104445"/>
                    <a:pt x="569579" y="106365"/>
                    <a:pt x="568044" y="108669"/>
                  </a:cubicBezTo>
                  <a:cubicBezTo>
                    <a:pt x="570347" y="109821"/>
                    <a:pt x="571882" y="110973"/>
                    <a:pt x="573801" y="111741"/>
                  </a:cubicBezTo>
                  <a:cubicBezTo>
                    <a:pt x="622540" y="133244"/>
                    <a:pt x="647102" y="170875"/>
                    <a:pt x="649021" y="223481"/>
                  </a:cubicBezTo>
                  <a:cubicBezTo>
                    <a:pt x="649788" y="245369"/>
                    <a:pt x="649021" y="267256"/>
                    <a:pt x="649021" y="289143"/>
                  </a:cubicBezTo>
                  <a:cubicBezTo>
                    <a:pt x="670129" y="294135"/>
                    <a:pt x="691236" y="297975"/>
                    <a:pt x="711192" y="304119"/>
                  </a:cubicBezTo>
                  <a:cubicBezTo>
                    <a:pt x="728462" y="309495"/>
                    <a:pt x="745732" y="316790"/>
                    <a:pt x="761851" y="324854"/>
                  </a:cubicBezTo>
                  <a:cubicBezTo>
                    <a:pt x="778353" y="333302"/>
                    <a:pt x="786412" y="347125"/>
                    <a:pt x="785645" y="366709"/>
                  </a:cubicBezTo>
                  <a:cubicBezTo>
                    <a:pt x="784493" y="396276"/>
                    <a:pt x="785261" y="426227"/>
                    <a:pt x="785645" y="455794"/>
                  </a:cubicBezTo>
                  <a:cubicBezTo>
                    <a:pt x="785645" y="458866"/>
                    <a:pt x="788331" y="463858"/>
                    <a:pt x="790634" y="465010"/>
                  </a:cubicBezTo>
                  <a:cubicBezTo>
                    <a:pt x="826325" y="478833"/>
                    <a:pt x="844746" y="506481"/>
                    <a:pt x="851654" y="542575"/>
                  </a:cubicBezTo>
                  <a:cubicBezTo>
                    <a:pt x="858178" y="577518"/>
                    <a:pt x="850886" y="609773"/>
                    <a:pt x="827476" y="637804"/>
                  </a:cubicBezTo>
                  <a:cubicBezTo>
                    <a:pt x="817498" y="649708"/>
                    <a:pt x="805217" y="658540"/>
                    <a:pt x="790250" y="662764"/>
                  </a:cubicBezTo>
                  <a:cubicBezTo>
                    <a:pt x="784493" y="664300"/>
                    <a:pt x="782958" y="667756"/>
                    <a:pt x="782575" y="673131"/>
                  </a:cubicBezTo>
                  <a:cubicBezTo>
                    <a:pt x="767224" y="824807"/>
                    <a:pt x="650172" y="953059"/>
                    <a:pt x="499349" y="983778"/>
                  </a:cubicBezTo>
                  <a:cubicBezTo>
                    <a:pt x="307077" y="1022561"/>
                    <a:pt x="120563" y="902372"/>
                    <a:pt x="77196" y="711530"/>
                  </a:cubicBezTo>
                  <a:cubicBezTo>
                    <a:pt x="74126" y="698475"/>
                    <a:pt x="72974" y="684651"/>
                    <a:pt x="70288" y="671596"/>
                  </a:cubicBezTo>
                  <a:cubicBezTo>
                    <a:pt x="69904" y="668908"/>
                    <a:pt x="67218" y="664684"/>
                    <a:pt x="64915" y="664300"/>
                  </a:cubicBezTo>
                  <a:cubicBezTo>
                    <a:pt x="28073" y="653548"/>
                    <a:pt x="-1478" y="612461"/>
                    <a:pt x="57" y="562159"/>
                  </a:cubicBezTo>
                  <a:cubicBezTo>
                    <a:pt x="825" y="527600"/>
                    <a:pt x="13106" y="498033"/>
                    <a:pt x="41505" y="476529"/>
                  </a:cubicBezTo>
                  <a:cubicBezTo>
                    <a:pt x="47261" y="472306"/>
                    <a:pt x="53402" y="468466"/>
                    <a:pt x="60310" y="466930"/>
                  </a:cubicBezTo>
                  <a:cubicBezTo>
                    <a:pt x="67602" y="465010"/>
                    <a:pt x="68369" y="460786"/>
                    <a:pt x="68369" y="454258"/>
                  </a:cubicBezTo>
                  <a:cubicBezTo>
                    <a:pt x="67985" y="424307"/>
                    <a:pt x="68753" y="394356"/>
                    <a:pt x="67985" y="364405"/>
                  </a:cubicBezTo>
                  <a:cubicBezTo>
                    <a:pt x="67602" y="347509"/>
                    <a:pt x="74893" y="335990"/>
                    <a:pt x="87942" y="327542"/>
                  </a:cubicBezTo>
                  <a:cubicBezTo>
                    <a:pt x="110968" y="312182"/>
                    <a:pt x="137065" y="305271"/>
                    <a:pt x="163162" y="298743"/>
                  </a:cubicBezTo>
                  <a:cubicBezTo>
                    <a:pt x="176210" y="295671"/>
                    <a:pt x="189642" y="293367"/>
                    <a:pt x="204226" y="290295"/>
                  </a:cubicBezTo>
                  <a:cubicBezTo>
                    <a:pt x="204226" y="286455"/>
                    <a:pt x="204226" y="282231"/>
                    <a:pt x="204226" y="278391"/>
                  </a:cubicBezTo>
                  <a:cubicBezTo>
                    <a:pt x="204609" y="253432"/>
                    <a:pt x="202690" y="227705"/>
                    <a:pt x="206528" y="203130"/>
                  </a:cubicBezTo>
                  <a:cubicBezTo>
                    <a:pt x="213052" y="160123"/>
                    <a:pt x="238382" y="130172"/>
                    <a:pt x="278294" y="112893"/>
                  </a:cubicBezTo>
                  <a:cubicBezTo>
                    <a:pt x="280213" y="112125"/>
                    <a:pt x="282516" y="110973"/>
                    <a:pt x="282899" y="110973"/>
                  </a:cubicBezTo>
                  <a:cubicBezTo>
                    <a:pt x="279445" y="98301"/>
                    <a:pt x="274073" y="86013"/>
                    <a:pt x="272921" y="73726"/>
                  </a:cubicBezTo>
                  <a:cubicBezTo>
                    <a:pt x="270235" y="39935"/>
                    <a:pt x="290959" y="11904"/>
                    <a:pt x="323580" y="3072"/>
                  </a:cubicBezTo>
                  <a:cubicBezTo>
                    <a:pt x="325498" y="2688"/>
                    <a:pt x="327034" y="1536"/>
                    <a:pt x="328952" y="1152"/>
                  </a:cubicBezTo>
                  <a:cubicBezTo>
                    <a:pt x="336628" y="1152"/>
                    <a:pt x="344303" y="1152"/>
                    <a:pt x="352363" y="1152"/>
                  </a:cubicBezTo>
                  <a:cubicBezTo>
                    <a:pt x="353898" y="1920"/>
                    <a:pt x="355817" y="2688"/>
                    <a:pt x="357736" y="3072"/>
                  </a:cubicBezTo>
                  <a:cubicBezTo>
                    <a:pt x="389973" y="11904"/>
                    <a:pt x="410696" y="39551"/>
                    <a:pt x="408394" y="72574"/>
                  </a:cubicBezTo>
                  <a:cubicBezTo>
                    <a:pt x="407626" y="85245"/>
                    <a:pt x="402253" y="97533"/>
                    <a:pt x="398800" y="110589"/>
                  </a:cubicBezTo>
                  <a:cubicBezTo>
                    <a:pt x="405707" y="114429"/>
                    <a:pt x="414151" y="119036"/>
                    <a:pt x="422977" y="122876"/>
                  </a:cubicBezTo>
                  <a:cubicBezTo>
                    <a:pt x="424896" y="123644"/>
                    <a:pt x="427966" y="124028"/>
                    <a:pt x="429885" y="122876"/>
                  </a:cubicBezTo>
                  <a:cubicBezTo>
                    <a:pt x="438328" y="118652"/>
                    <a:pt x="446771" y="114045"/>
                    <a:pt x="455982" y="109437"/>
                  </a:cubicBezTo>
                  <a:cubicBezTo>
                    <a:pt x="454447" y="106749"/>
                    <a:pt x="452912" y="104061"/>
                    <a:pt x="451760" y="101373"/>
                  </a:cubicBezTo>
                  <a:cubicBezTo>
                    <a:pt x="434107" y="67582"/>
                    <a:pt x="447155" y="25727"/>
                    <a:pt x="481311" y="9216"/>
                  </a:cubicBezTo>
                  <a:cubicBezTo>
                    <a:pt x="488219" y="5760"/>
                    <a:pt x="496278" y="3840"/>
                    <a:pt x="503954" y="1152"/>
                  </a:cubicBezTo>
                  <a:cubicBezTo>
                    <a:pt x="510094" y="0"/>
                    <a:pt x="515851" y="0"/>
                    <a:pt x="521608" y="0"/>
                  </a:cubicBezTo>
                  <a:close/>
                  <a:moveTo>
                    <a:pt x="751489" y="401268"/>
                  </a:moveTo>
                  <a:cubicBezTo>
                    <a:pt x="749954" y="401268"/>
                    <a:pt x="748802" y="401268"/>
                    <a:pt x="748035" y="401652"/>
                  </a:cubicBezTo>
                  <a:cubicBezTo>
                    <a:pt x="713111" y="417395"/>
                    <a:pt x="675501" y="424691"/>
                    <a:pt x="637891" y="430067"/>
                  </a:cubicBezTo>
                  <a:cubicBezTo>
                    <a:pt x="553461" y="442354"/>
                    <a:pt x="468647" y="446578"/>
                    <a:pt x="383065" y="443890"/>
                  </a:cubicBezTo>
                  <a:cubicBezTo>
                    <a:pt x="309764" y="441587"/>
                    <a:pt x="236846" y="436595"/>
                    <a:pt x="165080" y="420467"/>
                  </a:cubicBezTo>
                  <a:cubicBezTo>
                    <a:pt x="144357" y="415859"/>
                    <a:pt x="124016" y="408564"/>
                    <a:pt x="102909" y="402420"/>
                  </a:cubicBezTo>
                  <a:cubicBezTo>
                    <a:pt x="102909" y="404724"/>
                    <a:pt x="102525" y="407412"/>
                    <a:pt x="102525" y="410099"/>
                  </a:cubicBezTo>
                  <a:cubicBezTo>
                    <a:pt x="102525" y="483441"/>
                    <a:pt x="101758" y="556783"/>
                    <a:pt x="102909" y="629741"/>
                  </a:cubicBezTo>
                  <a:cubicBezTo>
                    <a:pt x="103293" y="655852"/>
                    <a:pt x="105979" y="682731"/>
                    <a:pt x="111736" y="708458"/>
                  </a:cubicBezTo>
                  <a:cubicBezTo>
                    <a:pt x="148962" y="878181"/>
                    <a:pt x="327417" y="989922"/>
                    <a:pt x="496662" y="949987"/>
                  </a:cubicBezTo>
                  <a:cubicBezTo>
                    <a:pt x="649405" y="913892"/>
                    <a:pt x="751489" y="786024"/>
                    <a:pt x="751873" y="628973"/>
                  </a:cubicBezTo>
                  <a:cubicBezTo>
                    <a:pt x="751873" y="556399"/>
                    <a:pt x="751873" y="483825"/>
                    <a:pt x="751873" y="411251"/>
                  </a:cubicBezTo>
                  <a:cubicBezTo>
                    <a:pt x="751873" y="407796"/>
                    <a:pt x="751489" y="404724"/>
                    <a:pt x="751489" y="401268"/>
                  </a:cubicBezTo>
                  <a:close/>
                  <a:moveTo>
                    <a:pt x="614097" y="342134"/>
                  </a:moveTo>
                  <a:cubicBezTo>
                    <a:pt x="614481" y="339830"/>
                    <a:pt x="614865" y="338294"/>
                    <a:pt x="614865" y="336758"/>
                  </a:cubicBezTo>
                  <a:cubicBezTo>
                    <a:pt x="614865" y="297591"/>
                    <a:pt x="615249" y="258808"/>
                    <a:pt x="614481" y="219641"/>
                  </a:cubicBezTo>
                  <a:cubicBezTo>
                    <a:pt x="613714" y="181242"/>
                    <a:pt x="585698" y="147068"/>
                    <a:pt x="548088" y="139772"/>
                  </a:cubicBezTo>
                  <a:cubicBezTo>
                    <a:pt x="532353" y="136700"/>
                    <a:pt x="516235" y="137468"/>
                    <a:pt x="500116" y="137468"/>
                  </a:cubicBezTo>
                  <a:cubicBezTo>
                    <a:pt x="446004" y="137468"/>
                    <a:pt x="409929" y="173563"/>
                    <a:pt x="409929" y="228089"/>
                  </a:cubicBezTo>
                  <a:cubicBezTo>
                    <a:pt x="409929" y="262648"/>
                    <a:pt x="409929" y="297207"/>
                    <a:pt x="409929" y="331382"/>
                  </a:cubicBezTo>
                  <a:cubicBezTo>
                    <a:pt x="409929" y="334838"/>
                    <a:pt x="410313" y="338294"/>
                    <a:pt x="410313" y="341750"/>
                  </a:cubicBezTo>
                  <a:cubicBezTo>
                    <a:pt x="478625" y="342134"/>
                    <a:pt x="546169" y="342134"/>
                    <a:pt x="614097" y="342134"/>
                  </a:cubicBezTo>
                  <a:close/>
                  <a:moveTo>
                    <a:pt x="376157" y="342134"/>
                  </a:moveTo>
                  <a:cubicBezTo>
                    <a:pt x="376157" y="337526"/>
                    <a:pt x="376157" y="334070"/>
                    <a:pt x="376157" y="330614"/>
                  </a:cubicBezTo>
                  <a:cubicBezTo>
                    <a:pt x="376157" y="299127"/>
                    <a:pt x="376924" y="268024"/>
                    <a:pt x="375773" y="236537"/>
                  </a:cubicBezTo>
                  <a:cubicBezTo>
                    <a:pt x="375005" y="205050"/>
                    <a:pt x="381146" y="176251"/>
                    <a:pt x="399567" y="150907"/>
                  </a:cubicBezTo>
                  <a:cubicBezTo>
                    <a:pt x="399951" y="150523"/>
                    <a:pt x="399567" y="149755"/>
                    <a:pt x="399567" y="147452"/>
                  </a:cubicBezTo>
                  <a:cubicBezTo>
                    <a:pt x="392275" y="144764"/>
                    <a:pt x="384600" y="140540"/>
                    <a:pt x="376541" y="139772"/>
                  </a:cubicBezTo>
                  <a:cubicBezTo>
                    <a:pt x="359271" y="138236"/>
                    <a:pt x="342001" y="137468"/>
                    <a:pt x="324347" y="137468"/>
                  </a:cubicBezTo>
                  <a:cubicBezTo>
                    <a:pt x="275608" y="137852"/>
                    <a:pt x="239149" y="174715"/>
                    <a:pt x="238765" y="223865"/>
                  </a:cubicBezTo>
                  <a:cubicBezTo>
                    <a:pt x="238382" y="260728"/>
                    <a:pt x="238765" y="297591"/>
                    <a:pt x="238765" y="334070"/>
                  </a:cubicBezTo>
                  <a:cubicBezTo>
                    <a:pt x="238765" y="336374"/>
                    <a:pt x="239149" y="339062"/>
                    <a:pt x="239533" y="341750"/>
                  </a:cubicBezTo>
                  <a:cubicBezTo>
                    <a:pt x="285202" y="342134"/>
                    <a:pt x="329720" y="342134"/>
                    <a:pt x="376157" y="342134"/>
                  </a:cubicBezTo>
                  <a:close/>
                  <a:moveTo>
                    <a:pt x="204993" y="325238"/>
                  </a:moveTo>
                  <a:cubicBezTo>
                    <a:pt x="198853" y="326390"/>
                    <a:pt x="195015" y="326774"/>
                    <a:pt x="190793" y="327926"/>
                  </a:cubicBezTo>
                  <a:cubicBezTo>
                    <a:pt x="166616" y="334838"/>
                    <a:pt x="142438" y="341750"/>
                    <a:pt x="118644" y="349429"/>
                  </a:cubicBezTo>
                  <a:cubicBezTo>
                    <a:pt x="112503" y="351349"/>
                    <a:pt x="107514" y="355957"/>
                    <a:pt x="99839" y="360949"/>
                  </a:cubicBezTo>
                  <a:cubicBezTo>
                    <a:pt x="108282" y="365941"/>
                    <a:pt x="113655" y="370165"/>
                    <a:pt x="119795" y="372085"/>
                  </a:cubicBezTo>
                  <a:cubicBezTo>
                    <a:pt x="142822" y="378996"/>
                    <a:pt x="165848" y="386676"/>
                    <a:pt x="189642" y="391284"/>
                  </a:cubicBezTo>
                  <a:cubicBezTo>
                    <a:pt x="249511" y="403572"/>
                    <a:pt x="310147" y="407796"/>
                    <a:pt x="371168" y="409715"/>
                  </a:cubicBezTo>
                  <a:cubicBezTo>
                    <a:pt x="465960" y="412787"/>
                    <a:pt x="559985" y="409715"/>
                    <a:pt x="653626" y="392820"/>
                  </a:cubicBezTo>
                  <a:cubicBezTo>
                    <a:pt x="680490" y="387828"/>
                    <a:pt x="706587" y="379380"/>
                    <a:pt x="732684" y="371317"/>
                  </a:cubicBezTo>
                  <a:cubicBezTo>
                    <a:pt x="739592" y="369397"/>
                    <a:pt x="745348" y="364021"/>
                    <a:pt x="752256" y="359797"/>
                  </a:cubicBezTo>
                  <a:cubicBezTo>
                    <a:pt x="738057" y="345590"/>
                    <a:pt x="677804" y="326006"/>
                    <a:pt x="649021" y="325622"/>
                  </a:cubicBezTo>
                  <a:cubicBezTo>
                    <a:pt x="649021" y="335990"/>
                    <a:pt x="649021" y="345973"/>
                    <a:pt x="649021" y="356341"/>
                  </a:cubicBezTo>
                  <a:cubicBezTo>
                    <a:pt x="648637" y="369781"/>
                    <a:pt x="642497" y="375925"/>
                    <a:pt x="629448" y="375925"/>
                  </a:cubicBezTo>
                  <a:cubicBezTo>
                    <a:pt x="494743" y="375925"/>
                    <a:pt x="360038" y="375925"/>
                    <a:pt x="224950" y="375925"/>
                  </a:cubicBezTo>
                  <a:cubicBezTo>
                    <a:pt x="211133" y="375925"/>
                    <a:pt x="204993" y="369781"/>
                    <a:pt x="204993" y="355573"/>
                  </a:cubicBezTo>
                  <a:cubicBezTo>
                    <a:pt x="204993" y="345973"/>
                    <a:pt x="204993" y="336374"/>
                    <a:pt x="204993" y="325238"/>
                  </a:cubicBezTo>
                  <a:close/>
                  <a:moveTo>
                    <a:pt x="341233" y="102909"/>
                  </a:moveTo>
                  <a:cubicBezTo>
                    <a:pt x="360422" y="102909"/>
                    <a:pt x="375773" y="87933"/>
                    <a:pt x="375773" y="68734"/>
                  </a:cubicBezTo>
                  <a:cubicBezTo>
                    <a:pt x="375773" y="50302"/>
                    <a:pt x="360422" y="34943"/>
                    <a:pt x="342001" y="34943"/>
                  </a:cubicBezTo>
                  <a:cubicBezTo>
                    <a:pt x="322812" y="34943"/>
                    <a:pt x="307461" y="49918"/>
                    <a:pt x="307461" y="69118"/>
                  </a:cubicBezTo>
                  <a:cubicBezTo>
                    <a:pt x="307461" y="87549"/>
                    <a:pt x="322812" y="102909"/>
                    <a:pt x="341233" y="102909"/>
                  </a:cubicBezTo>
                  <a:close/>
                  <a:moveTo>
                    <a:pt x="512013" y="102909"/>
                  </a:moveTo>
                  <a:cubicBezTo>
                    <a:pt x="531202" y="102909"/>
                    <a:pt x="546553" y="87549"/>
                    <a:pt x="546553" y="68734"/>
                  </a:cubicBezTo>
                  <a:cubicBezTo>
                    <a:pt x="546553" y="50302"/>
                    <a:pt x="531202" y="34943"/>
                    <a:pt x="512781" y="34943"/>
                  </a:cubicBezTo>
                  <a:cubicBezTo>
                    <a:pt x="493592" y="34559"/>
                    <a:pt x="478241" y="49918"/>
                    <a:pt x="478241" y="69118"/>
                  </a:cubicBezTo>
                  <a:cubicBezTo>
                    <a:pt x="478625" y="87933"/>
                    <a:pt x="493208" y="102909"/>
                    <a:pt x="512013" y="102909"/>
                  </a:cubicBezTo>
                  <a:close/>
                  <a:moveTo>
                    <a:pt x="786412" y="500721"/>
                  </a:moveTo>
                  <a:cubicBezTo>
                    <a:pt x="786412" y="544111"/>
                    <a:pt x="786412" y="585198"/>
                    <a:pt x="786412" y="627053"/>
                  </a:cubicBezTo>
                  <a:cubicBezTo>
                    <a:pt x="805217" y="618221"/>
                    <a:pt x="819033" y="594414"/>
                    <a:pt x="820184" y="571375"/>
                  </a:cubicBezTo>
                  <a:cubicBezTo>
                    <a:pt x="821336" y="542191"/>
                    <a:pt x="812893" y="518384"/>
                    <a:pt x="786412" y="500721"/>
                  </a:cubicBezTo>
                  <a:close/>
                  <a:moveTo>
                    <a:pt x="68753" y="499953"/>
                  </a:moveTo>
                  <a:cubicBezTo>
                    <a:pt x="41505" y="518384"/>
                    <a:pt x="32294" y="542575"/>
                    <a:pt x="34597" y="571759"/>
                  </a:cubicBezTo>
                  <a:cubicBezTo>
                    <a:pt x="36516" y="595566"/>
                    <a:pt x="46878" y="613997"/>
                    <a:pt x="68753" y="628205"/>
                  </a:cubicBezTo>
                  <a:cubicBezTo>
                    <a:pt x="68753" y="623981"/>
                    <a:pt x="68753" y="621293"/>
                    <a:pt x="68753" y="618989"/>
                  </a:cubicBezTo>
                  <a:cubicBezTo>
                    <a:pt x="68753" y="580206"/>
                    <a:pt x="68753" y="541424"/>
                    <a:pt x="68753" y="499953"/>
                  </a:cubicBez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4" name="Google Shape;474;g327d5f467c9_0_20"/>
            <p:cNvSpPr/>
            <p:nvPr/>
          </p:nvSpPr>
          <p:spPr>
            <a:xfrm>
              <a:off x="2592262" y="4172728"/>
              <a:ext cx="170086" cy="102379"/>
            </a:xfrm>
            <a:custGeom>
              <a:avLst/>
              <a:gdLst/>
              <a:ahLst/>
              <a:cxnLst/>
              <a:rect l="l" t="t" r="r" b="b"/>
              <a:pathLst>
                <a:path w="170086" h="102379" extrusionOk="0">
                  <a:moveTo>
                    <a:pt x="77277" y="102363"/>
                  </a:moveTo>
                  <a:cubicBezTo>
                    <a:pt x="65380" y="102363"/>
                    <a:pt x="49261" y="95836"/>
                    <a:pt x="36213" y="83548"/>
                  </a:cubicBezTo>
                  <a:cubicBezTo>
                    <a:pt x="18176" y="67036"/>
                    <a:pt x="7430" y="46301"/>
                    <a:pt x="906" y="23646"/>
                  </a:cubicBezTo>
                  <a:cubicBezTo>
                    <a:pt x="-2164" y="12894"/>
                    <a:pt x="2825" y="3678"/>
                    <a:pt x="12035" y="990"/>
                  </a:cubicBezTo>
                  <a:cubicBezTo>
                    <a:pt x="21629" y="-1698"/>
                    <a:pt x="28921" y="3294"/>
                    <a:pt x="33910" y="13662"/>
                  </a:cubicBezTo>
                  <a:cubicBezTo>
                    <a:pt x="39667" y="26718"/>
                    <a:pt x="45424" y="40541"/>
                    <a:pt x="53867" y="51677"/>
                  </a:cubicBezTo>
                  <a:cubicBezTo>
                    <a:pt x="71136" y="74332"/>
                    <a:pt x="98001" y="74332"/>
                    <a:pt x="115654" y="52445"/>
                  </a:cubicBezTo>
                  <a:cubicBezTo>
                    <a:pt x="124481" y="41693"/>
                    <a:pt x="130238" y="28254"/>
                    <a:pt x="135611" y="15582"/>
                  </a:cubicBezTo>
                  <a:cubicBezTo>
                    <a:pt x="140984" y="3294"/>
                    <a:pt x="148659" y="-2465"/>
                    <a:pt x="159021" y="990"/>
                  </a:cubicBezTo>
                  <a:cubicBezTo>
                    <a:pt x="168615" y="4062"/>
                    <a:pt x="172453" y="14046"/>
                    <a:pt x="168615" y="25950"/>
                  </a:cubicBezTo>
                  <a:cubicBezTo>
                    <a:pt x="161324" y="47837"/>
                    <a:pt x="151346" y="67420"/>
                    <a:pt x="134076" y="83164"/>
                  </a:cubicBezTo>
                  <a:cubicBezTo>
                    <a:pt x="119492" y="96219"/>
                    <a:pt x="102606" y="102747"/>
                    <a:pt x="77277" y="102363"/>
                  </a:cubicBez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5" name="Google Shape;475;g327d5f467c9_0_20"/>
            <p:cNvSpPr/>
            <p:nvPr/>
          </p:nvSpPr>
          <p:spPr>
            <a:xfrm>
              <a:off x="2779628" y="4206241"/>
              <a:ext cx="102434" cy="171023"/>
            </a:xfrm>
            <a:custGeom>
              <a:avLst/>
              <a:gdLst/>
              <a:ahLst/>
              <a:cxnLst/>
              <a:rect l="l" t="t" r="r" b="b"/>
              <a:pathLst>
                <a:path w="102434" h="171023" extrusionOk="0">
                  <a:moveTo>
                    <a:pt x="40734" y="130673"/>
                  </a:moveTo>
                  <a:cubicBezTo>
                    <a:pt x="54550" y="127217"/>
                    <a:pt x="66831" y="124145"/>
                    <a:pt x="78728" y="121073"/>
                  </a:cubicBezTo>
                  <a:cubicBezTo>
                    <a:pt x="90241" y="118385"/>
                    <a:pt x="98684" y="122609"/>
                    <a:pt x="101754" y="132593"/>
                  </a:cubicBezTo>
                  <a:cubicBezTo>
                    <a:pt x="104441" y="142192"/>
                    <a:pt x="99068" y="151024"/>
                    <a:pt x="87554" y="154096"/>
                  </a:cubicBezTo>
                  <a:cubicBezTo>
                    <a:pt x="66063" y="159856"/>
                    <a:pt x="44572" y="165232"/>
                    <a:pt x="23080" y="170223"/>
                  </a:cubicBezTo>
                  <a:cubicBezTo>
                    <a:pt x="6962" y="174063"/>
                    <a:pt x="-3016" y="163696"/>
                    <a:pt x="821" y="147568"/>
                  </a:cubicBezTo>
                  <a:cubicBezTo>
                    <a:pt x="11567" y="103409"/>
                    <a:pt x="22697" y="59635"/>
                    <a:pt x="33826" y="15476"/>
                  </a:cubicBezTo>
                  <a:cubicBezTo>
                    <a:pt x="36896" y="3957"/>
                    <a:pt x="45723" y="-1803"/>
                    <a:pt x="54934" y="501"/>
                  </a:cubicBezTo>
                  <a:cubicBezTo>
                    <a:pt x="65296" y="3188"/>
                    <a:pt x="69901" y="12020"/>
                    <a:pt x="66831" y="24308"/>
                  </a:cubicBezTo>
                  <a:cubicBezTo>
                    <a:pt x="58771" y="57331"/>
                    <a:pt x="50328" y="90354"/>
                    <a:pt x="42269" y="123377"/>
                  </a:cubicBezTo>
                  <a:cubicBezTo>
                    <a:pt x="41885" y="125297"/>
                    <a:pt x="41501" y="127217"/>
                    <a:pt x="40734" y="130673"/>
                  </a:cubicBez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6" name="Google Shape;476;g327d5f467c9_0_20"/>
            <p:cNvSpPr/>
            <p:nvPr/>
          </p:nvSpPr>
          <p:spPr>
            <a:xfrm>
              <a:off x="2899237" y="4173246"/>
              <a:ext cx="169747" cy="101861"/>
            </a:xfrm>
            <a:custGeom>
              <a:avLst/>
              <a:gdLst/>
              <a:ahLst/>
              <a:cxnLst/>
              <a:rect l="l" t="t" r="r" b="b"/>
              <a:pathLst>
                <a:path w="169747" h="101861" extrusionOk="0">
                  <a:moveTo>
                    <a:pt x="80008" y="101846"/>
                  </a:moveTo>
                  <a:cubicBezTo>
                    <a:pt x="62738" y="101846"/>
                    <a:pt x="45085" y="92630"/>
                    <a:pt x="30501" y="77271"/>
                  </a:cubicBezTo>
                  <a:cubicBezTo>
                    <a:pt x="16302" y="61911"/>
                    <a:pt x="7091" y="43480"/>
                    <a:pt x="951" y="23513"/>
                  </a:cubicBezTo>
                  <a:cubicBezTo>
                    <a:pt x="-2119" y="12761"/>
                    <a:pt x="2486" y="3545"/>
                    <a:pt x="11313" y="857"/>
                  </a:cubicBezTo>
                  <a:cubicBezTo>
                    <a:pt x="21291" y="-2215"/>
                    <a:pt x="28966" y="3161"/>
                    <a:pt x="33572" y="13913"/>
                  </a:cubicBezTo>
                  <a:cubicBezTo>
                    <a:pt x="39712" y="27352"/>
                    <a:pt x="45469" y="41560"/>
                    <a:pt x="54295" y="52696"/>
                  </a:cubicBezTo>
                  <a:cubicBezTo>
                    <a:pt x="71565" y="74583"/>
                    <a:pt x="98046" y="74199"/>
                    <a:pt x="115699" y="52696"/>
                  </a:cubicBezTo>
                  <a:cubicBezTo>
                    <a:pt x="124526" y="41944"/>
                    <a:pt x="130283" y="28504"/>
                    <a:pt x="135656" y="15833"/>
                  </a:cubicBezTo>
                  <a:cubicBezTo>
                    <a:pt x="141029" y="3545"/>
                    <a:pt x="148320" y="-1831"/>
                    <a:pt x="158682" y="1241"/>
                  </a:cubicBezTo>
                  <a:cubicBezTo>
                    <a:pt x="168277" y="4313"/>
                    <a:pt x="172114" y="14297"/>
                    <a:pt x="168277" y="26201"/>
                  </a:cubicBezTo>
                  <a:cubicBezTo>
                    <a:pt x="161369" y="47704"/>
                    <a:pt x="151007" y="67287"/>
                    <a:pt x="134504" y="82647"/>
                  </a:cubicBezTo>
                  <a:cubicBezTo>
                    <a:pt x="120689" y="95318"/>
                    <a:pt x="103802" y="102230"/>
                    <a:pt x="80008" y="101846"/>
                  </a:cubicBez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77" name="Google Shape;477;g327d5f467c9_0_20"/>
          <p:cNvSpPr/>
          <p:nvPr/>
        </p:nvSpPr>
        <p:spPr>
          <a:xfrm>
            <a:off x="1149206" y="2760560"/>
            <a:ext cx="2572311" cy="2459469"/>
          </a:xfrm>
          <a:custGeom>
            <a:avLst/>
            <a:gdLst/>
            <a:ahLst/>
            <a:cxnLst/>
            <a:rect l="l" t="t" r="r" b="b"/>
            <a:pathLst>
              <a:path w="4422" h="4227" extrusionOk="0">
                <a:moveTo>
                  <a:pt x="4065" y="2794"/>
                </a:moveTo>
                <a:lnTo>
                  <a:pt x="4065" y="2794"/>
                </a:lnTo>
                <a:cubicBezTo>
                  <a:pt x="3993" y="2907"/>
                  <a:pt x="3918" y="3014"/>
                  <a:pt x="3842" y="3121"/>
                </a:cubicBezTo>
                <a:lnTo>
                  <a:pt x="3842" y="3121"/>
                </a:lnTo>
                <a:cubicBezTo>
                  <a:pt x="3824" y="3142"/>
                  <a:pt x="3804" y="3162"/>
                  <a:pt x="3785" y="3181"/>
                </a:cubicBezTo>
                <a:lnTo>
                  <a:pt x="3785" y="3181"/>
                </a:lnTo>
                <a:cubicBezTo>
                  <a:pt x="3764" y="3202"/>
                  <a:pt x="3744" y="3221"/>
                  <a:pt x="3723" y="3240"/>
                </a:cubicBezTo>
                <a:lnTo>
                  <a:pt x="3723" y="3240"/>
                </a:lnTo>
                <a:cubicBezTo>
                  <a:pt x="3698" y="3263"/>
                  <a:pt x="3672" y="3286"/>
                  <a:pt x="3647" y="3307"/>
                </a:cubicBezTo>
                <a:lnTo>
                  <a:pt x="3647" y="3307"/>
                </a:lnTo>
                <a:cubicBezTo>
                  <a:pt x="3496" y="3442"/>
                  <a:pt x="3325" y="3575"/>
                  <a:pt x="3142" y="3692"/>
                </a:cubicBezTo>
                <a:lnTo>
                  <a:pt x="3142" y="3692"/>
                </a:lnTo>
                <a:cubicBezTo>
                  <a:pt x="3112" y="3712"/>
                  <a:pt x="3080" y="3731"/>
                  <a:pt x="3049" y="3750"/>
                </a:cubicBezTo>
                <a:lnTo>
                  <a:pt x="3049" y="3750"/>
                </a:lnTo>
                <a:cubicBezTo>
                  <a:pt x="2592" y="4041"/>
                  <a:pt x="1997" y="4226"/>
                  <a:pt x="1476" y="4058"/>
                </a:cubicBezTo>
                <a:lnTo>
                  <a:pt x="1476" y="4058"/>
                </a:lnTo>
                <a:cubicBezTo>
                  <a:pt x="1443" y="4047"/>
                  <a:pt x="1411" y="4035"/>
                  <a:pt x="1379" y="4022"/>
                </a:cubicBezTo>
                <a:lnTo>
                  <a:pt x="1379" y="4022"/>
                </a:lnTo>
                <a:cubicBezTo>
                  <a:pt x="544" y="3744"/>
                  <a:pt x="174" y="2934"/>
                  <a:pt x="6" y="2171"/>
                </a:cubicBezTo>
                <a:lnTo>
                  <a:pt x="6" y="2171"/>
                </a:lnTo>
                <a:cubicBezTo>
                  <a:pt x="4" y="2149"/>
                  <a:pt x="3" y="2125"/>
                  <a:pt x="2" y="2102"/>
                </a:cubicBezTo>
                <a:lnTo>
                  <a:pt x="2" y="2102"/>
                </a:lnTo>
                <a:cubicBezTo>
                  <a:pt x="0" y="2056"/>
                  <a:pt x="0" y="2009"/>
                  <a:pt x="2" y="1961"/>
                </a:cubicBezTo>
                <a:lnTo>
                  <a:pt x="2" y="1961"/>
                </a:lnTo>
                <a:cubicBezTo>
                  <a:pt x="31" y="1204"/>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10"/>
                  <a:pt x="2581" y="119"/>
                  <a:pt x="2616" y="130"/>
                </a:cubicBezTo>
                <a:lnTo>
                  <a:pt x="2616" y="130"/>
                </a:lnTo>
                <a:cubicBezTo>
                  <a:pt x="3074" y="269"/>
                  <a:pt x="3482" y="521"/>
                  <a:pt x="3738" y="916"/>
                </a:cubicBezTo>
                <a:lnTo>
                  <a:pt x="3738" y="916"/>
                </a:lnTo>
                <a:cubicBezTo>
                  <a:pt x="4098" y="1466"/>
                  <a:pt x="4421" y="2159"/>
                  <a:pt x="4078" y="2765"/>
                </a:cubicBezTo>
                <a:lnTo>
                  <a:pt x="4078" y="2765"/>
                </a:lnTo>
                <a:cubicBezTo>
                  <a:pt x="4074" y="2775"/>
                  <a:pt x="4069" y="2785"/>
                  <a:pt x="4065" y="2794"/>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78" name="Google Shape;478;g327d5f467c9_0_20"/>
          <p:cNvSpPr txBox="1"/>
          <p:nvPr/>
        </p:nvSpPr>
        <p:spPr>
          <a:xfrm>
            <a:off x="1252936" y="3554676"/>
            <a:ext cx="226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AI kan </a:t>
            </a:r>
            <a:br>
              <a:rPr lang="en-US" sz="2000" b="1" i="0" u="none" strike="noStrike" cap="none">
                <a:solidFill>
                  <a:schemeClr val="lt1"/>
                </a:solidFill>
                <a:latin typeface="Calibri"/>
                <a:ea typeface="Calibri"/>
                <a:cs typeface="Calibri"/>
                <a:sym typeface="Calibri"/>
              </a:rPr>
            </a:br>
            <a:r>
              <a:rPr lang="en-US" sz="2000" b="1" i="0" u="none" strike="noStrike" cap="none">
                <a:solidFill>
                  <a:schemeClr val="lt1"/>
                </a:solidFill>
                <a:latin typeface="Calibri"/>
                <a:ea typeface="Calibri"/>
                <a:cs typeface="Calibri"/>
                <a:sym typeface="Calibri"/>
              </a:rPr>
              <a:t>Forandre liv</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
        <p:nvSpPr>
          <p:cNvPr id="479" name="Google Shape;479;g327d5f467c9_0_20"/>
          <p:cNvSpPr/>
          <p:nvPr/>
        </p:nvSpPr>
        <p:spPr>
          <a:xfrm>
            <a:off x="4705280" y="2149272"/>
            <a:ext cx="2572311" cy="2459469"/>
          </a:xfrm>
          <a:custGeom>
            <a:avLst/>
            <a:gdLst/>
            <a:ahLst/>
            <a:cxnLst/>
            <a:rect l="l" t="t" r="r" b="b"/>
            <a:pathLst>
              <a:path w="4422" h="4227" extrusionOk="0">
                <a:moveTo>
                  <a:pt x="4065" y="2794"/>
                </a:moveTo>
                <a:lnTo>
                  <a:pt x="4065" y="2794"/>
                </a:lnTo>
                <a:cubicBezTo>
                  <a:pt x="3994" y="2906"/>
                  <a:pt x="3918" y="3015"/>
                  <a:pt x="3842" y="3121"/>
                </a:cubicBezTo>
                <a:lnTo>
                  <a:pt x="3842" y="3121"/>
                </a:lnTo>
                <a:cubicBezTo>
                  <a:pt x="3824" y="3142"/>
                  <a:pt x="3804"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2" y="3712"/>
                  <a:pt x="3080" y="3731"/>
                  <a:pt x="3049" y="3750"/>
                </a:cubicBezTo>
                <a:lnTo>
                  <a:pt x="3049" y="3750"/>
                </a:lnTo>
                <a:cubicBezTo>
                  <a:pt x="2592" y="4041"/>
                  <a:pt x="1997" y="4226"/>
                  <a:pt x="1476" y="4057"/>
                </a:cubicBezTo>
                <a:lnTo>
                  <a:pt x="1476" y="4057"/>
                </a:lnTo>
                <a:cubicBezTo>
                  <a:pt x="1443" y="4047"/>
                  <a:pt x="1412" y="4035"/>
                  <a:pt x="1379" y="4022"/>
                </a:cubicBezTo>
                <a:lnTo>
                  <a:pt x="1379" y="4022"/>
                </a:lnTo>
                <a:cubicBezTo>
                  <a:pt x="544" y="3744"/>
                  <a:pt x="174"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4" y="239"/>
                </a:cubicBezTo>
                <a:lnTo>
                  <a:pt x="1214" y="239"/>
                </a:lnTo>
                <a:cubicBezTo>
                  <a:pt x="1247" y="224"/>
                  <a:pt x="1280" y="210"/>
                  <a:pt x="1313" y="197"/>
                </a:cubicBezTo>
                <a:lnTo>
                  <a:pt x="1313" y="197"/>
                </a:lnTo>
                <a:cubicBezTo>
                  <a:pt x="1707" y="16"/>
                  <a:pt x="2123" y="0"/>
                  <a:pt x="2511" y="100"/>
                </a:cubicBezTo>
                <a:lnTo>
                  <a:pt x="2511" y="100"/>
                </a:lnTo>
                <a:cubicBezTo>
                  <a:pt x="2546" y="109"/>
                  <a:pt x="2581" y="119"/>
                  <a:pt x="2616" y="130"/>
                </a:cubicBezTo>
                <a:lnTo>
                  <a:pt x="2616" y="130"/>
                </a:lnTo>
                <a:cubicBezTo>
                  <a:pt x="3074" y="268"/>
                  <a:pt x="3482" y="521"/>
                  <a:pt x="3738" y="917"/>
                </a:cubicBezTo>
                <a:lnTo>
                  <a:pt x="3738" y="917"/>
                </a:lnTo>
                <a:cubicBezTo>
                  <a:pt x="4098" y="1467"/>
                  <a:pt x="4421" y="2159"/>
                  <a:pt x="4078" y="2765"/>
                </a:cubicBezTo>
                <a:lnTo>
                  <a:pt x="4078" y="2765"/>
                </a:lnTo>
                <a:cubicBezTo>
                  <a:pt x="4074" y="2775"/>
                  <a:pt x="4069" y="2785"/>
                  <a:pt x="4065" y="2794"/>
                </a:cubicBezTo>
              </a:path>
            </a:pathLst>
          </a:custGeom>
          <a:solidFill>
            <a:srgbClr val="F15B2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80" name="Google Shape;480;g327d5f467c9_0_20"/>
          <p:cNvSpPr/>
          <p:nvPr/>
        </p:nvSpPr>
        <p:spPr>
          <a:xfrm>
            <a:off x="8470516" y="2798234"/>
            <a:ext cx="2572304" cy="2459469"/>
          </a:xfrm>
          <a:custGeom>
            <a:avLst/>
            <a:gdLst/>
            <a:ahLst/>
            <a:cxnLst/>
            <a:rect l="l" t="t" r="r" b="b"/>
            <a:pathLst>
              <a:path w="4421" h="4227" extrusionOk="0">
                <a:moveTo>
                  <a:pt x="4065" y="2794"/>
                </a:moveTo>
                <a:lnTo>
                  <a:pt x="4065" y="2794"/>
                </a:lnTo>
                <a:cubicBezTo>
                  <a:pt x="3994" y="2906"/>
                  <a:pt x="3918" y="3015"/>
                  <a:pt x="3842" y="3121"/>
                </a:cubicBezTo>
                <a:lnTo>
                  <a:pt x="3842" y="3121"/>
                </a:lnTo>
                <a:cubicBezTo>
                  <a:pt x="3824" y="3142"/>
                  <a:pt x="3805" y="3162"/>
                  <a:pt x="3784" y="3181"/>
                </a:cubicBezTo>
                <a:lnTo>
                  <a:pt x="3784" y="3181"/>
                </a:lnTo>
                <a:cubicBezTo>
                  <a:pt x="3764" y="3201"/>
                  <a:pt x="3744" y="3221"/>
                  <a:pt x="3723" y="3240"/>
                </a:cubicBezTo>
                <a:lnTo>
                  <a:pt x="3723" y="3240"/>
                </a:lnTo>
                <a:cubicBezTo>
                  <a:pt x="3698" y="3263"/>
                  <a:pt x="3672" y="3285"/>
                  <a:pt x="3647" y="3307"/>
                </a:cubicBezTo>
                <a:lnTo>
                  <a:pt x="3647" y="3307"/>
                </a:lnTo>
                <a:cubicBezTo>
                  <a:pt x="3496" y="3441"/>
                  <a:pt x="3326" y="3575"/>
                  <a:pt x="3142" y="3692"/>
                </a:cubicBezTo>
                <a:lnTo>
                  <a:pt x="3142" y="3692"/>
                </a:lnTo>
                <a:cubicBezTo>
                  <a:pt x="3111" y="3712"/>
                  <a:pt x="3081" y="3731"/>
                  <a:pt x="3049" y="3750"/>
                </a:cubicBezTo>
                <a:lnTo>
                  <a:pt x="3049" y="3750"/>
                </a:lnTo>
                <a:cubicBezTo>
                  <a:pt x="2592" y="4041"/>
                  <a:pt x="1997" y="4226"/>
                  <a:pt x="1476" y="4057"/>
                </a:cubicBezTo>
                <a:lnTo>
                  <a:pt x="1476" y="4057"/>
                </a:lnTo>
                <a:cubicBezTo>
                  <a:pt x="1443" y="4047"/>
                  <a:pt x="1411" y="4035"/>
                  <a:pt x="1379" y="4022"/>
                </a:cubicBezTo>
                <a:lnTo>
                  <a:pt x="1379" y="4022"/>
                </a:lnTo>
                <a:cubicBezTo>
                  <a:pt x="544" y="3744"/>
                  <a:pt x="173" y="2934"/>
                  <a:pt x="6" y="2171"/>
                </a:cubicBezTo>
                <a:lnTo>
                  <a:pt x="6" y="2171"/>
                </a:lnTo>
                <a:cubicBezTo>
                  <a:pt x="4" y="2149"/>
                  <a:pt x="3" y="2125"/>
                  <a:pt x="2" y="2102"/>
                </a:cubicBezTo>
                <a:lnTo>
                  <a:pt x="2" y="2102"/>
                </a:lnTo>
                <a:cubicBezTo>
                  <a:pt x="0" y="2055"/>
                  <a:pt x="0" y="2008"/>
                  <a:pt x="2" y="1960"/>
                </a:cubicBezTo>
                <a:lnTo>
                  <a:pt x="2" y="1960"/>
                </a:lnTo>
                <a:cubicBezTo>
                  <a:pt x="31" y="1205"/>
                  <a:pt x="534" y="547"/>
                  <a:pt x="1215" y="239"/>
                </a:cubicBezTo>
                <a:lnTo>
                  <a:pt x="1215" y="239"/>
                </a:lnTo>
                <a:cubicBezTo>
                  <a:pt x="1247" y="224"/>
                  <a:pt x="1280" y="210"/>
                  <a:pt x="1313" y="197"/>
                </a:cubicBezTo>
                <a:lnTo>
                  <a:pt x="1313" y="197"/>
                </a:lnTo>
                <a:cubicBezTo>
                  <a:pt x="1707" y="16"/>
                  <a:pt x="2123" y="0"/>
                  <a:pt x="2511" y="100"/>
                </a:cubicBezTo>
                <a:lnTo>
                  <a:pt x="2511" y="100"/>
                </a:lnTo>
                <a:cubicBezTo>
                  <a:pt x="2547" y="109"/>
                  <a:pt x="2581" y="119"/>
                  <a:pt x="2616" y="130"/>
                </a:cubicBezTo>
                <a:lnTo>
                  <a:pt x="2616" y="130"/>
                </a:lnTo>
                <a:cubicBezTo>
                  <a:pt x="3074" y="268"/>
                  <a:pt x="3482" y="521"/>
                  <a:pt x="3738" y="917"/>
                </a:cubicBezTo>
                <a:lnTo>
                  <a:pt x="3738" y="917"/>
                </a:lnTo>
                <a:cubicBezTo>
                  <a:pt x="4098" y="1467"/>
                  <a:pt x="4420" y="2159"/>
                  <a:pt x="4078" y="2765"/>
                </a:cubicBezTo>
                <a:lnTo>
                  <a:pt x="4078" y="2765"/>
                </a:lnTo>
                <a:cubicBezTo>
                  <a:pt x="4074" y="2775"/>
                  <a:pt x="4070" y="2785"/>
                  <a:pt x="4065" y="2794"/>
                </a:cubicBezTo>
              </a:path>
            </a:pathLst>
          </a:custGeom>
          <a:solidFill>
            <a:srgbClr val="28266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41296C"/>
              </a:solidFill>
              <a:latin typeface="Calibri"/>
              <a:ea typeface="Calibri"/>
              <a:cs typeface="Calibri"/>
              <a:sym typeface="Calibri"/>
            </a:endParaRPr>
          </a:p>
        </p:txBody>
      </p:sp>
      <p:sp>
        <p:nvSpPr>
          <p:cNvPr id="481" name="Google Shape;481;g327d5f467c9_0_20"/>
          <p:cNvSpPr txBox="1"/>
          <p:nvPr/>
        </p:nvSpPr>
        <p:spPr>
          <a:xfrm>
            <a:off x="8638964" y="3051934"/>
            <a:ext cx="2112300" cy="193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Vi er nødt til at give DIG mulighed for at drømme om at lede disse innovationer!</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
        <p:nvSpPr>
          <p:cNvPr id="482" name="Google Shape;482;g327d5f467c9_0_20"/>
          <p:cNvSpPr txBox="1"/>
          <p:nvPr/>
        </p:nvSpPr>
        <p:spPr>
          <a:xfrm>
            <a:off x="4786873" y="2469734"/>
            <a:ext cx="2218200" cy="21390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900" b="1" i="0" u="none" strike="noStrike" cap="none" dirty="0">
                <a:solidFill>
                  <a:schemeClr val="lt1"/>
                </a:solidFill>
                <a:latin typeface="Calibri"/>
                <a:ea typeface="Calibri"/>
                <a:cs typeface="Calibri"/>
                <a:sym typeface="Calibri"/>
              </a:rPr>
              <a:t>AI for det </a:t>
            </a:r>
            <a:r>
              <a:rPr lang="en-US" sz="1900" b="1" i="0" u="none" strike="noStrike" cap="none" dirty="0" err="1">
                <a:solidFill>
                  <a:schemeClr val="lt1"/>
                </a:solidFill>
                <a:latin typeface="Calibri"/>
                <a:ea typeface="Calibri"/>
                <a:cs typeface="Calibri"/>
                <a:sym typeface="Calibri"/>
              </a:rPr>
              <a:t>gode</a:t>
            </a:r>
            <a:r>
              <a:rPr lang="en-US" sz="1900" b="1" i="0" u="none" strike="noStrike" cap="none" dirty="0">
                <a:solidFill>
                  <a:schemeClr val="lt1"/>
                </a:solidFill>
                <a:latin typeface="Calibri"/>
                <a:ea typeface="Calibri"/>
                <a:cs typeface="Calibri"/>
                <a:sym typeface="Calibri"/>
              </a:rPr>
              <a:t>: </a:t>
            </a:r>
            <a:r>
              <a:rPr lang="en-US" sz="1900" b="0" i="0" u="none" strike="noStrike" cap="none" dirty="0" err="1">
                <a:solidFill>
                  <a:schemeClr val="lt1"/>
                </a:solidFill>
                <a:latin typeface="Calibri"/>
                <a:ea typeface="Calibri"/>
                <a:cs typeface="Calibri"/>
                <a:sym typeface="Calibri"/>
              </a:rPr>
              <a:t>Projekter</a:t>
            </a:r>
            <a:r>
              <a:rPr lang="en-US" sz="1900" b="0" i="0" u="none" strike="noStrike" cap="none" dirty="0">
                <a:solidFill>
                  <a:schemeClr val="lt1"/>
                </a:solidFill>
                <a:latin typeface="Calibri"/>
                <a:ea typeface="Calibri"/>
                <a:cs typeface="Calibri"/>
                <a:sym typeface="Calibri"/>
              </a:rPr>
              <a:t>, der tackler </a:t>
            </a:r>
            <a:r>
              <a:rPr lang="en-US" sz="1900" b="0" i="0" u="none" strike="noStrike" cap="none" dirty="0" err="1">
                <a:solidFill>
                  <a:schemeClr val="lt1"/>
                </a:solidFill>
                <a:latin typeface="Calibri"/>
                <a:ea typeface="Calibri"/>
                <a:cs typeface="Calibri"/>
                <a:sym typeface="Calibri"/>
              </a:rPr>
              <a:t>klimaforandringer</a:t>
            </a:r>
            <a:r>
              <a:rPr lang="en-US" sz="1900" b="0" i="0" u="none" strike="noStrike" cap="none" dirty="0">
                <a:solidFill>
                  <a:schemeClr val="lt1"/>
                </a:solidFill>
                <a:latin typeface="Calibri"/>
                <a:ea typeface="Calibri"/>
                <a:cs typeface="Calibri"/>
                <a:sym typeface="Calibri"/>
              </a:rPr>
              <a:t>, </a:t>
            </a:r>
            <a:r>
              <a:rPr lang="en-US" sz="1900" b="0" i="0" u="none" strike="noStrike" cap="none" dirty="0" err="1">
                <a:solidFill>
                  <a:schemeClr val="lt1"/>
                </a:solidFill>
                <a:latin typeface="Calibri"/>
                <a:ea typeface="Calibri"/>
                <a:cs typeface="Calibri"/>
                <a:sym typeface="Calibri"/>
              </a:rPr>
              <a:t>uddannelse</a:t>
            </a:r>
            <a:r>
              <a:rPr lang="en-US" sz="1900" b="0" i="0" u="none" strike="noStrike" cap="none" dirty="0">
                <a:solidFill>
                  <a:schemeClr val="lt1"/>
                </a:solidFill>
                <a:latin typeface="Calibri"/>
                <a:ea typeface="Calibri"/>
                <a:cs typeface="Calibri"/>
                <a:sym typeface="Calibri"/>
              </a:rPr>
              <a:t> </a:t>
            </a:r>
            <a:r>
              <a:rPr lang="en-US" sz="1900" b="0" i="0" u="none" strike="noStrike" cap="none" dirty="0" err="1">
                <a:solidFill>
                  <a:schemeClr val="lt1"/>
                </a:solidFill>
                <a:latin typeface="Calibri"/>
                <a:ea typeface="Calibri"/>
                <a:cs typeface="Calibri"/>
                <a:sym typeface="Calibri"/>
              </a:rPr>
              <a:t>og</a:t>
            </a:r>
            <a:r>
              <a:rPr lang="en-US" sz="1900" b="0" i="0" u="none" strike="noStrike" cap="none" dirty="0">
                <a:solidFill>
                  <a:schemeClr val="lt1"/>
                </a:solidFill>
                <a:latin typeface="Calibri"/>
                <a:ea typeface="Calibri"/>
                <a:cs typeface="Calibri"/>
                <a:sym typeface="Calibri"/>
              </a:rPr>
              <a:t> </a:t>
            </a:r>
            <a:r>
              <a:rPr lang="en-US" sz="1900" b="0" i="0" u="none" strike="noStrike" cap="none" dirty="0" err="1">
                <a:solidFill>
                  <a:schemeClr val="lt1"/>
                </a:solidFill>
                <a:latin typeface="Calibri"/>
                <a:ea typeface="Calibri"/>
                <a:cs typeface="Calibri"/>
                <a:sym typeface="Calibri"/>
              </a:rPr>
              <a:t>sundhedspleje</a:t>
            </a:r>
            <a:endParaRPr sz="1900" b="0" i="0" u="none" strike="noStrike" cap="none" dirty="0">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1900" b="1" i="0" u="none" strike="noStrike" cap="none" dirty="0">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g327e206b9af_0_140"/>
          <p:cNvSpPr txBox="1">
            <a:spLocks noGrp="1"/>
          </p:cNvSpPr>
          <p:nvPr>
            <p:ph type="body" idx="1"/>
          </p:nvPr>
        </p:nvSpPr>
        <p:spPr>
          <a:xfrm>
            <a:off x="675025" y="3392025"/>
            <a:ext cx="3083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sz="2500" b="1"/>
              <a:t>Aktivitet</a:t>
            </a:r>
            <a:endParaRPr sz="2500" b="1"/>
          </a:p>
          <a:p>
            <a:pPr marL="0" lvl="0" indent="0" algn="l" rtl="0">
              <a:lnSpc>
                <a:spcPct val="90000"/>
              </a:lnSpc>
              <a:spcBef>
                <a:spcPts val="0"/>
              </a:spcBef>
              <a:spcAft>
                <a:spcPts val="0"/>
              </a:spcAft>
              <a:buClr>
                <a:schemeClr val="lt1"/>
              </a:buClr>
              <a:buSzPts val="2800"/>
              <a:buNone/>
            </a:pPr>
            <a:endParaRPr sz="1700"/>
          </a:p>
        </p:txBody>
      </p:sp>
      <p:sp>
        <p:nvSpPr>
          <p:cNvPr id="489" name="Google Shape;489;g327e206b9af_0_140"/>
          <p:cNvSpPr txBox="1">
            <a:spLocks noGrp="1"/>
          </p:cNvSpPr>
          <p:nvPr>
            <p:ph type="body" idx="4"/>
          </p:nvPr>
        </p:nvSpPr>
        <p:spPr>
          <a:xfrm>
            <a:off x="4652475" y="3211025"/>
            <a:ext cx="3083100" cy="207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buNone/>
            </a:pPr>
            <a:r>
              <a:rPr lang="en-US"/>
              <a:t>Lad os se endnu et interview med en kvinde i en AI-relateret rolle og diskutere de færdigheder, hun bruger dagligt.</a:t>
            </a:r>
            <a:endParaRPr/>
          </a:p>
          <a:p>
            <a:pPr marL="228600" lvl="0" indent="-228600" algn="l" rtl="0">
              <a:lnSpc>
                <a:spcPct val="90000"/>
              </a:lnSpc>
              <a:spcBef>
                <a:spcPts val="1000"/>
              </a:spcBef>
              <a:spcAft>
                <a:spcPts val="0"/>
              </a:spcAft>
              <a:buClr>
                <a:srgbClr val="282666"/>
              </a:buClr>
              <a:buSzPts val="2400"/>
              <a:buNone/>
            </a:pPr>
            <a:endParaRPr/>
          </a:p>
        </p:txBody>
      </p:sp>
      <p:sp>
        <p:nvSpPr>
          <p:cNvPr id="490" name="Google Shape;490;g327e206b9af_0_140"/>
          <p:cNvSpPr txBox="1">
            <a:spLocks noGrp="1"/>
          </p:cNvSpPr>
          <p:nvPr>
            <p:ph type="body" idx="5"/>
          </p:nvPr>
        </p:nvSpPr>
        <p:spPr>
          <a:xfrm>
            <a:off x="4594475" y="761600"/>
            <a:ext cx="6587100" cy="1375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3600"/>
              <a:buNone/>
            </a:pPr>
            <a:r>
              <a:rPr lang="en-US">
                <a:solidFill>
                  <a:srgbClr val="282666"/>
                </a:solidFill>
              </a:rPr>
              <a:t>Adebola Olomo Irland </a:t>
            </a:r>
            <a:r>
              <a:rPr lang="en-US" sz="2400" b="0">
                <a:solidFill>
                  <a:srgbClr val="282666"/>
                </a:solidFill>
              </a:rPr>
              <a:t>(Nigeria)</a:t>
            </a:r>
            <a:endParaRPr sz="2400" b="0">
              <a:solidFill>
                <a:srgbClr val="282666"/>
              </a:solidFill>
            </a:endParaRPr>
          </a:p>
          <a:p>
            <a:pPr marL="0" lvl="0" indent="0" algn="l" rtl="0">
              <a:lnSpc>
                <a:spcPct val="115000"/>
              </a:lnSpc>
              <a:spcBef>
                <a:spcPts val="0"/>
              </a:spcBef>
              <a:spcAft>
                <a:spcPts val="0"/>
              </a:spcAft>
              <a:buSzPts val="3600"/>
              <a:buNone/>
            </a:pPr>
            <a:r>
              <a:rPr lang="en-US" sz="2400" b="0">
                <a:solidFill>
                  <a:srgbClr val="282666"/>
                </a:solidFill>
              </a:rPr>
              <a:t>CEO, Deeferent Marketing Agency, Technology Adoption Consultant | Forfatter, Marketing with AI.</a:t>
            </a:r>
            <a:endParaRPr sz="2400" b="0">
              <a:solidFill>
                <a:srgbClr val="282666"/>
              </a:solidFill>
            </a:endParaRPr>
          </a:p>
          <a:p>
            <a:pPr marL="0" lvl="0" indent="0" algn="l" rtl="0">
              <a:lnSpc>
                <a:spcPct val="90000"/>
              </a:lnSpc>
              <a:spcBef>
                <a:spcPts val="0"/>
              </a:spcBef>
              <a:spcAft>
                <a:spcPts val="0"/>
              </a:spcAft>
              <a:buClr>
                <a:srgbClr val="653795"/>
              </a:buClr>
              <a:buSzPts val="3600"/>
              <a:buNone/>
            </a:pPr>
            <a:endParaRPr sz="2400" b="0">
              <a:solidFill>
                <a:srgbClr val="282666"/>
              </a:solidFill>
            </a:endParaRPr>
          </a:p>
        </p:txBody>
      </p:sp>
      <p:pic>
        <p:nvPicPr>
          <p:cNvPr id="491" name="Google Shape;491;g327e206b9af_0_140"/>
          <p:cNvPicPr preferRelativeResize="0"/>
          <p:nvPr/>
        </p:nvPicPr>
        <p:blipFill rotWithShape="1">
          <a:blip r:embed="rId3" cstate="screen">
            <a:alphaModFix/>
            <a:extLst>
              <a:ext uri="{28A0092B-C50C-407E-A947-70E740481C1C}">
                <a14:useLocalDpi xmlns:a14="http://schemas.microsoft.com/office/drawing/2010/main"/>
              </a:ext>
            </a:extLst>
          </a:blip>
          <a:srcRect l="-32642"/>
          <a:stretch/>
        </p:blipFill>
        <p:spPr>
          <a:xfrm>
            <a:off x="7295875" y="3103030"/>
            <a:ext cx="5342148" cy="3896144"/>
          </a:xfrm>
          <a:prstGeom prst="rect">
            <a:avLst/>
          </a:prstGeom>
          <a:noFill/>
          <a:ln>
            <a:noFill/>
          </a:ln>
        </p:spPr>
      </p:pic>
      <p:pic>
        <p:nvPicPr>
          <p:cNvPr id="492" name="Google Shape;492;g327e206b9af_0_14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748401" y="3272777"/>
            <a:ext cx="2889624" cy="2763142"/>
          </a:xfrm>
          <a:prstGeom prst="rect">
            <a:avLst/>
          </a:prstGeom>
          <a:noFill/>
          <a:ln>
            <a:noFill/>
          </a:ln>
        </p:spPr>
      </p:pic>
      <p:sp>
        <p:nvSpPr>
          <p:cNvPr id="493" name="Google Shape;493;g327e206b9af_0_140"/>
          <p:cNvSpPr/>
          <p:nvPr/>
        </p:nvSpPr>
        <p:spPr>
          <a:xfrm>
            <a:off x="8293355" y="2731600"/>
            <a:ext cx="1858800" cy="15837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1"/>
              </a:highlight>
              <a:latin typeface="Arial"/>
              <a:ea typeface="Arial"/>
              <a:cs typeface="Arial"/>
              <a:sym typeface="Arial"/>
            </a:endParaRPr>
          </a:p>
        </p:txBody>
      </p:sp>
      <p:sp>
        <p:nvSpPr>
          <p:cNvPr id="494" name="Google Shape;494;g327e206b9af_0_140"/>
          <p:cNvSpPr txBox="1"/>
          <p:nvPr/>
        </p:nvSpPr>
        <p:spPr>
          <a:xfrm>
            <a:off x="8280078" y="2966701"/>
            <a:ext cx="17907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a:solidFill>
                  <a:schemeClr val="hlink"/>
                </a:solidFill>
                <a:latin typeface="Calibri"/>
                <a:ea typeface="Calibri"/>
                <a:cs typeface="Calibri"/>
                <a:sym typeface="Calibri"/>
                <a:hlinkClick r:id="rId5"/>
              </a:rPr>
              <a:t>Se </a:t>
            </a:r>
            <a:endParaRPr sz="24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a:solidFill>
                  <a:schemeClr val="hlink"/>
                </a:solidFill>
                <a:latin typeface="Calibri"/>
                <a:ea typeface="Calibri"/>
                <a:cs typeface="Calibri"/>
                <a:sym typeface="Calibri"/>
                <a:hlinkClick r:id="rId5"/>
              </a:rPr>
              <a:t>det her!</a:t>
            </a:r>
            <a:endParaRPr sz="2400" b="1" i="0" u="none" strike="noStrike" cap="none">
              <a:solidFill>
                <a:schemeClr val="lt1"/>
              </a:solidFill>
              <a:latin typeface="Calibri"/>
              <a:ea typeface="Calibri"/>
              <a:cs typeface="Calibri"/>
              <a:sym typeface="Calibri"/>
            </a:endParaRPr>
          </a:p>
        </p:txBody>
      </p:sp>
      <p:pic>
        <p:nvPicPr>
          <p:cNvPr id="495" name="Google Shape;495;g327e206b9af_0_140"/>
          <p:cNvPicPr preferRelativeResize="0"/>
          <p:nvPr/>
        </p:nvPicPr>
        <p:blipFill rotWithShape="1">
          <a:blip r:embed="rId6" cstate="screen">
            <a:alphaModFix/>
            <a:extLst>
              <a:ext uri="{28A0092B-C50C-407E-A947-70E740481C1C}">
                <a14:useLocalDpi xmlns:a14="http://schemas.microsoft.com/office/drawing/2010/main"/>
              </a:ext>
            </a:extLst>
          </a:blip>
          <a:srcRect l="18039"/>
          <a:stretch/>
        </p:blipFill>
        <p:spPr>
          <a:xfrm>
            <a:off x="394374" y="0"/>
            <a:ext cx="3438950" cy="23574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g327d5f467c9_0_185"/>
          <p:cNvSpPr/>
          <p:nvPr/>
        </p:nvSpPr>
        <p:spPr>
          <a:xfrm>
            <a:off x="567459" y="2883127"/>
            <a:ext cx="2272735" cy="2740487"/>
          </a:xfrm>
          <a:custGeom>
            <a:avLst/>
            <a:gdLst/>
            <a:ahLst/>
            <a:cxnLst/>
            <a:rect l="l" t="t" r="r" b="b"/>
            <a:pathLst>
              <a:path w="3642" h="4392" extrusionOk="0">
                <a:moveTo>
                  <a:pt x="2172" y="4391"/>
                </a:moveTo>
                <a:lnTo>
                  <a:pt x="1469" y="4391"/>
                </a:lnTo>
                <a:lnTo>
                  <a:pt x="1469" y="4391"/>
                </a:lnTo>
                <a:cubicBezTo>
                  <a:pt x="658" y="4391"/>
                  <a:pt x="0" y="3733"/>
                  <a:pt x="0" y="2921"/>
                </a:cubicBezTo>
                <a:lnTo>
                  <a:pt x="0" y="0"/>
                </a:lnTo>
                <a:lnTo>
                  <a:pt x="3641" y="0"/>
                </a:lnTo>
                <a:lnTo>
                  <a:pt x="3641" y="2921"/>
                </a:lnTo>
                <a:lnTo>
                  <a:pt x="3641" y="2921"/>
                </a:lnTo>
                <a:cubicBezTo>
                  <a:pt x="3641" y="3733"/>
                  <a:pt x="2983" y="4391"/>
                  <a:pt x="2172" y="4391"/>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1" name="Google Shape;501;g327d5f467c9_0_185"/>
          <p:cNvSpPr/>
          <p:nvPr/>
        </p:nvSpPr>
        <p:spPr>
          <a:xfrm>
            <a:off x="550950" y="1499125"/>
            <a:ext cx="2305749" cy="1807729"/>
          </a:xfrm>
          <a:custGeom>
            <a:avLst/>
            <a:gdLst/>
            <a:ahLst/>
            <a:cxnLst/>
            <a:rect l="l" t="t" r="r" b="b"/>
            <a:pathLst>
              <a:path w="3694" h="2899" extrusionOk="0">
                <a:moveTo>
                  <a:pt x="1847" y="2898"/>
                </a:moveTo>
                <a:lnTo>
                  <a:pt x="1847"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2" y="0"/>
                  <a:pt x="3693" y="671"/>
                  <a:pt x="3693" y="1495"/>
                </a:cubicBezTo>
                <a:lnTo>
                  <a:pt x="3693" y="2250"/>
                </a:lnTo>
                <a:lnTo>
                  <a:pt x="2519" y="2250"/>
                </a:lnTo>
                <a:lnTo>
                  <a:pt x="2519" y="2250"/>
                </a:lnTo>
                <a:cubicBezTo>
                  <a:pt x="2506" y="2609"/>
                  <a:pt x="2209" y="2898"/>
                  <a:pt x="1847" y="289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2" name="Google Shape;502;g327d5f467c9_0_185"/>
          <p:cNvSpPr/>
          <p:nvPr/>
        </p:nvSpPr>
        <p:spPr>
          <a:xfrm>
            <a:off x="3431991" y="1515634"/>
            <a:ext cx="2272735" cy="2740489"/>
          </a:xfrm>
          <a:custGeom>
            <a:avLst/>
            <a:gdLst/>
            <a:ahLst/>
            <a:cxnLst/>
            <a:rect l="l" t="t" r="r" b="b"/>
            <a:pathLst>
              <a:path w="3644" h="4391" extrusionOk="0">
                <a:moveTo>
                  <a:pt x="2173" y="0"/>
                </a:moveTo>
                <a:lnTo>
                  <a:pt x="1470" y="0"/>
                </a:lnTo>
                <a:lnTo>
                  <a:pt x="1470" y="0"/>
                </a:lnTo>
                <a:cubicBezTo>
                  <a:pt x="658" y="0"/>
                  <a:pt x="0" y="658"/>
                  <a:pt x="0" y="1469"/>
                </a:cubicBezTo>
                <a:lnTo>
                  <a:pt x="0" y="4390"/>
                </a:lnTo>
                <a:lnTo>
                  <a:pt x="3643" y="4390"/>
                </a:lnTo>
                <a:lnTo>
                  <a:pt x="3643" y="1469"/>
                </a:lnTo>
                <a:lnTo>
                  <a:pt x="3643" y="1469"/>
                </a:lnTo>
                <a:cubicBezTo>
                  <a:pt x="3643" y="658"/>
                  <a:pt x="2985" y="0"/>
                  <a:pt x="2173" y="0"/>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3" name="Google Shape;503;g327d5f467c9_0_185"/>
          <p:cNvSpPr/>
          <p:nvPr/>
        </p:nvSpPr>
        <p:spPr>
          <a:xfrm>
            <a:off x="3415483" y="3829641"/>
            <a:ext cx="2305749" cy="1810485"/>
          </a:xfrm>
          <a:custGeom>
            <a:avLst/>
            <a:gdLst/>
            <a:ahLst/>
            <a:cxnLst/>
            <a:rect l="l" t="t" r="r" b="b"/>
            <a:pathLst>
              <a:path w="3694" h="2900" extrusionOk="0">
                <a:moveTo>
                  <a:pt x="1495" y="2899"/>
                </a:moveTo>
                <a:lnTo>
                  <a:pt x="1495" y="2899"/>
                </a:lnTo>
                <a:cubicBezTo>
                  <a:pt x="671" y="2899"/>
                  <a:pt x="0" y="2228"/>
                  <a:pt x="0" y="1403"/>
                </a:cubicBezTo>
                <a:lnTo>
                  <a:pt x="0" y="648"/>
                </a:lnTo>
                <a:lnTo>
                  <a:pt x="1173" y="648"/>
                </a:lnTo>
                <a:lnTo>
                  <a:pt x="1173" y="648"/>
                </a:lnTo>
                <a:cubicBezTo>
                  <a:pt x="1187" y="289"/>
                  <a:pt x="1484" y="0"/>
                  <a:pt x="1847" y="0"/>
                </a:cubicBezTo>
                <a:lnTo>
                  <a:pt x="1847" y="0"/>
                </a:lnTo>
                <a:cubicBezTo>
                  <a:pt x="2209" y="0"/>
                  <a:pt x="2507" y="289"/>
                  <a:pt x="2520" y="648"/>
                </a:cubicBezTo>
                <a:lnTo>
                  <a:pt x="3693" y="648"/>
                </a:lnTo>
                <a:lnTo>
                  <a:pt x="3693" y="1403"/>
                </a:lnTo>
                <a:lnTo>
                  <a:pt x="3693" y="1403"/>
                </a:lnTo>
                <a:cubicBezTo>
                  <a:pt x="3693" y="2228"/>
                  <a:pt x="3023" y="2899"/>
                  <a:pt x="2198" y="2899"/>
                </a:cubicBezTo>
                <a:lnTo>
                  <a:pt x="1495" y="2899"/>
                </a:ln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4" name="Google Shape;504;g327d5f467c9_0_185"/>
          <p:cNvSpPr/>
          <p:nvPr/>
        </p:nvSpPr>
        <p:spPr>
          <a:xfrm>
            <a:off x="6369973" y="2883127"/>
            <a:ext cx="2272731" cy="2740487"/>
          </a:xfrm>
          <a:custGeom>
            <a:avLst/>
            <a:gdLst/>
            <a:ahLst/>
            <a:cxnLst/>
            <a:rect l="l" t="t" r="r" b="b"/>
            <a:pathLst>
              <a:path w="3643" h="4392" extrusionOk="0">
                <a:moveTo>
                  <a:pt x="2172" y="4391"/>
                </a:moveTo>
                <a:lnTo>
                  <a:pt x="1469" y="4391"/>
                </a:lnTo>
                <a:lnTo>
                  <a:pt x="1469" y="4391"/>
                </a:lnTo>
                <a:cubicBezTo>
                  <a:pt x="658" y="4391"/>
                  <a:pt x="0" y="3733"/>
                  <a:pt x="0" y="2921"/>
                </a:cubicBezTo>
                <a:lnTo>
                  <a:pt x="0" y="0"/>
                </a:lnTo>
                <a:lnTo>
                  <a:pt x="3642" y="0"/>
                </a:lnTo>
                <a:lnTo>
                  <a:pt x="3642" y="2921"/>
                </a:lnTo>
                <a:lnTo>
                  <a:pt x="3642" y="2921"/>
                </a:lnTo>
                <a:cubicBezTo>
                  <a:pt x="3642" y="3733"/>
                  <a:pt x="2984" y="4391"/>
                  <a:pt x="2172" y="4391"/>
                </a:cubicBezTo>
              </a:path>
            </a:pathLst>
          </a:custGeom>
          <a:solidFill>
            <a:srgbClr val="653795">
              <a:alpha val="77254"/>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5" name="Google Shape;505;g327d5f467c9_0_185"/>
          <p:cNvSpPr/>
          <p:nvPr/>
        </p:nvSpPr>
        <p:spPr>
          <a:xfrm>
            <a:off x="6353464" y="1499125"/>
            <a:ext cx="2305749" cy="1807729"/>
          </a:xfrm>
          <a:custGeom>
            <a:avLst/>
            <a:gdLst/>
            <a:ahLst/>
            <a:cxnLst/>
            <a:rect l="l" t="t" r="r" b="b"/>
            <a:pathLst>
              <a:path w="3694" h="2899" extrusionOk="0">
                <a:moveTo>
                  <a:pt x="1846" y="2898"/>
                </a:moveTo>
                <a:lnTo>
                  <a:pt x="1846"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3" y="0"/>
                  <a:pt x="3693" y="671"/>
                  <a:pt x="3693" y="1495"/>
                </a:cubicBezTo>
                <a:lnTo>
                  <a:pt x="3693" y="2250"/>
                </a:lnTo>
                <a:lnTo>
                  <a:pt x="2520" y="2250"/>
                </a:lnTo>
                <a:lnTo>
                  <a:pt x="2520" y="2250"/>
                </a:lnTo>
                <a:cubicBezTo>
                  <a:pt x="2506" y="2609"/>
                  <a:pt x="2210" y="2898"/>
                  <a:pt x="1846" y="289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06" name="Google Shape;506;g327d5f467c9_0_185"/>
          <p:cNvSpPr txBox="1"/>
          <p:nvPr/>
        </p:nvSpPr>
        <p:spPr>
          <a:xfrm>
            <a:off x="894539" y="3715825"/>
            <a:ext cx="16182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Lær </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digitale færdigheder</a:t>
            </a:r>
            <a:endParaRPr sz="1700" b="0" i="0" u="none" strike="noStrike" cap="none">
              <a:solidFill>
                <a:schemeClr val="lt1"/>
              </a:solidFill>
              <a:latin typeface="Calibri"/>
              <a:ea typeface="Calibri"/>
              <a:cs typeface="Calibri"/>
              <a:sym typeface="Calibri"/>
            </a:endParaRPr>
          </a:p>
        </p:txBody>
      </p:sp>
      <p:grpSp>
        <p:nvGrpSpPr>
          <p:cNvPr id="507" name="Google Shape;507;g327d5f467c9_0_185"/>
          <p:cNvGrpSpPr/>
          <p:nvPr/>
        </p:nvGrpSpPr>
        <p:grpSpPr>
          <a:xfrm>
            <a:off x="4208804" y="4424960"/>
            <a:ext cx="749201" cy="845429"/>
            <a:chOff x="4643578" y="432838"/>
            <a:chExt cx="1028134" cy="1160188"/>
          </a:xfrm>
        </p:grpSpPr>
        <p:sp>
          <p:nvSpPr>
            <p:cNvPr id="508" name="Google Shape;508;g327d5f467c9_0_185"/>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09" name="Google Shape;509;g327d5f467c9_0_185"/>
            <p:cNvGrpSpPr/>
            <p:nvPr/>
          </p:nvGrpSpPr>
          <p:grpSpPr>
            <a:xfrm>
              <a:off x="4643578" y="432838"/>
              <a:ext cx="1028134" cy="1160188"/>
              <a:chOff x="4643578" y="432838"/>
              <a:chExt cx="1028134" cy="1160188"/>
            </a:xfrm>
          </p:grpSpPr>
          <p:sp>
            <p:nvSpPr>
              <p:cNvPr id="510" name="Google Shape;510;g327d5f467c9_0_185"/>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1" name="Google Shape;511;g327d5f467c9_0_185"/>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512" name="Google Shape;512;g327d5f467c9_0_185"/>
          <p:cNvGrpSpPr/>
          <p:nvPr/>
        </p:nvGrpSpPr>
        <p:grpSpPr>
          <a:xfrm>
            <a:off x="7065573" y="1849412"/>
            <a:ext cx="812364" cy="762243"/>
            <a:chOff x="6615628" y="2116894"/>
            <a:chExt cx="1066935" cy="1001107"/>
          </a:xfrm>
        </p:grpSpPr>
        <p:sp>
          <p:nvSpPr>
            <p:cNvPr id="513" name="Google Shape;513;g327d5f467c9_0_185"/>
            <p:cNvSpPr/>
            <p:nvPr/>
          </p:nvSpPr>
          <p:spPr>
            <a:xfrm>
              <a:off x="7164181" y="2221119"/>
              <a:ext cx="357393" cy="537581"/>
            </a:xfrm>
            <a:custGeom>
              <a:avLst/>
              <a:gdLst/>
              <a:ahLst/>
              <a:cxnLst/>
              <a:rect l="l" t="t" r="r" b="b"/>
              <a:pathLst>
                <a:path w="357393" h="537581" extrusionOk="0">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4" name="Google Shape;514;g327d5f467c9_0_185"/>
            <p:cNvSpPr/>
            <p:nvPr/>
          </p:nvSpPr>
          <p:spPr>
            <a:xfrm>
              <a:off x="7361660" y="2296927"/>
              <a:ext cx="93253" cy="100442"/>
            </a:xfrm>
            <a:custGeom>
              <a:avLst/>
              <a:gdLst/>
              <a:ahLst/>
              <a:cxnLst/>
              <a:rect l="l" t="t" r="r" b="b"/>
              <a:pathLst>
                <a:path w="93253" h="100442" extrusionOk="0">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5" name="Google Shape;515;g327d5f467c9_0_185"/>
            <p:cNvSpPr/>
            <p:nvPr/>
          </p:nvSpPr>
          <p:spPr>
            <a:xfrm>
              <a:off x="7328747" y="2116894"/>
              <a:ext cx="32913" cy="68569"/>
            </a:xfrm>
            <a:custGeom>
              <a:avLst/>
              <a:gdLst/>
              <a:ahLst/>
              <a:cxnLst/>
              <a:rect l="l" t="t" r="r" b="b"/>
              <a:pathLst>
                <a:path w="32913" h="68569" extrusionOk="0">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6" name="Google Shape;516;g327d5f467c9_0_185"/>
            <p:cNvSpPr/>
            <p:nvPr/>
          </p:nvSpPr>
          <p:spPr>
            <a:xfrm>
              <a:off x="7205857" y="2139370"/>
              <a:ext cx="50892" cy="68034"/>
            </a:xfrm>
            <a:custGeom>
              <a:avLst/>
              <a:gdLst/>
              <a:ahLst/>
              <a:cxnLst/>
              <a:rect l="l" t="t" r="r" b="b"/>
              <a:pathLst>
                <a:path w="50892" h="68034" extrusionOk="0">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7" name="Google Shape;517;g327d5f467c9_0_185"/>
            <p:cNvSpPr/>
            <p:nvPr/>
          </p:nvSpPr>
          <p:spPr>
            <a:xfrm>
              <a:off x="7110698" y="2208776"/>
              <a:ext cx="62787" cy="58969"/>
            </a:xfrm>
            <a:custGeom>
              <a:avLst/>
              <a:gdLst/>
              <a:ahLst/>
              <a:cxnLst/>
              <a:rect l="l" t="t" r="r" b="b"/>
              <a:pathLst>
                <a:path w="62787" h="58969" extrusionOk="0">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8" name="Google Shape;518;g327d5f467c9_0_185"/>
            <p:cNvSpPr/>
            <p:nvPr/>
          </p:nvSpPr>
          <p:spPr>
            <a:xfrm>
              <a:off x="7055994" y="2313154"/>
              <a:ext cx="67758" cy="46322"/>
            </a:xfrm>
            <a:custGeom>
              <a:avLst/>
              <a:gdLst/>
              <a:ahLst/>
              <a:cxnLst/>
              <a:rect l="l" t="t" r="r" b="b"/>
              <a:pathLst>
                <a:path w="67758" h="46322" extrusionOk="0">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9" name="Google Shape;519;g327d5f467c9_0_185"/>
            <p:cNvSpPr/>
            <p:nvPr/>
          </p:nvSpPr>
          <p:spPr>
            <a:xfrm>
              <a:off x="7042363" y="2426288"/>
              <a:ext cx="72448" cy="37330"/>
            </a:xfrm>
            <a:custGeom>
              <a:avLst/>
              <a:gdLst/>
              <a:ahLst/>
              <a:cxnLst/>
              <a:rect l="l" t="t" r="r" b="b"/>
              <a:pathLst>
                <a:path w="72448" h="37330" extrusionOk="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0" name="Google Shape;520;g327d5f467c9_0_185"/>
            <p:cNvSpPr/>
            <p:nvPr/>
          </p:nvSpPr>
          <p:spPr>
            <a:xfrm>
              <a:off x="7572853" y="2426826"/>
              <a:ext cx="71312" cy="38398"/>
            </a:xfrm>
            <a:custGeom>
              <a:avLst/>
              <a:gdLst/>
              <a:ahLst/>
              <a:cxnLst/>
              <a:rect l="l" t="t" r="r" b="b"/>
              <a:pathLst>
                <a:path w="71312" h="38398" extrusionOk="0">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1" name="Google Shape;521;g327d5f467c9_0_185"/>
            <p:cNvSpPr/>
            <p:nvPr/>
          </p:nvSpPr>
          <p:spPr>
            <a:xfrm>
              <a:off x="7563912" y="2313659"/>
              <a:ext cx="67253" cy="44597"/>
            </a:xfrm>
            <a:custGeom>
              <a:avLst/>
              <a:gdLst/>
              <a:ahLst/>
              <a:cxnLst/>
              <a:rect l="l" t="t" r="r" b="b"/>
              <a:pathLst>
                <a:path w="67253" h="44597" extrusionOk="0">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2" name="Google Shape;522;g327d5f467c9_0_185"/>
            <p:cNvSpPr/>
            <p:nvPr/>
          </p:nvSpPr>
          <p:spPr>
            <a:xfrm>
              <a:off x="7509084" y="2210148"/>
              <a:ext cx="63768" cy="58969"/>
            </a:xfrm>
            <a:custGeom>
              <a:avLst/>
              <a:gdLst/>
              <a:ahLst/>
              <a:cxnLst/>
              <a:rect l="l" t="t" r="r" b="b"/>
              <a:pathLst>
                <a:path w="63768" h="58969" extrusionOk="0">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3" name="Google Shape;523;g327d5f467c9_0_185"/>
            <p:cNvSpPr/>
            <p:nvPr/>
          </p:nvSpPr>
          <p:spPr>
            <a:xfrm>
              <a:off x="7425430" y="2137807"/>
              <a:ext cx="49712" cy="69597"/>
            </a:xfrm>
            <a:custGeom>
              <a:avLst/>
              <a:gdLst/>
              <a:ahLst/>
              <a:cxnLst/>
              <a:rect l="l" t="t" r="r" b="b"/>
              <a:pathLst>
                <a:path w="49712" h="69597" extrusionOk="0">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4" name="Google Shape;524;g327d5f467c9_0_185"/>
            <p:cNvSpPr/>
            <p:nvPr/>
          </p:nvSpPr>
          <p:spPr>
            <a:xfrm>
              <a:off x="6615628" y="2654475"/>
              <a:ext cx="1066935" cy="463526"/>
            </a:xfrm>
            <a:custGeom>
              <a:avLst/>
              <a:gdLst/>
              <a:ahLst/>
              <a:cxnLst/>
              <a:rect l="l" t="t" r="r" b="b"/>
              <a:pathLst>
                <a:path w="1066935" h="463526" extrusionOk="0">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525" name="Google Shape;525;g327d5f467c9_0_185"/>
          <p:cNvGrpSpPr/>
          <p:nvPr/>
        </p:nvGrpSpPr>
        <p:grpSpPr>
          <a:xfrm>
            <a:off x="1375681" y="1979134"/>
            <a:ext cx="655923" cy="655810"/>
            <a:chOff x="3258209" y="1217582"/>
            <a:chExt cx="4712093" cy="4711281"/>
          </a:xfrm>
        </p:grpSpPr>
        <p:sp>
          <p:nvSpPr>
            <p:cNvPr id="526" name="Google Shape;526;g327d5f467c9_0_185"/>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7" name="Google Shape;527;g327d5f467c9_0_185"/>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8" name="Google Shape;528;g327d5f467c9_0_185"/>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9" name="Google Shape;529;g327d5f467c9_0_185"/>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0" name="Google Shape;530;g327d5f467c9_0_185"/>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1" name="Google Shape;531;g327d5f467c9_0_185"/>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2" name="Google Shape;532;g327d5f467c9_0_185"/>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3" name="Google Shape;533;g327d5f467c9_0_185"/>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4" name="Google Shape;534;g327d5f467c9_0_185"/>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5" name="Google Shape;535;g327d5f467c9_0_185"/>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6" name="Google Shape;536;g327d5f467c9_0_185"/>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7" name="Google Shape;537;g327d5f467c9_0_185"/>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8" name="Google Shape;538;g327d5f467c9_0_185"/>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9" name="Google Shape;539;g327d5f467c9_0_185"/>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540" name="Google Shape;540;g327d5f467c9_0_185"/>
          <p:cNvSpPr txBox="1"/>
          <p:nvPr/>
        </p:nvSpPr>
        <p:spPr>
          <a:xfrm>
            <a:off x="3468488" y="2684275"/>
            <a:ext cx="2264100" cy="708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Vær nysgerrig på AI</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
        <p:nvSpPr>
          <p:cNvPr id="541" name="Google Shape;541;g327d5f467c9_0_185"/>
          <p:cNvSpPr txBox="1"/>
          <p:nvPr/>
        </p:nvSpPr>
        <p:spPr>
          <a:xfrm>
            <a:off x="6353438" y="3715825"/>
            <a:ext cx="23058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Følg med i </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AI-tendenser</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
        <p:nvSpPr>
          <p:cNvPr id="542" name="Google Shape;542;g327d5f467c9_0_185"/>
          <p:cNvSpPr txBox="1"/>
          <p:nvPr/>
        </p:nvSpPr>
        <p:spPr>
          <a:xfrm>
            <a:off x="550950" y="317125"/>
            <a:ext cx="4729500" cy="11820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3600"/>
              <a:buFont typeface="Arial"/>
              <a:buNone/>
            </a:pPr>
            <a:r>
              <a:rPr lang="en-US" sz="3600" b="1" i="0" u="none" strike="noStrike" cap="none">
                <a:solidFill>
                  <a:srgbClr val="653795"/>
                </a:solidFill>
                <a:latin typeface="Calibri"/>
                <a:ea typeface="Calibri"/>
                <a:cs typeface="Calibri"/>
                <a:sym typeface="Calibri"/>
              </a:rPr>
              <a:t>VÆR PARAT</a:t>
            </a:r>
            <a:endParaRPr sz="3600" b="1" i="0" u="none" strike="noStrike" cap="none">
              <a:solidFill>
                <a:srgbClr val="653795"/>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3600"/>
              <a:buFont typeface="Arial"/>
              <a:buNone/>
            </a:pPr>
            <a:endParaRPr sz="3600" b="1" i="0" u="none" strike="noStrike" cap="none">
              <a:solidFill>
                <a:srgbClr val="653795"/>
              </a:solidFill>
              <a:latin typeface="Calibri"/>
              <a:ea typeface="Calibri"/>
              <a:cs typeface="Calibri"/>
              <a:sym typeface="Calibri"/>
            </a:endParaRPr>
          </a:p>
        </p:txBody>
      </p:sp>
      <p:sp>
        <p:nvSpPr>
          <p:cNvPr id="543" name="Google Shape;543;g327d5f467c9_0_185"/>
          <p:cNvSpPr/>
          <p:nvPr/>
        </p:nvSpPr>
        <p:spPr>
          <a:xfrm>
            <a:off x="9394766" y="1501134"/>
            <a:ext cx="2272735" cy="2740489"/>
          </a:xfrm>
          <a:custGeom>
            <a:avLst/>
            <a:gdLst/>
            <a:ahLst/>
            <a:cxnLst/>
            <a:rect l="l" t="t" r="r" b="b"/>
            <a:pathLst>
              <a:path w="3644" h="4391" extrusionOk="0">
                <a:moveTo>
                  <a:pt x="2173" y="0"/>
                </a:moveTo>
                <a:lnTo>
                  <a:pt x="1470" y="0"/>
                </a:lnTo>
                <a:lnTo>
                  <a:pt x="1470" y="0"/>
                </a:lnTo>
                <a:cubicBezTo>
                  <a:pt x="658" y="0"/>
                  <a:pt x="0" y="658"/>
                  <a:pt x="0" y="1469"/>
                </a:cubicBezTo>
                <a:lnTo>
                  <a:pt x="0" y="4390"/>
                </a:lnTo>
                <a:lnTo>
                  <a:pt x="3643" y="4390"/>
                </a:lnTo>
                <a:lnTo>
                  <a:pt x="3643" y="1469"/>
                </a:lnTo>
                <a:lnTo>
                  <a:pt x="3643" y="1469"/>
                </a:lnTo>
                <a:cubicBezTo>
                  <a:pt x="3643" y="658"/>
                  <a:pt x="2985" y="0"/>
                  <a:pt x="2173" y="0"/>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4" name="Google Shape;544;g327d5f467c9_0_185"/>
          <p:cNvSpPr/>
          <p:nvPr/>
        </p:nvSpPr>
        <p:spPr>
          <a:xfrm>
            <a:off x="9378258" y="3815141"/>
            <a:ext cx="2305749" cy="1810485"/>
          </a:xfrm>
          <a:custGeom>
            <a:avLst/>
            <a:gdLst/>
            <a:ahLst/>
            <a:cxnLst/>
            <a:rect l="l" t="t" r="r" b="b"/>
            <a:pathLst>
              <a:path w="3694" h="2900" extrusionOk="0">
                <a:moveTo>
                  <a:pt x="1495" y="2899"/>
                </a:moveTo>
                <a:lnTo>
                  <a:pt x="1495" y="2899"/>
                </a:lnTo>
                <a:cubicBezTo>
                  <a:pt x="671" y="2899"/>
                  <a:pt x="0" y="2228"/>
                  <a:pt x="0" y="1403"/>
                </a:cubicBezTo>
                <a:lnTo>
                  <a:pt x="0" y="648"/>
                </a:lnTo>
                <a:lnTo>
                  <a:pt x="1173" y="648"/>
                </a:lnTo>
                <a:lnTo>
                  <a:pt x="1173" y="648"/>
                </a:lnTo>
                <a:cubicBezTo>
                  <a:pt x="1187" y="289"/>
                  <a:pt x="1484" y="0"/>
                  <a:pt x="1847" y="0"/>
                </a:cubicBezTo>
                <a:lnTo>
                  <a:pt x="1847" y="0"/>
                </a:lnTo>
                <a:cubicBezTo>
                  <a:pt x="2209" y="0"/>
                  <a:pt x="2507" y="289"/>
                  <a:pt x="2520" y="648"/>
                </a:cubicBezTo>
                <a:lnTo>
                  <a:pt x="3693" y="648"/>
                </a:lnTo>
                <a:lnTo>
                  <a:pt x="3693" y="1403"/>
                </a:lnTo>
                <a:lnTo>
                  <a:pt x="3693" y="1403"/>
                </a:lnTo>
                <a:cubicBezTo>
                  <a:pt x="3693" y="2228"/>
                  <a:pt x="3023" y="2899"/>
                  <a:pt x="2198" y="2899"/>
                </a:cubicBezTo>
                <a:lnTo>
                  <a:pt x="1495" y="2899"/>
                </a:ln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45" name="Google Shape;545;g327d5f467c9_0_185"/>
          <p:cNvGrpSpPr/>
          <p:nvPr/>
        </p:nvGrpSpPr>
        <p:grpSpPr>
          <a:xfrm>
            <a:off x="10171579" y="4410460"/>
            <a:ext cx="749201" cy="845429"/>
            <a:chOff x="4643578" y="432838"/>
            <a:chExt cx="1028134" cy="1160188"/>
          </a:xfrm>
        </p:grpSpPr>
        <p:sp>
          <p:nvSpPr>
            <p:cNvPr id="546" name="Google Shape;546;g327d5f467c9_0_185"/>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547" name="Google Shape;547;g327d5f467c9_0_185"/>
            <p:cNvGrpSpPr/>
            <p:nvPr/>
          </p:nvGrpSpPr>
          <p:grpSpPr>
            <a:xfrm>
              <a:off x="4643578" y="432838"/>
              <a:ext cx="1028134" cy="1160188"/>
              <a:chOff x="4643578" y="432838"/>
              <a:chExt cx="1028134" cy="1160188"/>
            </a:xfrm>
          </p:grpSpPr>
          <p:sp>
            <p:nvSpPr>
              <p:cNvPr id="548" name="Google Shape;548;g327d5f467c9_0_185"/>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9" name="Google Shape;549;g327d5f467c9_0_185"/>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550" name="Google Shape;550;g327d5f467c9_0_185"/>
          <p:cNvSpPr txBox="1"/>
          <p:nvPr/>
        </p:nvSpPr>
        <p:spPr>
          <a:xfrm>
            <a:off x="9399075" y="2377975"/>
            <a:ext cx="22641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Calibri"/>
                <a:ea typeface="Calibri"/>
                <a:cs typeface="Calibri"/>
                <a:sym typeface="Calibri"/>
              </a:rPr>
              <a:t>Bevar et mindset om livslang læring</a:t>
            </a:r>
            <a:endParaRPr sz="20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D7EF9-82E9-1059-FD98-BE5E278316B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7FF16F9-743B-95B1-EC0C-6C29C0BCE970}"/>
              </a:ext>
            </a:extLst>
          </p:cNvPr>
          <p:cNvSpPr>
            <a:spLocks noGrp="1"/>
          </p:cNvSpPr>
          <p:nvPr>
            <p:ph type="body" idx="1"/>
          </p:nvPr>
        </p:nvSpPr>
        <p:spPr>
          <a:xfrm>
            <a:off x="428100" y="1791681"/>
            <a:ext cx="2523411" cy="1049221"/>
          </a:xfrm>
        </p:spPr>
        <p:txBody>
          <a:bodyPr/>
          <a:lstStyle/>
          <a:p>
            <a:pPr marL="228600" indent="0"/>
            <a:r>
              <a:rPr lang="en-GB" sz="3600" b="1" dirty="0"/>
              <a:t>Læringsmål Modul 4</a:t>
            </a:r>
          </a:p>
        </p:txBody>
      </p:sp>
      <p:sp>
        <p:nvSpPr>
          <p:cNvPr id="4" name="Text Placeholder 3">
            <a:extLst>
              <a:ext uri="{FF2B5EF4-FFF2-40B4-BE49-F238E27FC236}">
                <a16:creationId xmlns:a16="http://schemas.microsoft.com/office/drawing/2014/main" id="{5DC806D5-2319-6B5D-0A7E-B080AD8C0CA0}"/>
              </a:ext>
            </a:extLst>
          </p:cNvPr>
          <p:cNvSpPr>
            <a:spLocks noGrp="1"/>
          </p:cNvSpPr>
          <p:nvPr>
            <p:ph type="body" idx="3"/>
          </p:nvPr>
        </p:nvSpPr>
        <p:spPr>
          <a:xfrm>
            <a:off x="4376326" y="637953"/>
            <a:ext cx="6961476" cy="6220047"/>
          </a:xfrm>
        </p:spPr>
        <p:txBody>
          <a:bodyPr/>
          <a:lstStyle/>
          <a:p>
            <a:r>
              <a:rPr lang="en-GB" b="1" i="1" dirty="0"/>
              <a:t>Ved afslutningen af dette modul vil deltagerne være i stand til at:</a:t>
            </a:r>
          </a:p>
          <a:p>
            <a:pPr marL="571500" indent="-342900">
              <a:buFont typeface="Arial" panose="020B0604020202020204" pitchFamily="34" charset="0"/>
              <a:buChar char="•"/>
            </a:pPr>
            <a:r>
              <a:rPr lang="en-GB" dirty="0"/>
              <a:t>Forstå, hvordan AI transformerer forskellige brancher og jobroller</a:t>
            </a:r>
          </a:p>
          <a:p>
            <a:pPr marL="571500" indent="-342900">
              <a:buFont typeface="Arial" panose="020B0604020202020204" pitchFamily="34" charset="0"/>
              <a:buChar char="•"/>
            </a:pPr>
            <a:r>
              <a:rPr lang="en-GB" dirty="0"/>
              <a:t>Anerkende, hvordan AI-relaterede færdigheder understøtter kreativitet, beskæftigelsesegnethed og iværksætteri</a:t>
            </a:r>
          </a:p>
          <a:p>
            <a:pPr marL="571500" indent="-342900">
              <a:buFont typeface="Arial" panose="020B0604020202020204" pitchFamily="34" charset="0"/>
              <a:buChar char="•"/>
            </a:pPr>
            <a:r>
              <a:rPr lang="en-GB" dirty="0"/>
              <a:t>Identificere og udfordre kønsstereotyper inden for teknologi og AI</a:t>
            </a:r>
          </a:p>
          <a:p>
            <a:pPr marL="571500" indent="-342900">
              <a:buFont typeface="Arial" panose="020B0604020202020204" pitchFamily="34" charset="0"/>
              <a:buChar char="•"/>
            </a:pPr>
            <a:r>
              <a:rPr lang="en-GB" dirty="0"/>
              <a:t>Lære af rigtige kvinder, der arbejder med AI, og udforske, hvordan værdibaserede opfordringer kan fremme retfærdighed og inklusion</a:t>
            </a:r>
          </a:p>
          <a:p>
            <a:pPr marL="571500" indent="-342900">
              <a:buFont typeface="Arial" panose="020B0604020202020204" pitchFamily="34" charset="0"/>
              <a:buChar char="•"/>
            </a:pPr>
            <a:r>
              <a:rPr lang="en-GB" dirty="0"/>
              <a:t>Udforsk, hvordan AI kan bruges til at understøtte eller udvikle en forretningsidé</a:t>
            </a:r>
          </a:p>
        </p:txBody>
      </p:sp>
    </p:spTree>
    <p:extLst>
      <p:ext uri="{BB962C8B-B14F-4D97-AF65-F5344CB8AC3E}">
        <p14:creationId xmlns:p14="http://schemas.microsoft.com/office/powerpoint/2010/main" val="123893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D4A3-33CE-37A0-C11A-60F0164E235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4E67190-0A44-EBA8-F8EE-F3AA09D967DE}"/>
              </a:ext>
            </a:extLst>
          </p:cNvPr>
          <p:cNvSpPr>
            <a:spLocks noGrp="1"/>
          </p:cNvSpPr>
          <p:nvPr>
            <p:ph type="body" sz="quarter" idx="13"/>
          </p:nvPr>
        </p:nvSpPr>
        <p:spPr>
          <a:xfrm>
            <a:off x="8182196" y="881975"/>
            <a:ext cx="3816764" cy="2547025"/>
          </a:xfrm>
        </p:spPr>
        <p:txBody>
          <a:bodyPr/>
          <a:lstStyle/>
          <a:p>
            <a:r>
              <a:rPr lang="en-GB" dirty="0">
                <a:latin typeface="Calibri" panose="020F0502020204030204" pitchFamily="34" charset="0"/>
                <a:cs typeface="Calibri" panose="020F0502020204030204" pitchFamily="34" charset="0"/>
              </a:rPr>
              <a:t>Kraften i opfordringer</a:t>
            </a:r>
          </a:p>
          <a:p>
            <a:r>
              <a:rPr lang="en-GB" b="1" dirty="0">
                <a:latin typeface="Calibri" panose="020F0502020204030204" pitchFamily="34" charset="0"/>
                <a:cs typeface="Calibri" panose="020F0502020204030204" pitchFamily="34" charset="0"/>
              </a:rPr>
              <a:t>Bekæmpelse af bias i AI</a:t>
            </a:r>
          </a:p>
          <a:p>
            <a:endParaRPr lang="en-GB" dirty="0"/>
          </a:p>
        </p:txBody>
      </p:sp>
      <p:pic>
        <p:nvPicPr>
          <p:cNvPr id="8" name="Picture Placeholder 7">
            <a:extLst>
              <a:ext uri="{FF2B5EF4-FFF2-40B4-BE49-F238E27FC236}">
                <a16:creationId xmlns:a16="http://schemas.microsoft.com/office/drawing/2014/main" id="{4A707846-1FEB-FCB8-4C84-EF6CF4D0F5F6}"/>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1066921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g327d5f467c9_0_108"/>
          <p:cNvSpPr txBox="1">
            <a:spLocks noGrp="1"/>
          </p:cNvSpPr>
          <p:nvPr>
            <p:ph type="body" idx="1"/>
          </p:nvPr>
        </p:nvSpPr>
        <p:spPr>
          <a:xfrm>
            <a:off x="798378" y="2045700"/>
            <a:ext cx="5279700" cy="3849900"/>
          </a:xfrm>
          <a:prstGeom prst="rect">
            <a:avLst/>
          </a:prstGeom>
          <a:noFill/>
          <a:ln>
            <a:noFill/>
          </a:ln>
        </p:spPr>
        <p:txBody>
          <a:bodyPr spcFirstLastPara="1" wrap="square" lIns="0" tIns="45700" rIns="91425" bIns="45700" anchor="t" anchorCtr="0">
            <a:noAutofit/>
          </a:bodyPr>
          <a:lstStyle/>
          <a:p>
            <a:pPr marL="57150" lvl="0" indent="0" algn="l" rtl="0">
              <a:lnSpc>
                <a:spcPct val="90000"/>
              </a:lnSpc>
              <a:spcBef>
                <a:spcPts val="0"/>
              </a:spcBef>
              <a:spcAft>
                <a:spcPts val="0"/>
              </a:spcAft>
              <a:buClr>
                <a:srgbClr val="282666"/>
              </a:buClr>
              <a:buSzPts val="2400"/>
              <a:buNone/>
            </a:pPr>
            <a:r>
              <a:rPr lang="en-US"/>
              <a:t>AI tænker ikke selv - den lærer af de data, vi giver den. </a:t>
            </a:r>
            <a:endParaRPr/>
          </a:p>
          <a:p>
            <a:pPr marL="57150" lvl="0" indent="0" algn="l" rtl="0">
              <a:lnSpc>
                <a:spcPct val="90000"/>
              </a:lnSpc>
              <a:spcBef>
                <a:spcPts val="0"/>
              </a:spcBef>
              <a:spcAft>
                <a:spcPts val="0"/>
              </a:spcAft>
              <a:buClr>
                <a:srgbClr val="282666"/>
              </a:buClr>
              <a:buSzPts val="2400"/>
              <a:buNone/>
            </a:pPr>
            <a:endParaRPr/>
          </a:p>
          <a:p>
            <a:pPr marL="57150" lvl="0" indent="0" algn="l" rtl="0">
              <a:lnSpc>
                <a:spcPct val="90000"/>
              </a:lnSpc>
              <a:spcBef>
                <a:spcPts val="0"/>
              </a:spcBef>
              <a:spcAft>
                <a:spcPts val="0"/>
              </a:spcAft>
              <a:buClr>
                <a:srgbClr val="282666"/>
              </a:buClr>
              <a:buSzPts val="2400"/>
              <a:buNone/>
            </a:pPr>
            <a:r>
              <a:rPr lang="en-US"/>
              <a:t>Hvis dataene er forudindtagede (som stereotyper om køn, race eller kultur), </a:t>
            </a:r>
            <a:r>
              <a:rPr lang="en-US" b="1"/>
              <a:t>kan AI'en ved et uheld komme til at gentage disse forudindtagede holdninger i sine svar...</a:t>
            </a:r>
            <a:endParaRPr b="1"/>
          </a:p>
        </p:txBody>
      </p:sp>
      <p:sp>
        <p:nvSpPr>
          <p:cNvPr id="563" name="Google Shape;563;g327d5f467c9_0_108"/>
          <p:cNvSpPr txBox="1">
            <a:spLocks noGrp="1"/>
          </p:cNvSpPr>
          <p:nvPr>
            <p:ph type="body" idx="2"/>
          </p:nvPr>
        </p:nvSpPr>
        <p:spPr>
          <a:xfrm>
            <a:off x="798381" y="761603"/>
            <a:ext cx="1061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Kraften i opfordringer</a:t>
            </a:r>
            <a:endParaRPr dirty="0"/>
          </a:p>
          <a:p>
            <a:pPr marL="0" lvl="0" indent="0" algn="l" rtl="0">
              <a:lnSpc>
                <a:spcPct val="90000"/>
              </a:lnSpc>
              <a:spcBef>
                <a:spcPts val="0"/>
              </a:spcBef>
              <a:spcAft>
                <a:spcPts val="0"/>
              </a:spcAft>
              <a:buClr>
                <a:srgbClr val="653795"/>
              </a:buClr>
              <a:buSzPts val="3600"/>
              <a:buNone/>
            </a:pPr>
            <a:endParaRPr dirty="0"/>
          </a:p>
        </p:txBody>
      </p:sp>
      <p:pic>
        <p:nvPicPr>
          <p:cNvPr id="564" name="Google Shape;564;g327d5f467c9_0_108"/>
          <p:cNvPicPr preferRelativeResize="0"/>
          <p:nvPr/>
        </p:nvPicPr>
        <p:blipFill rotWithShape="1">
          <a:blip r:embed="rId3" cstate="screen">
            <a:alphaModFix/>
            <a:extLst>
              <a:ext uri="{28A0092B-C50C-407E-A947-70E740481C1C}">
                <a14:useLocalDpi xmlns:a14="http://schemas.microsoft.com/office/drawing/2010/main"/>
              </a:ext>
            </a:extLst>
          </a:blip>
          <a:srcRect l="-25863"/>
          <a:stretch/>
        </p:blipFill>
        <p:spPr>
          <a:xfrm>
            <a:off x="4507833" y="631387"/>
            <a:ext cx="7684166" cy="4894769"/>
          </a:xfrm>
          <a:prstGeom prst="rect">
            <a:avLst/>
          </a:prstGeom>
          <a:noFill/>
          <a:ln>
            <a:noFill/>
          </a:ln>
        </p:spPr>
      </p:pic>
      <p:pic>
        <p:nvPicPr>
          <p:cNvPr id="565" name="Google Shape;565;g327d5f467c9_0_10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484325" y="765902"/>
            <a:ext cx="4707676" cy="372199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g327d5f467c9_0_129"/>
          <p:cNvSpPr txBox="1">
            <a:spLocks noGrp="1"/>
          </p:cNvSpPr>
          <p:nvPr>
            <p:ph type="body" idx="1"/>
          </p:nvPr>
        </p:nvSpPr>
        <p:spPr>
          <a:xfrm>
            <a:off x="798375" y="1588500"/>
            <a:ext cx="7773300" cy="3849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US" dirty="0"/>
              <a:t>Hvis en AI blev trænet i historier, hvor kun </a:t>
            </a:r>
            <a:r>
              <a:rPr lang="en-US" b="1" dirty="0"/>
              <a:t>mænd er forskere, </a:t>
            </a:r>
            <a:r>
              <a:rPr lang="en-US" dirty="0"/>
              <a:t>ville den måske tro, at kun mænd kan lave videnskab. Men vi ved, at det ikke er sandt! </a:t>
            </a:r>
            <a:r>
              <a:rPr lang="en-US" b="1" dirty="0"/>
              <a:t>Kvinder og piger kan - og gør - fantastiske ting inden for videnskab, teknologi og AI.</a:t>
            </a:r>
            <a:endParaRPr b="1" dirty="0"/>
          </a:p>
          <a:p>
            <a:pPr marL="0" lvl="0" indent="0" algn="l" rtl="0">
              <a:lnSpc>
                <a:spcPct val="90000"/>
              </a:lnSpc>
              <a:spcBef>
                <a:spcPts val="0"/>
              </a:spcBef>
              <a:spcAft>
                <a:spcPts val="0"/>
              </a:spcAft>
              <a:buSzPts val="2400"/>
              <a:buNone/>
            </a:pPr>
            <a:endParaRPr dirty="0"/>
          </a:p>
          <a:p>
            <a:pPr marL="0" lvl="0" indent="0" algn="l" rtl="0">
              <a:lnSpc>
                <a:spcPct val="90000"/>
              </a:lnSpc>
              <a:spcBef>
                <a:spcPts val="0"/>
              </a:spcBef>
              <a:spcAft>
                <a:spcPts val="0"/>
              </a:spcAft>
              <a:buSzPts val="2400"/>
              <a:buNone/>
            </a:pPr>
            <a:r>
              <a:rPr lang="en-US" dirty="0"/>
              <a:t>Ved at </a:t>
            </a:r>
            <a:r>
              <a:rPr lang="en-US" b="1" dirty="0"/>
              <a:t>stille de rigtige spørgsmål </a:t>
            </a:r>
            <a:r>
              <a:rPr lang="en-US" dirty="0"/>
              <a:t>kan du </a:t>
            </a:r>
            <a:r>
              <a:rPr lang="en-US" b="1" dirty="0"/>
              <a:t>guide AI'en til at udfordre stereotyper og skabe mere retfærdige svar.</a:t>
            </a:r>
            <a:endParaRPr b="1" dirty="0"/>
          </a:p>
          <a:p>
            <a:pPr marL="0" lvl="0" indent="0" algn="l" rtl="0">
              <a:lnSpc>
                <a:spcPct val="90000"/>
              </a:lnSpc>
              <a:spcBef>
                <a:spcPts val="0"/>
              </a:spcBef>
              <a:spcAft>
                <a:spcPts val="0"/>
              </a:spcAft>
              <a:buSzPts val="2400"/>
              <a:buNone/>
            </a:pPr>
            <a:endParaRPr dirty="0"/>
          </a:p>
        </p:txBody>
      </p:sp>
      <p:sp>
        <p:nvSpPr>
          <p:cNvPr id="571" name="Google Shape;571;g327d5f467c9_0_129"/>
          <p:cNvSpPr txBox="1">
            <a:spLocks noGrp="1"/>
          </p:cNvSpPr>
          <p:nvPr>
            <p:ph type="body" idx="2"/>
          </p:nvPr>
        </p:nvSpPr>
        <p:spPr>
          <a:xfrm>
            <a:off x="798381" y="761603"/>
            <a:ext cx="1061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Kraften i spørgsmål</a:t>
            </a:r>
            <a:endParaRPr dirty="0"/>
          </a:p>
          <a:p>
            <a:pPr marL="0" lvl="0" indent="0" algn="l" rtl="0">
              <a:lnSpc>
                <a:spcPct val="90000"/>
              </a:lnSpc>
              <a:spcBef>
                <a:spcPts val="0"/>
              </a:spcBef>
              <a:spcAft>
                <a:spcPts val="0"/>
              </a:spcAft>
              <a:buClr>
                <a:srgbClr val="653795"/>
              </a:buClr>
              <a:buSzPts val="3600"/>
              <a:buNone/>
            </a:pPr>
            <a:endParaRPr dirty="0"/>
          </a:p>
        </p:txBody>
      </p:sp>
      <p:pic>
        <p:nvPicPr>
          <p:cNvPr id="572" name="Google Shape;572;g327d5f467c9_0_129" descr="iPhone6_mockup_front_white.png"/>
          <p:cNvPicPr preferRelativeResize="0"/>
          <p:nvPr/>
        </p:nvPicPr>
        <p:blipFill rotWithShape="1">
          <a:blip r:embed="rId3">
            <a:alphaModFix/>
          </a:blip>
          <a:srcRect/>
          <a:stretch/>
        </p:blipFill>
        <p:spPr>
          <a:xfrm>
            <a:off x="8097746" y="226918"/>
            <a:ext cx="4094254" cy="6404165"/>
          </a:xfrm>
          <a:prstGeom prst="rect">
            <a:avLst/>
          </a:prstGeom>
          <a:noFill/>
          <a:ln>
            <a:noFill/>
          </a:ln>
        </p:spPr>
      </p:pic>
      <p:pic>
        <p:nvPicPr>
          <p:cNvPr id="573" name="Google Shape;573;g327d5f467c9_0_12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890752" y="1235901"/>
            <a:ext cx="2493227" cy="43572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B192CF-A693-B91F-6C32-CDFB3C30F2F2}"/>
              </a:ext>
            </a:extLst>
          </p:cNvPr>
          <p:cNvSpPr>
            <a:spLocks noGrp="1"/>
          </p:cNvSpPr>
          <p:nvPr>
            <p:ph type="body" sz="quarter" idx="13"/>
          </p:nvPr>
        </p:nvSpPr>
        <p:spPr>
          <a:xfrm>
            <a:off x="8182196" y="881975"/>
            <a:ext cx="3816764" cy="2547025"/>
          </a:xfrm>
        </p:spPr>
        <p:txBody>
          <a:bodyPr/>
          <a:lstStyle/>
          <a:p>
            <a:r>
              <a:rPr lang="en-GB" dirty="0">
                <a:latin typeface="Calibri" panose="020F0502020204030204" pitchFamily="34" charset="0"/>
                <a:cs typeface="Calibri" panose="020F0502020204030204" pitchFamily="34" charset="0"/>
              </a:rPr>
              <a:t>Prompts hjælper dig med at lære AI at tænke på en mere afbalanceret måde.</a:t>
            </a:r>
          </a:p>
          <a:p>
            <a:endParaRPr lang="en-GB" dirty="0"/>
          </a:p>
        </p:txBody>
      </p:sp>
      <p:pic>
        <p:nvPicPr>
          <p:cNvPr id="8" name="Picture Placeholder 7">
            <a:extLst>
              <a:ext uri="{FF2B5EF4-FFF2-40B4-BE49-F238E27FC236}">
                <a16:creationId xmlns:a16="http://schemas.microsoft.com/office/drawing/2014/main" id="{AEEC82DC-DB2D-E6C1-6EE2-6291D5DC7855}"/>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l="3025" r="3025"/>
          <a:stretch>
            <a:fillRect/>
          </a:stretch>
        </p:blipFill>
        <p:spPr/>
      </p:pic>
    </p:spTree>
    <p:extLst>
      <p:ext uri="{BB962C8B-B14F-4D97-AF65-F5344CB8AC3E}">
        <p14:creationId xmlns:p14="http://schemas.microsoft.com/office/powerpoint/2010/main" val="445304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g32e8c1923c7_0_0"/>
          <p:cNvSpPr txBox="1">
            <a:spLocks noGrp="1"/>
          </p:cNvSpPr>
          <p:nvPr>
            <p:ph type="body" idx="1"/>
          </p:nvPr>
        </p:nvSpPr>
        <p:spPr>
          <a:xfrm>
            <a:off x="675025" y="3392025"/>
            <a:ext cx="30831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sz="2500" b="1"/>
              <a:t>Aktivitet</a:t>
            </a:r>
            <a:endParaRPr sz="2500" b="1"/>
          </a:p>
          <a:p>
            <a:pPr marL="0" lvl="0" indent="0" algn="l" rtl="0">
              <a:lnSpc>
                <a:spcPct val="90000"/>
              </a:lnSpc>
              <a:spcBef>
                <a:spcPts val="0"/>
              </a:spcBef>
              <a:spcAft>
                <a:spcPts val="0"/>
              </a:spcAft>
              <a:buClr>
                <a:schemeClr val="lt1"/>
              </a:buClr>
              <a:buSzPts val="2800"/>
              <a:buNone/>
            </a:pPr>
            <a:endParaRPr sz="1700"/>
          </a:p>
        </p:txBody>
      </p:sp>
      <p:sp>
        <p:nvSpPr>
          <p:cNvPr id="587" name="Google Shape;587;g32e8c1923c7_0_0"/>
          <p:cNvSpPr txBox="1">
            <a:spLocks noGrp="1"/>
          </p:cNvSpPr>
          <p:nvPr>
            <p:ph type="body" idx="4"/>
          </p:nvPr>
        </p:nvSpPr>
        <p:spPr>
          <a:xfrm>
            <a:off x="4319000" y="1307200"/>
            <a:ext cx="6282600" cy="207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buNone/>
            </a:pPr>
            <a:r>
              <a:rPr lang="en-US" dirty="0"/>
              <a:t>Find </a:t>
            </a:r>
            <a:r>
              <a:rPr lang="en-US" dirty="0" err="1"/>
              <a:t>på</a:t>
            </a:r>
            <a:r>
              <a:rPr lang="en-US" dirty="0"/>
              <a:t> </a:t>
            </a:r>
            <a:r>
              <a:rPr lang="en-US" dirty="0" err="1"/>
              <a:t>en</a:t>
            </a:r>
            <a:r>
              <a:rPr lang="en-US" dirty="0"/>
              <a:t> </a:t>
            </a:r>
            <a:r>
              <a:rPr lang="en-US" dirty="0" err="1"/>
              <a:t>måde</a:t>
            </a:r>
            <a:r>
              <a:rPr lang="en-US" dirty="0"/>
              <a:t> at </a:t>
            </a:r>
            <a:r>
              <a:rPr lang="en-US" dirty="0" err="1"/>
              <a:t>lære</a:t>
            </a:r>
            <a:r>
              <a:rPr lang="en-US" dirty="0"/>
              <a:t> </a:t>
            </a:r>
            <a:r>
              <a:rPr lang="en-US" dirty="0" err="1"/>
              <a:t>en</a:t>
            </a:r>
            <a:r>
              <a:rPr lang="en-US" dirty="0"/>
              <a:t> AI om </a:t>
            </a:r>
            <a:r>
              <a:rPr lang="en-US" dirty="0" err="1"/>
              <a:t>mangfoldighed</a:t>
            </a:r>
            <a:r>
              <a:rPr lang="en-US" dirty="0"/>
              <a:t> </a:t>
            </a:r>
            <a:r>
              <a:rPr lang="en-US" dirty="0" err="1"/>
              <a:t>og</a:t>
            </a:r>
            <a:r>
              <a:rPr lang="en-US" dirty="0"/>
              <a:t> </a:t>
            </a:r>
            <a:r>
              <a:rPr lang="en-US" dirty="0" err="1"/>
              <a:t>retfærdighed</a:t>
            </a:r>
            <a:r>
              <a:rPr lang="en-US" dirty="0"/>
              <a:t>. </a:t>
            </a:r>
            <a:endParaRPr dirty="0"/>
          </a:p>
          <a:p>
            <a:pPr marL="0" lvl="0" indent="0" algn="l" rtl="0">
              <a:lnSpc>
                <a:spcPct val="90000"/>
              </a:lnSpc>
              <a:spcBef>
                <a:spcPts val="0"/>
              </a:spcBef>
              <a:spcAft>
                <a:spcPts val="0"/>
              </a:spcAft>
              <a:buClr>
                <a:srgbClr val="282666"/>
              </a:buClr>
              <a:buSzPts val="2400"/>
              <a:buNone/>
            </a:pPr>
            <a:endParaRPr dirty="0"/>
          </a:p>
          <a:p>
            <a:pPr marL="0" lvl="0" indent="0" algn="l" rtl="0">
              <a:lnSpc>
                <a:spcPct val="90000"/>
              </a:lnSpc>
              <a:spcBef>
                <a:spcPts val="0"/>
              </a:spcBef>
              <a:spcAft>
                <a:spcPts val="0"/>
              </a:spcAft>
              <a:buClr>
                <a:srgbClr val="282666"/>
              </a:buClr>
              <a:buSzPts val="2400"/>
              <a:buNone/>
            </a:pPr>
            <a:r>
              <a:rPr lang="en-US" b="1" dirty="0"/>
              <a:t>Her er </a:t>
            </a:r>
            <a:r>
              <a:rPr lang="en-US" b="1" dirty="0" err="1"/>
              <a:t>nogle</a:t>
            </a:r>
            <a:r>
              <a:rPr lang="en-US" b="1" dirty="0"/>
              <a:t> </a:t>
            </a:r>
            <a:r>
              <a:rPr lang="en-US" b="1" dirty="0" err="1"/>
              <a:t>ideer</a:t>
            </a:r>
            <a:r>
              <a:rPr lang="en-US" b="1" dirty="0"/>
              <a:t>:</a:t>
            </a:r>
            <a:endParaRPr b="1" dirty="0"/>
          </a:p>
          <a:p>
            <a:pPr marL="0" lvl="0" indent="0" algn="l" rtl="0">
              <a:lnSpc>
                <a:spcPct val="90000"/>
              </a:lnSpc>
              <a:spcBef>
                <a:spcPts val="0"/>
              </a:spcBef>
              <a:spcAft>
                <a:spcPts val="0"/>
              </a:spcAft>
              <a:buClr>
                <a:srgbClr val="282666"/>
              </a:buClr>
              <a:buSzPts val="2400"/>
              <a:buNone/>
            </a:pPr>
            <a:r>
              <a:rPr lang="en-US" i="1" dirty="0"/>
              <a:t>"</a:t>
            </a:r>
            <a:r>
              <a:rPr lang="en-US" i="1" dirty="0" err="1"/>
              <a:t>Skriv</a:t>
            </a:r>
            <a:r>
              <a:rPr lang="en-US" i="1" dirty="0"/>
              <a:t> </a:t>
            </a:r>
            <a:r>
              <a:rPr lang="en-US" i="1" dirty="0" err="1"/>
              <a:t>en</a:t>
            </a:r>
            <a:r>
              <a:rPr lang="en-US" i="1" dirty="0"/>
              <a:t> </a:t>
            </a:r>
            <a:r>
              <a:rPr lang="en-US" i="1" dirty="0" err="1"/>
              <a:t>historie</a:t>
            </a:r>
            <a:r>
              <a:rPr lang="en-US" i="1" dirty="0"/>
              <a:t>, </a:t>
            </a:r>
            <a:r>
              <a:rPr lang="en-US" i="1" dirty="0" err="1"/>
              <a:t>hvor</a:t>
            </a:r>
            <a:r>
              <a:rPr lang="en-US" i="1" dirty="0"/>
              <a:t> </a:t>
            </a:r>
            <a:r>
              <a:rPr lang="en-US" i="1" dirty="0" err="1"/>
              <a:t>hovedpersonen</a:t>
            </a:r>
            <a:r>
              <a:rPr lang="en-US" i="1" dirty="0"/>
              <a:t> er </a:t>
            </a:r>
            <a:r>
              <a:rPr lang="en-US" i="1" dirty="0" err="1"/>
              <a:t>en</a:t>
            </a:r>
            <a:r>
              <a:rPr lang="en-US" i="1" dirty="0"/>
              <a:t> </a:t>
            </a:r>
            <a:r>
              <a:rPr lang="en-US" i="1" dirty="0" err="1"/>
              <a:t>pige</a:t>
            </a:r>
            <a:r>
              <a:rPr lang="en-US" i="1" dirty="0"/>
              <a:t>, der </a:t>
            </a:r>
            <a:r>
              <a:rPr lang="en-US" i="1" dirty="0" err="1"/>
              <a:t>bliver</a:t>
            </a:r>
            <a:r>
              <a:rPr lang="en-US" i="1" dirty="0"/>
              <a:t> </a:t>
            </a:r>
            <a:r>
              <a:rPr lang="en-US" i="1" dirty="0" err="1"/>
              <a:t>robotingeniør</a:t>
            </a:r>
            <a:r>
              <a:rPr lang="en-US" i="1" dirty="0"/>
              <a:t>."</a:t>
            </a:r>
            <a:endParaRPr i="1" dirty="0"/>
          </a:p>
          <a:p>
            <a:pPr marL="0" lvl="0" indent="0" algn="l" rtl="0">
              <a:lnSpc>
                <a:spcPct val="90000"/>
              </a:lnSpc>
              <a:spcBef>
                <a:spcPts val="0"/>
              </a:spcBef>
              <a:spcAft>
                <a:spcPts val="0"/>
              </a:spcAft>
              <a:buClr>
                <a:srgbClr val="282666"/>
              </a:buClr>
              <a:buSzPts val="2400"/>
              <a:buNone/>
            </a:pPr>
            <a:endParaRPr i="1" dirty="0"/>
          </a:p>
          <a:p>
            <a:pPr marL="0" lvl="0" indent="0" algn="l" rtl="0">
              <a:lnSpc>
                <a:spcPct val="90000"/>
              </a:lnSpc>
              <a:spcBef>
                <a:spcPts val="0"/>
              </a:spcBef>
              <a:spcAft>
                <a:spcPts val="0"/>
              </a:spcAft>
              <a:buClr>
                <a:srgbClr val="282666"/>
              </a:buClr>
              <a:buSzPts val="2400"/>
              <a:buNone/>
            </a:pPr>
            <a:r>
              <a:rPr lang="en-US" i="1" dirty="0"/>
              <a:t>"</a:t>
            </a:r>
            <a:r>
              <a:rPr lang="en-US" i="1" dirty="0" err="1"/>
              <a:t>Nævn</a:t>
            </a:r>
            <a:r>
              <a:rPr lang="en-US" i="1" dirty="0"/>
              <a:t> fem </a:t>
            </a:r>
            <a:r>
              <a:rPr lang="en-US" i="1" dirty="0" err="1"/>
              <a:t>inspirerende</a:t>
            </a:r>
            <a:r>
              <a:rPr lang="en-US" i="1" dirty="0"/>
              <a:t> </a:t>
            </a:r>
            <a:r>
              <a:rPr lang="en-US" i="1" dirty="0" err="1"/>
              <a:t>kvinder</a:t>
            </a:r>
            <a:r>
              <a:rPr lang="en-US" i="1" dirty="0"/>
              <a:t> </a:t>
            </a:r>
            <a:r>
              <a:rPr lang="en-US" i="1" dirty="0" err="1"/>
              <a:t>fra</a:t>
            </a:r>
            <a:r>
              <a:rPr lang="en-US" i="1" dirty="0"/>
              <a:t> </a:t>
            </a:r>
            <a:r>
              <a:rPr lang="en-US" i="1" dirty="0" err="1"/>
              <a:t>forskellige</a:t>
            </a:r>
            <a:r>
              <a:rPr lang="en-US" i="1" dirty="0"/>
              <a:t> </a:t>
            </a:r>
            <a:r>
              <a:rPr lang="en-US" i="1" dirty="0" err="1"/>
              <a:t>lande</a:t>
            </a:r>
            <a:r>
              <a:rPr lang="en-US" i="1" dirty="0"/>
              <a:t>, </a:t>
            </a:r>
            <a:r>
              <a:rPr lang="en-US" i="1" dirty="0" err="1"/>
              <a:t>som</a:t>
            </a:r>
            <a:r>
              <a:rPr lang="en-US" i="1" dirty="0"/>
              <a:t> </a:t>
            </a:r>
            <a:r>
              <a:rPr lang="en-US" i="1" dirty="0" err="1"/>
              <a:t>arbejder</a:t>
            </a:r>
            <a:r>
              <a:rPr lang="en-US" i="1" dirty="0"/>
              <a:t> med AI."</a:t>
            </a:r>
            <a:endParaRPr i="1" dirty="0"/>
          </a:p>
          <a:p>
            <a:pPr marL="0" lvl="0" indent="0" algn="l" rtl="0">
              <a:lnSpc>
                <a:spcPct val="90000"/>
              </a:lnSpc>
              <a:spcBef>
                <a:spcPts val="0"/>
              </a:spcBef>
              <a:spcAft>
                <a:spcPts val="0"/>
              </a:spcAft>
              <a:buClr>
                <a:srgbClr val="282666"/>
              </a:buClr>
              <a:buSzPts val="2400"/>
              <a:buNone/>
            </a:pPr>
            <a:endParaRPr i="1" dirty="0"/>
          </a:p>
          <a:p>
            <a:pPr marL="0" lvl="0" indent="0" algn="l" rtl="0">
              <a:lnSpc>
                <a:spcPct val="90000"/>
              </a:lnSpc>
              <a:spcBef>
                <a:spcPts val="0"/>
              </a:spcBef>
              <a:spcAft>
                <a:spcPts val="0"/>
              </a:spcAft>
              <a:buClr>
                <a:srgbClr val="282666"/>
              </a:buClr>
              <a:buSzPts val="2400"/>
              <a:buNone/>
            </a:pPr>
            <a:r>
              <a:rPr lang="en-US" i="1" dirty="0"/>
              <a:t>"</a:t>
            </a:r>
            <a:r>
              <a:rPr lang="en-US" i="1" dirty="0" err="1"/>
              <a:t>Forklar</a:t>
            </a:r>
            <a:r>
              <a:rPr lang="en-US" i="1" dirty="0"/>
              <a:t>, </a:t>
            </a:r>
            <a:r>
              <a:rPr lang="en-US" i="1" dirty="0" err="1"/>
              <a:t>hvorfor</a:t>
            </a:r>
            <a:r>
              <a:rPr lang="en-US" i="1" dirty="0"/>
              <a:t> </a:t>
            </a:r>
            <a:r>
              <a:rPr lang="en-US" i="1" dirty="0" err="1"/>
              <a:t>mangfoldighed</a:t>
            </a:r>
            <a:r>
              <a:rPr lang="en-US" i="1" dirty="0"/>
              <a:t> </a:t>
            </a:r>
            <a:r>
              <a:rPr lang="en-US" i="1" dirty="0" err="1"/>
              <a:t>i</a:t>
            </a:r>
            <a:r>
              <a:rPr lang="en-US" i="1" dirty="0"/>
              <a:t> AI-team </a:t>
            </a:r>
            <a:r>
              <a:rPr lang="en-US" i="1" dirty="0" err="1"/>
              <a:t>gør</a:t>
            </a:r>
            <a:r>
              <a:rPr lang="en-US" i="1" dirty="0"/>
              <a:t> </a:t>
            </a:r>
            <a:r>
              <a:rPr lang="en-US" i="1" dirty="0" err="1"/>
              <a:t>teknologien</a:t>
            </a:r>
            <a:r>
              <a:rPr lang="en-US" i="1" dirty="0"/>
              <a:t> </a:t>
            </a:r>
            <a:r>
              <a:rPr lang="en-US" i="1" dirty="0" err="1"/>
              <a:t>bedre</a:t>
            </a:r>
            <a:r>
              <a:rPr lang="en-US" i="1" dirty="0"/>
              <a:t>."</a:t>
            </a:r>
            <a:endParaRPr i="1" dirty="0"/>
          </a:p>
          <a:p>
            <a:pPr marL="0" lvl="0" indent="0" algn="l" rtl="0">
              <a:lnSpc>
                <a:spcPct val="90000"/>
              </a:lnSpc>
              <a:spcBef>
                <a:spcPts val="0"/>
              </a:spcBef>
              <a:spcAft>
                <a:spcPts val="0"/>
              </a:spcAft>
              <a:buClr>
                <a:srgbClr val="282666"/>
              </a:buClr>
              <a:buSzPts val="2400"/>
              <a:buNone/>
            </a:pPr>
            <a:endParaRPr dirty="0"/>
          </a:p>
          <a:p>
            <a:pPr marL="0" lvl="0" indent="0" algn="l" rtl="0">
              <a:lnSpc>
                <a:spcPct val="90000"/>
              </a:lnSpc>
              <a:spcBef>
                <a:spcPts val="0"/>
              </a:spcBef>
              <a:spcAft>
                <a:spcPts val="0"/>
              </a:spcAft>
              <a:buClr>
                <a:srgbClr val="282666"/>
              </a:buClr>
              <a:buSzPts val="2400"/>
              <a:buNone/>
            </a:pPr>
            <a:r>
              <a:rPr lang="en-US" dirty="0" err="1"/>
              <a:t>Prøv</a:t>
            </a:r>
            <a:r>
              <a:rPr lang="en-US" dirty="0"/>
              <a:t> din </a:t>
            </a:r>
            <a:r>
              <a:rPr lang="en-US" dirty="0" err="1"/>
              <a:t>opfordring</a:t>
            </a:r>
            <a:r>
              <a:rPr lang="en-US" dirty="0"/>
              <a:t>, </a:t>
            </a:r>
            <a:r>
              <a:rPr lang="en-US" dirty="0" err="1"/>
              <a:t>og</a:t>
            </a:r>
            <a:r>
              <a:rPr lang="en-US" dirty="0"/>
              <a:t> se, </a:t>
            </a:r>
            <a:r>
              <a:rPr lang="en-US" dirty="0" err="1"/>
              <a:t>hvordan</a:t>
            </a:r>
            <a:r>
              <a:rPr lang="en-US" dirty="0"/>
              <a:t> </a:t>
            </a:r>
            <a:br>
              <a:rPr lang="en-US" dirty="0"/>
            </a:br>
            <a:r>
              <a:rPr lang="en-US" dirty="0" err="1"/>
              <a:t>AI'en</a:t>
            </a:r>
            <a:r>
              <a:rPr lang="en-US" dirty="0"/>
              <a:t> </a:t>
            </a:r>
            <a:r>
              <a:rPr lang="en-US" dirty="0" err="1"/>
              <a:t>reagerer</a:t>
            </a:r>
            <a:r>
              <a:rPr lang="en-US" dirty="0"/>
              <a:t>!</a:t>
            </a:r>
            <a:endParaRPr dirty="0"/>
          </a:p>
          <a:p>
            <a:pPr marL="228600" lvl="0" indent="-228600" algn="l" rtl="0">
              <a:lnSpc>
                <a:spcPct val="90000"/>
              </a:lnSpc>
              <a:spcBef>
                <a:spcPts val="1000"/>
              </a:spcBef>
              <a:spcAft>
                <a:spcPts val="0"/>
              </a:spcAft>
              <a:buClr>
                <a:srgbClr val="282666"/>
              </a:buClr>
              <a:buSzPts val="2400"/>
              <a:buNone/>
            </a:pPr>
            <a:endParaRPr dirty="0"/>
          </a:p>
        </p:txBody>
      </p:sp>
      <p:sp>
        <p:nvSpPr>
          <p:cNvPr id="588" name="Google Shape;588;g32e8c1923c7_0_0"/>
          <p:cNvSpPr txBox="1">
            <a:spLocks noGrp="1"/>
          </p:cNvSpPr>
          <p:nvPr>
            <p:ph type="body" idx="5"/>
          </p:nvPr>
        </p:nvSpPr>
        <p:spPr>
          <a:xfrm>
            <a:off x="4253900" y="456800"/>
            <a:ext cx="7665198" cy="13755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3600"/>
              <a:buNone/>
            </a:pPr>
            <a:r>
              <a:rPr lang="en-US" dirty="0" err="1">
                <a:solidFill>
                  <a:srgbClr val="282666"/>
                </a:solidFill>
              </a:rPr>
              <a:t>Udfordring</a:t>
            </a:r>
            <a:r>
              <a:rPr lang="en-US" dirty="0">
                <a:solidFill>
                  <a:srgbClr val="282666"/>
                </a:solidFill>
              </a:rPr>
              <a:t>: </a:t>
            </a:r>
            <a:r>
              <a:rPr lang="en-US" dirty="0" err="1">
                <a:solidFill>
                  <a:srgbClr val="282666"/>
                </a:solidFill>
              </a:rPr>
              <a:t>Skab</a:t>
            </a:r>
            <a:r>
              <a:rPr lang="en-US" dirty="0">
                <a:solidFill>
                  <a:srgbClr val="282666"/>
                </a:solidFill>
              </a:rPr>
              <a:t> din </a:t>
            </a:r>
            <a:r>
              <a:rPr lang="en-US" dirty="0" err="1">
                <a:solidFill>
                  <a:srgbClr val="282666"/>
                </a:solidFill>
              </a:rPr>
              <a:t>egen</a:t>
            </a:r>
            <a:r>
              <a:rPr lang="en-US" dirty="0">
                <a:solidFill>
                  <a:srgbClr val="282666"/>
                </a:solidFill>
              </a:rPr>
              <a:t> </a:t>
            </a:r>
            <a:r>
              <a:rPr lang="en-US" dirty="0" err="1">
                <a:solidFill>
                  <a:srgbClr val="282666"/>
                </a:solidFill>
              </a:rPr>
              <a:t>opfordring</a:t>
            </a:r>
            <a:endParaRPr sz="2400" b="0" dirty="0">
              <a:solidFill>
                <a:srgbClr val="282666"/>
              </a:solidFill>
            </a:endParaRPr>
          </a:p>
          <a:p>
            <a:pPr marL="0" lvl="0" indent="0" algn="l" rtl="0">
              <a:lnSpc>
                <a:spcPct val="115000"/>
              </a:lnSpc>
              <a:spcBef>
                <a:spcPts val="0"/>
              </a:spcBef>
              <a:spcAft>
                <a:spcPts val="0"/>
              </a:spcAft>
              <a:buSzPts val="3600"/>
              <a:buNone/>
            </a:pPr>
            <a:endParaRPr sz="2400" b="0" dirty="0">
              <a:solidFill>
                <a:srgbClr val="282666"/>
              </a:solidFill>
            </a:endParaRPr>
          </a:p>
          <a:p>
            <a:pPr marL="0" lvl="0" indent="0" algn="l" rtl="0">
              <a:lnSpc>
                <a:spcPct val="90000"/>
              </a:lnSpc>
              <a:spcBef>
                <a:spcPts val="0"/>
              </a:spcBef>
              <a:spcAft>
                <a:spcPts val="0"/>
              </a:spcAft>
              <a:buClr>
                <a:srgbClr val="653795"/>
              </a:buClr>
              <a:buSzPts val="3600"/>
              <a:buNone/>
            </a:pPr>
            <a:endParaRPr sz="2400" b="0" dirty="0">
              <a:solidFill>
                <a:srgbClr val="282666"/>
              </a:solidFill>
            </a:endParaRPr>
          </a:p>
        </p:txBody>
      </p:sp>
      <p:sp>
        <p:nvSpPr>
          <p:cNvPr id="589" name="Google Shape;589;g32e8c1923c7_0_0"/>
          <p:cNvSpPr/>
          <p:nvPr/>
        </p:nvSpPr>
        <p:spPr>
          <a:xfrm>
            <a:off x="10473599" y="3105050"/>
            <a:ext cx="1573500" cy="15837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1"/>
              </a:highlight>
              <a:latin typeface="Arial"/>
              <a:ea typeface="Arial"/>
              <a:cs typeface="Arial"/>
              <a:sym typeface="Arial"/>
            </a:endParaRPr>
          </a:p>
        </p:txBody>
      </p:sp>
      <p:sp>
        <p:nvSpPr>
          <p:cNvPr id="590" name="Google Shape;590;g32e8c1923c7_0_0"/>
          <p:cNvSpPr txBox="1"/>
          <p:nvPr/>
        </p:nvSpPr>
        <p:spPr>
          <a:xfrm>
            <a:off x="10543649" y="3475101"/>
            <a:ext cx="14334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lt1"/>
                </a:solidFill>
                <a:latin typeface="Calibri"/>
                <a:ea typeface="Calibri"/>
                <a:cs typeface="Calibri"/>
                <a:sym typeface="Calibri"/>
              </a:rPr>
              <a:t>Script </a:t>
            </a:r>
            <a:r>
              <a:rPr lang="en-US" sz="2400" b="1" i="0" u="sng" strike="noStrike" cap="none" dirty="0">
                <a:solidFill>
                  <a:schemeClr val="hlink"/>
                </a:solidFill>
                <a:latin typeface="Calibri"/>
                <a:ea typeface="Calibri"/>
                <a:cs typeface="Calibri"/>
                <a:sym typeface="Calibri"/>
                <a:hlinkClick r:id="rId3"/>
              </a:rPr>
              <a:t>her!</a:t>
            </a:r>
            <a:endParaRPr sz="2400" b="1" i="0" u="none" strike="noStrike" cap="none" dirty="0">
              <a:solidFill>
                <a:schemeClr val="lt1"/>
              </a:solidFill>
              <a:latin typeface="Calibri"/>
              <a:ea typeface="Calibri"/>
              <a:cs typeface="Calibri"/>
              <a:sym typeface="Calibri"/>
            </a:endParaRPr>
          </a:p>
        </p:txBody>
      </p:sp>
      <p:pic>
        <p:nvPicPr>
          <p:cNvPr id="591" name="Google Shape;591;g32e8c1923c7_0_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87276" y="-22900"/>
            <a:ext cx="3432451" cy="2287626"/>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g327e206b9af_0_170"/>
          <p:cNvSpPr txBox="1">
            <a:spLocks noGrp="1"/>
          </p:cNvSpPr>
          <p:nvPr>
            <p:ph type="body" idx="2"/>
          </p:nvPr>
        </p:nvSpPr>
        <p:spPr>
          <a:xfrm>
            <a:off x="788706" y="446403"/>
            <a:ext cx="1061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Du gør AI ...</a:t>
            </a:r>
            <a:endParaRPr/>
          </a:p>
          <a:p>
            <a:pPr marL="0" lvl="0" indent="0" algn="l" rtl="0">
              <a:lnSpc>
                <a:spcPct val="90000"/>
              </a:lnSpc>
              <a:spcBef>
                <a:spcPts val="1000"/>
              </a:spcBef>
              <a:spcAft>
                <a:spcPts val="0"/>
              </a:spcAft>
              <a:buSzPts val="3600"/>
              <a:buNone/>
            </a:pPr>
            <a:endParaRPr/>
          </a:p>
        </p:txBody>
      </p:sp>
      <p:grpSp>
        <p:nvGrpSpPr>
          <p:cNvPr id="598" name="Google Shape;598;g327e206b9af_0_170"/>
          <p:cNvGrpSpPr/>
          <p:nvPr/>
        </p:nvGrpSpPr>
        <p:grpSpPr>
          <a:xfrm>
            <a:off x="2806233" y="1618766"/>
            <a:ext cx="6770306" cy="2644721"/>
            <a:chOff x="679300" y="2389352"/>
            <a:chExt cx="10835959" cy="4461405"/>
          </a:xfrm>
        </p:grpSpPr>
        <p:sp>
          <p:nvSpPr>
            <p:cNvPr id="599" name="Google Shape;599;g327e206b9af_0_170"/>
            <p:cNvSpPr/>
            <p:nvPr/>
          </p:nvSpPr>
          <p:spPr>
            <a:xfrm>
              <a:off x="679300" y="2421467"/>
              <a:ext cx="3223907" cy="3223907"/>
            </a:xfrm>
            <a:custGeom>
              <a:avLst/>
              <a:gdLst/>
              <a:ahLst/>
              <a:cxnLst/>
              <a:rect l="l" t="t" r="r" b="b"/>
              <a:pathLst>
                <a:path w="4964" h="4964" extrusionOk="0">
                  <a:moveTo>
                    <a:pt x="2258" y="4839"/>
                  </a:moveTo>
                  <a:lnTo>
                    <a:pt x="123" y="2705"/>
                  </a:lnTo>
                  <a:lnTo>
                    <a:pt x="123" y="2705"/>
                  </a:lnTo>
                  <a:cubicBezTo>
                    <a:pt x="0" y="2581"/>
                    <a:pt x="0" y="2381"/>
                    <a:pt x="123" y="2257"/>
                  </a:cubicBezTo>
                  <a:lnTo>
                    <a:pt x="2258" y="124"/>
                  </a:lnTo>
                  <a:lnTo>
                    <a:pt x="2258" y="124"/>
                  </a:lnTo>
                  <a:cubicBezTo>
                    <a:pt x="2381" y="0"/>
                    <a:pt x="2582" y="0"/>
                    <a:pt x="2705" y="124"/>
                  </a:cubicBezTo>
                  <a:lnTo>
                    <a:pt x="4840" y="2257"/>
                  </a:lnTo>
                  <a:lnTo>
                    <a:pt x="4840" y="2257"/>
                  </a:lnTo>
                  <a:cubicBezTo>
                    <a:pt x="4963" y="2381"/>
                    <a:pt x="4963" y="2581"/>
                    <a:pt x="4840" y="2705"/>
                  </a:cubicBezTo>
                  <a:lnTo>
                    <a:pt x="2705" y="4839"/>
                  </a:lnTo>
                  <a:lnTo>
                    <a:pt x="2705" y="4839"/>
                  </a:lnTo>
                  <a:cubicBezTo>
                    <a:pt x="2582" y="4963"/>
                    <a:pt x="2381" y="4963"/>
                    <a:pt x="2258" y="4839"/>
                  </a:cubicBezTo>
                </a:path>
              </a:pathLst>
            </a:custGeom>
            <a:noFill/>
            <a:ln w="11150" cap="flat" cmpd="sng">
              <a:solidFill>
                <a:srgbClr val="653795"/>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00" name="Google Shape;600;g327e206b9af_0_170"/>
            <p:cNvSpPr/>
            <p:nvPr/>
          </p:nvSpPr>
          <p:spPr>
            <a:xfrm>
              <a:off x="4466742" y="3626850"/>
              <a:ext cx="3221037" cy="3223907"/>
            </a:xfrm>
            <a:custGeom>
              <a:avLst/>
              <a:gdLst/>
              <a:ahLst/>
              <a:cxnLst/>
              <a:rect l="l" t="t" r="r" b="b"/>
              <a:pathLst>
                <a:path w="4963" h="4964" extrusionOk="0">
                  <a:moveTo>
                    <a:pt x="2258" y="4839"/>
                  </a:moveTo>
                  <a:lnTo>
                    <a:pt x="124" y="2705"/>
                  </a:lnTo>
                  <a:lnTo>
                    <a:pt x="124" y="2705"/>
                  </a:lnTo>
                  <a:cubicBezTo>
                    <a:pt x="0" y="2581"/>
                    <a:pt x="0" y="2381"/>
                    <a:pt x="124" y="2257"/>
                  </a:cubicBezTo>
                  <a:lnTo>
                    <a:pt x="2258" y="124"/>
                  </a:lnTo>
                  <a:lnTo>
                    <a:pt x="2258" y="124"/>
                  </a:lnTo>
                  <a:cubicBezTo>
                    <a:pt x="2382" y="0"/>
                    <a:pt x="2582" y="0"/>
                    <a:pt x="2705" y="124"/>
                  </a:cubicBezTo>
                  <a:lnTo>
                    <a:pt x="4839" y="2257"/>
                  </a:lnTo>
                  <a:lnTo>
                    <a:pt x="4839" y="2257"/>
                  </a:lnTo>
                  <a:cubicBezTo>
                    <a:pt x="4962" y="2381"/>
                    <a:pt x="4962" y="2581"/>
                    <a:pt x="4839" y="2705"/>
                  </a:cubicBezTo>
                  <a:lnTo>
                    <a:pt x="2705" y="4839"/>
                  </a:lnTo>
                  <a:lnTo>
                    <a:pt x="2705" y="4839"/>
                  </a:lnTo>
                  <a:cubicBezTo>
                    <a:pt x="2582" y="4963"/>
                    <a:pt x="2382" y="4963"/>
                    <a:pt x="2258" y="4839"/>
                  </a:cubicBezTo>
                </a:path>
              </a:pathLst>
            </a:custGeom>
            <a:noFill/>
            <a:ln w="11150" cap="flat" cmpd="sng">
              <a:solidFill>
                <a:srgbClr val="ED8623"/>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01" name="Google Shape;601;g327e206b9af_0_170"/>
            <p:cNvSpPr/>
            <p:nvPr/>
          </p:nvSpPr>
          <p:spPr>
            <a:xfrm>
              <a:off x="8294222" y="2389352"/>
              <a:ext cx="3221037" cy="3223907"/>
            </a:xfrm>
            <a:custGeom>
              <a:avLst/>
              <a:gdLst/>
              <a:ahLst/>
              <a:cxnLst/>
              <a:rect l="l" t="t" r="r" b="b"/>
              <a:pathLst>
                <a:path w="4963" h="4964" extrusionOk="0">
                  <a:moveTo>
                    <a:pt x="2257" y="4839"/>
                  </a:moveTo>
                  <a:lnTo>
                    <a:pt x="123" y="2705"/>
                  </a:lnTo>
                  <a:lnTo>
                    <a:pt x="123" y="2705"/>
                  </a:lnTo>
                  <a:cubicBezTo>
                    <a:pt x="0" y="2581"/>
                    <a:pt x="0" y="2381"/>
                    <a:pt x="123" y="2257"/>
                  </a:cubicBezTo>
                  <a:lnTo>
                    <a:pt x="2257" y="124"/>
                  </a:lnTo>
                  <a:lnTo>
                    <a:pt x="2257" y="124"/>
                  </a:lnTo>
                  <a:cubicBezTo>
                    <a:pt x="2380" y="0"/>
                    <a:pt x="2581" y="0"/>
                    <a:pt x="2704" y="124"/>
                  </a:cubicBezTo>
                  <a:lnTo>
                    <a:pt x="4839" y="2257"/>
                  </a:lnTo>
                  <a:lnTo>
                    <a:pt x="4839" y="2257"/>
                  </a:lnTo>
                  <a:cubicBezTo>
                    <a:pt x="4962" y="2381"/>
                    <a:pt x="4962" y="2581"/>
                    <a:pt x="4839" y="2705"/>
                  </a:cubicBezTo>
                  <a:lnTo>
                    <a:pt x="2704" y="4839"/>
                  </a:lnTo>
                  <a:lnTo>
                    <a:pt x="2704" y="4839"/>
                  </a:lnTo>
                  <a:cubicBezTo>
                    <a:pt x="2581" y="4963"/>
                    <a:pt x="2380" y="4963"/>
                    <a:pt x="2257" y="4839"/>
                  </a:cubicBezTo>
                </a:path>
              </a:pathLst>
            </a:custGeom>
            <a:noFill/>
            <a:ln w="11150" cap="flat" cmpd="sng">
              <a:solidFill>
                <a:srgbClr val="41296C"/>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02" name="Google Shape;602;g327e206b9af_0_170"/>
            <p:cNvSpPr/>
            <p:nvPr/>
          </p:nvSpPr>
          <p:spPr>
            <a:xfrm>
              <a:off x="882584" y="2624749"/>
              <a:ext cx="2820201" cy="2820203"/>
            </a:xfrm>
            <a:custGeom>
              <a:avLst/>
              <a:gdLst/>
              <a:ahLst/>
              <a:cxnLst/>
              <a:rect l="l" t="t" r="r" b="b"/>
              <a:pathLst>
                <a:path w="4344" h="4343" extrusionOk="0">
                  <a:moveTo>
                    <a:pt x="1948" y="4218"/>
                  </a:moveTo>
                  <a:lnTo>
                    <a:pt x="123" y="2394"/>
                  </a:lnTo>
                  <a:lnTo>
                    <a:pt x="123" y="2394"/>
                  </a:lnTo>
                  <a:cubicBezTo>
                    <a:pt x="0" y="2270"/>
                    <a:pt x="0" y="2070"/>
                    <a:pt x="123" y="1946"/>
                  </a:cubicBezTo>
                  <a:lnTo>
                    <a:pt x="1948" y="123"/>
                  </a:lnTo>
                  <a:lnTo>
                    <a:pt x="1948" y="123"/>
                  </a:lnTo>
                  <a:cubicBezTo>
                    <a:pt x="2071" y="0"/>
                    <a:pt x="2272" y="0"/>
                    <a:pt x="2395" y="123"/>
                  </a:cubicBezTo>
                  <a:lnTo>
                    <a:pt x="4219" y="1946"/>
                  </a:lnTo>
                  <a:lnTo>
                    <a:pt x="4219" y="1946"/>
                  </a:lnTo>
                  <a:cubicBezTo>
                    <a:pt x="4343" y="2070"/>
                    <a:pt x="4343" y="2270"/>
                    <a:pt x="4219" y="2394"/>
                  </a:cubicBezTo>
                  <a:lnTo>
                    <a:pt x="2395" y="4218"/>
                  </a:lnTo>
                  <a:lnTo>
                    <a:pt x="2395" y="4218"/>
                  </a:lnTo>
                  <a:cubicBezTo>
                    <a:pt x="2272" y="4342"/>
                    <a:pt x="2071" y="4342"/>
                    <a:pt x="1948" y="4218"/>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03" name="Google Shape;603;g327e206b9af_0_170"/>
            <p:cNvSpPr/>
            <p:nvPr/>
          </p:nvSpPr>
          <p:spPr>
            <a:xfrm>
              <a:off x="4667161" y="3832996"/>
              <a:ext cx="2820194" cy="2820203"/>
            </a:xfrm>
            <a:custGeom>
              <a:avLst/>
              <a:gdLst/>
              <a:ahLst/>
              <a:cxnLst/>
              <a:rect l="l" t="t" r="r" b="b"/>
              <a:pathLst>
                <a:path w="4342" h="4343" extrusionOk="0">
                  <a:moveTo>
                    <a:pt x="1947" y="123"/>
                  </a:moveTo>
                  <a:lnTo>
                    <a:pt x="123" y="1948"/>
                  </a:lnTo>
                  <a:lnTo>
                    <a:pt x="123" y="1948"/>
                  </a:lnTo>
                  <a:cubicBezTo>
                    <a:pt x="0" y="2071"/>
                    <a:pt x="0" y="2272"/>
                    <a:pt x="123" y="2395"/>
                  </a:cubicBezTo>
                  <a:lnTo>
                    <a:pt x="1947" y="4219"/>
                  </a:lnTo>
                  <a:lnTo>
                    <a:pt x="1947" y="4219"/>
                  </a:lnTo>
                  <a:cubicBezTo>
                    <a:pt x="2071" y="4342"/>
                    <a:pt x="2271" y="4342"/>
                    <a:pt x="2394" y="4219"/>
                  </a:cubicBezTo>
                  <a:lnTo>
                    <a:pt x="4219" y="2395"/>
                  </a:lnTo>
                  <a:lnTo>
                    <a:pt x="4219" y="2395"/>
                  </a:lnTo>
                  <a:cubicBezTo>
                    <a:pt x="4341" y="2272"/>
                    <a:pt x="4341" y="2071"/>
                    <a:pt x="4219" y="1948"/>
                  </a:cubicBezTo>
                  <a:lnTo>
                    <a:pt x="2394" y="123"/>
                  </a:lnTo>
                  <a:lnTo>
                    <a:pt x="2394" y="123"/>
                  </a:lnTo>
                  <a:cubicBezTo>
                    <a:pt x="2271" y="0"/>
                    <a:pt x="2071" y="0"/>
                    <a:pt x="1947" y="123"/>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04" name="Google Shape;604;g327e206b9af_0_170"/>
            <p:cNvSpPr/>
            <p:nvPr/>
          </p:nvSpPr>
          <p:spPr>
            <a:xfrm>
              <a:off x="8494637" y="2607539"/>
              <a:ext cx="2820204" cy="2820202"/>
            </a:xfrm>
            <a:custGeom>
              <a:avLst/>
              <a:gdLst/>
              <a:ahLst/>
              <a:cxnLst/>
              <a:rect l="l" t="t" r="r" b="b"/>
              <a:pathLst>
                <a:path w="4343" h="4343" extrusionOk="0">
                  <a:moveTo>
                    <a:pt x="1946" y="4218"/>
                  </a:moveTo>
                  <a:lnTo>
                    <a:pt x="123" y="2394"/>
                  </a:lnTo>
                  <a:lnTo>
                    <a:pt x="123" y="2394"/>
                  </a:lnTo>
                  <a:cubicBezTo>
                    <a:pt x="0" y="2270"/>
                    <a:pt x="0" y="2070"/>
                    <a:pt x="123" y="1946"/>
                  </a:cubicBezTo>
                  <a:lnTo>
                    <a:pt x="1946" y="123"/>
                  </a:lnTo>
                  <a:lnTo>
                    <a:pt x="1946" y="123"/>
                  </a:lnTo>
                  <a:cubicBezTo>
                    <a:pt x="2070" y="0"/>
                    <a:pt x="2271" y="0"/>
                    <a:pt x="2394" y="123"/>
                  </a:cubicBezTo>
                  <a:lnTo>
                    <a:pt x="4218" y="1946"/>
                  </a:lnTo>
                  <a:lnTo>
                    <a:pt x="4218" y="1946"/>
                  </a:lnTo>
                  <a:cubicBezTo>
                    <a:pt x="4342" y="2070"/>
                    <a:pt x="4342" y="2270"/>
                    <a:pt x="4218" y="2394"/>
                  </a:cubicBezTo>
                  <a:lnTo>
                    <a:pt x="2394" y="4218"/>
                  </a:lnTo>
                  <a:lnTo>
                    <a:pt x="2394" y="4218"/>
                  </a:lnTo>
                  <a:cubicBezTo>
                    <a:pt x="2271" y="4342"/>
                    <a:pt x="2070" y="4342"/>
                    <a:pt x="1946" y="4218"/>
                  </a:cubicBezTo>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05" name="Google Shape;605;g327e206b9af_0_170"/>
            <p:cNvSpPr txBox="1"/>
            <p:nvPr/>
          </p:nvSpPr>
          <p:spPr>
            <a:xfrm>
              <a:off x="1159198" y="3769050"/>
              <a:ext cx="2264100" cy="54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500" b="1" i="0" u="none" strike="noStrike" cap="none">
                  <a:solidFill>
                    <a:schemeClr val="lt1"/>
                  </a:solidFill>
                  <a:latin typeface="Calibri"/>
                  <a:ea typeface="Calibri"/>
                  <a:cs typeface="Calibri"/>
                  <a:sym typeface="Calibri"/>
                </a:rPr>
                <a:t>SMARTER</a:t>
              </a:r>
              <a:endParaRPr sz="1500" b="1" i="0" u="none" strike="noStrike" cap="none">
                <a:solidFill>
                  <a:schemeClr val="lt1"/>
                </a:solidFill>
                <a:latin typeface="Calibri"/>
                <a:ea typeface="Calibri"/>
                <a:cs typeface="Calibri"/>
                <a:sym typeface="Calibri"/>
              </a:endParaRPr>
            </a:p>
          </p:txBody>
        </p:sp>
        <p:grpSp>
          <p:nvGrpSpPr>
            <p:cNvPr id="606" name="Google Shape;606;g327e206b9af_0_170"/>
            <p:cNvGrpSpPr/>
            <p:nvPr/>
          </p:nvGrpSpPr>
          <p:grpSpPr>
            <a:xfrm>
              <a:off x="5718954" y="2567912"/>
              <a:ext cx="749201" cy="845429"/>
              <a:chOff x="4643578" y="432838"/>
              <a:chExt cx="1028134" cy="1160188"/>
            </a:xfrm>
          </p:grpSpPr>
          <p:sp>
            <p:nvSpPr>
              <p:cNvPr id="607" name="Google Shape;607;g327e206b9af_0_170"/>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grpSp>
            <p:nvGrpSpPr>
              <p:cNvPr id="608" name="Google Shape;608;g327e206b9af_0_170"/>
              <p:cNvGrpSpPr/>
              <p:nvPr/>
            </p:nvGrpSpPr>
            <p:grpSpPr>
              <a:xfrm>
                <a:off x="4643578" y="432838"/>
                <a:ext cx="1028134" cy="1160188"/>
                <a:chOff x="4643578" y="432838"/>
                <a:chExt cx="1028134" cy="1160188"/>
              </a:xfrm>
            </p:grpSpPr>
            <p:sp>
              <p:nvSpPr>
                <p:cNvPr id="609" name="Google Shape;609;g327e206b9af_0_170"/>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0" name="Google Shape;610;g327e206b9af_0_170"/>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grpSp>
        </p:grpSp>
        <p:grpSp>
          <p:nvGrpSpPr>
            <p:cNvPr id="611" name="Google Shape;611;g327e206b9af_0_170"/>
            <p:cNvGrpSpPr/>
            <p:nvPr/>
          </p:nvGrpSpPr>
          <p:grpSpPr>
            <a:xfrm>
              <a:off x="9224464" y="5820952"/>
              <a:ext cx="812364" cy="762243"/>
              <a:chOff x="6615628" y="2116894"/>
              <a:chExt cx="1066935" cy="1001107"/>
            </a:xfrm>
          </p:grpSpPr>
          <p:sp>
            <p:nvSpPr>
              <p:cNvPr id="612" name="Google Shape;612;g327e206b9af_0_170"/>
              <p:cNvSpPr/>
              <p:nvPr/>
            </p:nvSpPr>
            <p:spPr>
              <a:xfrm>
                <a:off x="7164181" y="2221119"/>
                <a:ext cx="357393" cy="537581"/>
              </a:xfrm>
              <a:custGeom>
                <a:avLst/>
                <a:gdLst/>
                <a:ahLst/>
                <a:cxnLst/>
                <a:rect l="l" t="t" r="r" b="b"/>
                <a:pathLst>
                  <a:path w="357393" h="537581" extrusionOk="0">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3" name="Google Shape;613;g327e206b9af_0_170"/>
              <p:cNvSpPr/>
              <p:nvPr/>
            </p:nvSpPr>
            <p:spPr>
              <a:xfrm>
                <a:off x="7361660" y="2296927"/>
                <a:ext cx="93253" cy="100442"/>
              </a:xfrm>
              <a:custGeom>
                <a:avLst/>
                <a:gdLst/>
                <a:ahLst/>
                <a:cxnLst/>
                <a:rect l="l" t="t" r="r" b="b"/>
                <a:pathLst>
                  <a:path w="93253" h="100442" extrusionOk="0">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4" name="Google Shape;614;g327e206b9af_0_170"/>
              <p:cNvSpPr/>
              <p:nvPr/>
            </p:nvSpPr>
            <p:spPr>
              <a:xfrm>
                <a:off x="7328747" y="2116894"/>
                <a:ext cx="32913" cy="68569"/>
              </a:xfrm>
              <a:custGeom>
                <a:avLst/>
                <a:gdLst/>
                <a:ahLst/>
                <a:cxnLst/>
                <a:rect l="l" t="t" r="r" b="b"/>
                <a:pathLst>
                  <a:path w="32913" h="68569" extrusionOk="0">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5" name="Google Shape;615;g327e206b9af_0_170"/>
              <p:cNvSpPr/>
              <p:nvPr/>
            </p:nvSpPr>
            <p:spPr>
              <a:xfrm>
                <a:off x="7205857" y="2139370"/>
                <a:ext cx="50892" cy="68034"/>
              </a:xfrm>
              <a:custGeom>
                <a:avLst/>
                <a:gdLst/>
                <a:ahLst/>
                <a:cxnLst/>
                <a:rect l="l" t="t" r="r" b="b"/>
                <a:pathLst>
                  <a:path w="50892" h="68034" extrusionOk="0">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6" name="Google Shape;616;g327e206b9af_0_170"/>
              <p:cNvSpPr/>
              <p:nvPr/>
            </p:nvSpPr>
            <p:spPr>
              <a:xfrm>
                <a:off x="7110698" y="2208776"/>
                <a:ext cx="62787" cy="58969"/>
              </a:xfrm>
              <a:custGeom>
                <a:avLst/>
                <a:gdLst/>
                <a:ahLst/>
                <a:cxnLst/>
                <a:rect l="l" t="t" r="r" b="b"/>
                <a:pathLst>
                  <a:path w="62787" h="58969" extrusionOk="0">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7" name="Google Shape;617;g327e206b9af_0_170"/>
              <p:cNvSpPr/>
              <p:nvPr/>
            </p:nvSpPr>
            <p:spPr>
              <a:xfrm>
                <a:off x="7055994" y="2313154"/>
                <a:ext cx="67758" cy="46322"/>
              </a:xfrm>
              <a:custGeom>
                <a:avLst/>
                <a:gdLst/>
                <a:ahLst/>
                <a:cxnLst/>
                <a:rect l="l" t="t" r="r" b="b"/>
                <a:pathLst>
                  <a:path w="67758" h="46322" extrusionOk="0">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8" name="Google Shape;618;g327e206b9af_0_170"/>
              <p:cNvSpPr/>
              <p:nvPr/>
            </p:nvSpPr>
            <p:spPr>
              <a:xfrm>
                <a:off x="7042363" y="2426288"/>
                <a:ext cx="72448" cy="37330"/>
              </a:xfrm>
              <a:custGeom>
                <a:avLst/>
                <a:gdLst/>
                <a:ahLst/>
                <a:cxnLst/>
                <a:rect l="l" t="t" r="r" b="b"/>
                <a:pathLst>
                  <a:path w="72448" h="37330" extrusionOk="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19" name="Google Shape;619;g327e206b9af_0_170"/>
              <p:cNvSpPr/>
              <p:nvPr/>
            </p:nvSpPr>
            <p:spPr>
              <a:xfrm>
                <a:off x="7572853" y="2426826"/>
                <a:ext cx="71312" cy="38398"/>
              </a:xfrm>
              <a:custGeom>
                <a:avLst/>
                <a:gdLst/>
                <a:ahLst/>
                <a:cxnLst/>
                <a:rect l="l" t="t" r="r" b="b"/>
                <a:pathLst>
                  <a:path w="71312" h="38398" extrusionOk="0">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0" name="Google Shape;620;g327e206b9af_0_170"/>
              <p:cNvSpPr/>
              <p:nvPr/>
            </p:nvSpPr>
            <p:spPr>
              <a:xfrm>
                <a:off x="7563912" y="2313659"/>
                <a:ext cx="67253" cy="44597"/>
              </a:xfrm>
              <a:custGeom>
                <a:avLst/>
                <a:gdLst/>
                <a:ahLst/>
                <a:cxnLst/>
                <a:rect l="l" t="t" r="r" b="b"/>
                <a:pathLst>
                  <a:path w="67253" h="44597" extrusionOk="0">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1" name="Google Shape;621;g327e206b9af_0_170"/>
              <p:cNvSpPr/>
              <p:nvPr/>
            </p:nvSpPr>
            <p:spPr>
              <a:xfrm>
                <a:off x="7509084" y="2210148"/>
                <a:ext cx="63768" cy="58969"/>
              </a:xfrm>
              <a:custGeom>
                <a:avLst/>
                <a:gdLst/>
                <a:ahLst/>
                <a:cxnLst/>
                <a:rect l="l" t="t" r="r" b="b"/>
                <a:pathLst>
                  <a:path w="63768" h="58969" extrusionOk="0">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2" name="Google Shape;622;g327e206b9af_0_170"/>
              <p:cNvSpPr/>
              <p:nvPr/>
            </p:nvSpPr>
            <p:spPr>
              <a:xfrm>
                <a:off x="7425430" y="2137807"/>
                <a:ext cx="49712" cy="69597"/>
              </a:xfrm>
              <a:custGeom>
                <a:avLst/>
                <a:gdLst/>
                <a:ahLst/>
                <a:cxnLst/>
                <a:rect l="l" t="t" r="r" b="b"/>
                <a:pathLst>
                  <a:path w="49712" h="69597" extrusionOk="0">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3" name="Google Shape;623;g327e206b9af_0_170"/>
              <p:cNvSpPr/>
              <p:nvPr/>
            </p:nvSpPr>
            <p:spPr>
              <a:xfrm>
                <a:off x="6615628" y="2654475"/>
                <a:ext cx="1066935" cy="463526"/>
              </a:xfrm>
              <a:custGeom>
                <a:avLst/>
                <a:gdLst/>
                <a:ahLst/>
                <a:cxnLst/>
                <a:rect l="l" t="t" r="r" b="b"/>
                <a:pathLst>
                  <a:path w="1066935" h="463526" extrusionOk="0">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rgbClr val="41296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grpSp>
        <p:grpSp>
          <p:nvGrpSpPr>
            <p:cNvPr id="624" name="Google Shape;624;g327e206b9af_0_170"/>
            <p:cNvGrpSpPr/>
            <p:nvPr/>
          </p:nvGrpSpPr>
          <p:grpSpPr>
            <a:xfrm>
              <a:off x="1978437" y="5968864"/>
              <a:ext cx="655923" cy="655810"/>
              <a:chOff x="3258209" y="1217582"/>
              <a:chExt cx="4712093" cy="4711281"/>
            </a:xfrm>
          </p:grpSpPr>
          <p:sp>
            <p:nvSpPr>
              <p:cNvPr id="625" name="Google Shape;625;g327e206b9af_0_170"/>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6" name="Google Shape;626;g327e206b9af_0_170"/>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7" name="Google Shape;627;g327e206b9af_0_170"/>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8" name="Google Shape;628;g327e206b9af_0_170"/>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29" name="Google Shape;629;g327e206b9af_0_170"/>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0" name="Google Shape;630;g327e206b9af_0_170"/>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1" name="Google Shape;631;g327e206b9af_0_170"/>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2" name="Google Shape;632;g327e206b9af_0_170"/>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3" name="Google Shape;633;g327e206b9af_0_170"/>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4" name="Google Shape;634;g327e206b9af_0_170"/>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5" name="Google Shape;635;g327e206b9af_0_170"/>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6" name="Google Shape;636;g327e206b9af_0_170"/>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7" name="Google Shape;637;g327e206b9af_0_170"/>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sp>
            <p:nvSpPr>
              <p:cNvPr id="638" name="Google Shape;638;g327e206b9af_0_170"/>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rgbClr val="90278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500" b="0" i="0" u="none" strike="noStrike" cap="none">
                  <a:solidFill>
                    <a:schemeClr val="dk1"/>
                  </a:solidFill>
                  <a:latin typeface="Calibri"/>
                  <a:ea typeface="Calibri"/>
                  <a:cs typeface="Calibri"/>
                  <a:sym typeface="Calibri"/>
                </a:endParaRPr>
              </a:p>
            </p:txBody>
          </p:sp>
        </p:grpSp>
        <p:sp>
          <p:nvSpPr>
            <p:cNvPr id="639" name="Google Shape;639;g327e206b9af_0_170"/>
            <p:cNvSpPr txBox="1"/>
            <p:nvPr/>
          </p:nvSpPr>
          <p:spPr>
            <a:xfrm>
              <a:off x="5005590" y="4977302"/>
              <a:ext cx="2112300" cy="5451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500" b="1" i="0" u="none" strike="noStrike" cap="none">
                  <a:solidFill>
                    <a:schemeClr val="lt1"/>
                  </a:solidFill>
                  <a:latin typeface="Calibri"/>
                  <a:ea typeface="Calibri"/>
                  <a:cs typeface="Calibri"/>
                  <a:sym typeface="Calibri"/>
                </a:rPr>
                <a:t>KINDER</a:t>
              </a:r>
              <a:endParaRPr sz="1500" b="0" i="0" u="none" strike="noStrike" cap="none">
                <a:solidFill>
                  <a:srgbClr val="000000"/>
                </a:solidFill>
                <a:latin typeface="Arial"/>
                <a:ea typeface="Arial"/>
                <a:cs typeface="Arial"/>
                <a:sym typeface="Arial"/>
              </a:endParaRPr>
            </a:p>
          </p:txBody>
        </p:sp>
        <p:sp>
          <p:nvSpPr>
            <p:cNvPr id="640" name="Google Shape;640;g327e206b9af_0_170"/>
            <p:cNvSpPr txBox="1"/>
            <p:nvPr/>
          </p:nvSpPr>
          <p:spPr>
            <a:xfrm>
              <a:off x="8933088" y="3531607"/>
              <a:ext cx="2026799" cy="9347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500" b="1" i="0" u="none" strike="noStrike" cap="none" dirty="0">
                  <a:solidFill>
                    <a:schemeClr val="lt1"/>
                  </a:solidFill>
                  <a:latin typeface="Calibri"/>
                  <a:ea typeface="Calibri"/>
                  <a:cs typeface="Calibri"/>
                  <a:sym typeface="Calibri"/>
                </a:rPr>
                <a:t>MERE</a:t>
              </a:r>
              <a:br>
                <a:rPr lang="en-US" sz="1500" b="1" i="0" u="none" strike="noStrike" cap="none" dirty="0">
                  <a:solidFill>
                    <a:schemeClr val="lt1"/>
                  </a:solidFill>
                  <a:latin typeface="Calibri"/>
                  <a:ea typeface="Calibri"/>
                  <a:cs typeface="Calibri"/>
                  <a:sym typeface="Calibri"/>
                </a:rPr>
              </a:br>
              <a:r>
                <a:rPr lang="en-US" sz="1500" b="1" i="0" u="none" strike="noStrike" cap="none" dirty="0">
                  <a:solidFill>
                    <a:schemeClr val="lt1"/>
                  </a:solidFill>
                  <a:latin typeface="Calibri"/>
                  <a:ea typeface="Calibri"/>
                  <a:cs typeface="Calibri"/>
                  <a:sym typeface="Calibri"/>
                </a:rPr>
                <a:t>INKLUDERENDE</a:t>
              </a:r>
              <a:endParaRPr sz="1500" b="0" i="0" u="none" strike="noStrike" cap="none" dirty="0">
                <a:solidFill>
                  <a:srgbClr val="000000"/>
                </a:solidFill>
                <a:latin typeface="Arial"/>
                <a:ea typeface="Arial"/>
                <a:cs typeface="Arial"/>
                <a:sym typeface="Arial"/>
              </a:endParaRPr>
            </a:p>
          </p:txBody>
        </p:sp>
      </p:grpSp>
      <p:sp>
        <p:nvSpPr>
          <p:cNvPr id="641" name="Google Shape;641;g327e206b9af_0_170"/>
          <p:cNvSpPr txBox="1"/>
          <p:nvPr/>
        </p:nvSpPr>
        <p:spPr>
          <a:xfrm>
            <a:off x="654550" y="4581700"/>
            <a:ext cx="11135400" cy="2401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err="1">
                <a:solidFill>
                  <a:srgbClr val="282666"/>
                </a:solidFill>
                <a:latin typeface="Calibri"/>
                <a:ea typeface="Calibri"/>
                <a:cs typeface="Calibri"/>
                <a:sym typeface="Calibri"/>
              </a:rPr>
              <a:t>Hver</a:t>
            </a:r>
            <a:r>
              <a:rPr lang="en-US" sz="2400" b="1" i="0" u="none" strike="noStrike" cap="none" dirty="0">
                <a:solidFill>
                  <a:srgbClr val="282666"/>
                </a:solidFill>
                <a:latin typeface="Calibri"/>
                <a:ea typeface="Calibri"/>
                <a:cs typeface="Calibri"/>
                <a:sym typeface="Calibri"/>
              </a:rPr>
              <a:t> gang du:</a:t>
            </a:r>
            <a:endParaRPr sz="2400" b="1" i="0" u="none" strike="noStrike" cap="none" dirty="0">
              <a:solidFill>
                <a:srgbClr val="28266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err="1">
                <a:solidFill>
                  <a:srgbClr val="282666"/>
                </a:solidFill>
                <a:latin typeface="Calibri"/>
                <a:ea typeface="Calibri"/>
                <a:cs typeface="Calibri"/>
                <a:sym typeface="Calibri"/>
              </a:rPr>
              <a:t>Fremhæv</a:t>
            </a:r>
            <a:r>
              <a:rPr lang="en-US" sz="2400" b="0" i="0" u="none" strike="noStrike" cap="none" dirty="0">
                <a:solidFill>
                  <a:srgbClr val="282666"/>
                </a:solidFill>
                <a:latin typeface="Calibri"/>
                <a:ea typeface="Calibri"/>
                <a:cs typeface="Calibri"/>
                <a:sym typeface="Calibri"/>
              </a:rPr>
              <a:t> </a:t>
            </a:r>
            <a:r>
              <a:rPr lang="en-US" sz="2400" b="0" i="0" u="none" strike="noStrike" cap="none" dirty="0" err="1">
                <a:solidFill>
                  <a:srgbClr val="282666"/>
                </a:solidFill>
                <a:latin typeface="Calibri"/>
                <a:ea typeface="Calibri"/>
                <a:cs typeface="Calibri"/>
                <a:sym typeface="Calibri"/>
              </a:rPr>
              <a:t>fantastiske</a:t>
            </a:r>
            <a:r>
              <a:rPr lang="en-US" sz="2400" b="0" i="0" u="none" strike="noStrike" cap="none" dirty="0">
                <a:solidFill>
                  <a:srgbClr val="282666"/>
                </a:solidFill>
                <a:latin typeface="Calibri"/>
                <a:ea typeface="Calibri"/>
                <a:cs typeface="Calibri"/>
                <a:sym typeface="Calibri"/>
              </a:rPr>
              <a:t> </a:t>
            </a:r>
            <a:r>
              <a:rPr lang="en-US" sz="2400" b="0" i="0" u="none" strike="noStrike" cap="none" dirty="0" err="1">
                <a:solidFill>
                  <a:srgbClr val="282666"/>
                </a:solidFill>
                <a:latin typeface="Calibri"/>
                <a:ea typeface="Calibri"/>
                <a:cs typeface="Calibri"/>
                <a:sym typeface="Calibri"/>
              </a:rPr>
              <a:t>kvinder</a:t>
            </a:r>
            <a:r>
              <a:rPr lang="en-US" sz="2400" b="0" i="0" u="none" strike="noStrike" cap="none" dirty="0">
                <a:solidFill>
                  <a:srgbClr val="282666"/>
                </a:solidFill>
                <a:latin typeface="Calibri"/>
                <a:ea typeface="Calibri"/>
                <a:cs typeface="Calibri"/>
                <a:sym typeface="Calibri"/>
              </a:rPr>
              <a:t> </a:t>
            </a:r>
            <a:r>
              <a:rPr lang="en-US" sz="2400" b="0" i="0" u="none" strike="noStrike" cap="none" dirty="0" err="1">
                <a:solidFill>
                  <a:srgbClr val="282666"/>
                </a:solidFill>
                <a:latin typeface="Calibri"/>
                <a:ea typeface="Calibri"/>
                <a:cs typeface="Calibri"/>
                <a:sym typeface="Calibri"/>
              </a:rPr>
              <a:t>i</a:t>
            </a:r>
            <a:r>
              <a:rPr lang="en-US" sz="2400" b="0" i="0" u="none" strike="noStrike" cap="none" dirty="0">
                <a:solidFill>
                  <a:srgbClr val="282666"/>
                </a:solidFill>
                <a:latin typeface="Calibri"/>
                <a:ea typeface="Calibri"/>
                <a:cs typeface="Calibri"/>
                <a:sym typeface="Calibri"/>
              </a:rPr>
              <a:t> </a:t>
            </a:r>
            <a:r>
              <a:rPr lang="en-US" sz="2400" b="0" i="0" u="none" strike="noStrike" cap="none" dirty="0" err="1">
                <a:solidFill>
                  <a:srgbClr val="282666"/>
                </a:solidFill>
                <a:latin typeface="Calibri"/>
                <a:ea typeface="Calibri"/>
                <a:cs typeface="Calibri"/>
                <a:sym typeface="Calibri"/>
              </a:rPr>
              <a:t>historien</a:t>
            </a:r>
            <a:r>
              <a:rPr lang="en-US" sz="2400" b="0" i="0" u="none" strike="noStrike" cap="none" dirty="0">
                <a:solidFill>
                  <a:srgbClr val="282666"/>
                </a:solidFill>
                <a:latin typeface="Calibri"/>
                <a:ea typeface="Calibri"/>
                <a:cs typeface="Calibri"/>
                <a:sym typeface="Calibri"/>
              </a:rPr>
              <a:t>,</a:t>
            </a:r>
            <a:endParaRPr sz="2400" b="0" i="0" u="none" strike="noStrike" cap="none" dirty="0">
              <a:solidFill>
                <a:srgbClr val="28266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err="1">
                <a:solidFill>
                  <a:srgbClr val="282666"/>
                </a:solidFill>
                <a:latin typeface="Calibri"/>
                <a:ea typeface="Calibri"/>
                <a:cs typeface="Calibri"/>
                <a:sym typeface="Calibri"/>
              </a:rPr>
              <a:t>Inkluderer</a:t>
            </a:r>
            <a:r>
              <a:rPr lang="en-US" sz="2400" b="0" i="0" u="none" strike="noStrike" cap="none" dirty="0">
                <a:solidFill>
                  <a:srgbClr val="282666"/>
                </a:solidFill>
                <a:latin typeface="Calibri"/>
                <a:ea typeface="Calibri"/>
                <a:cs typeface="Calibri"/>
                <a:sym typeface="Calibri"/>
              </a:rPr>
              <a:t> </a:t>
            </a:r>
            <a:r>
              <a:rPr lang="en-US" sz="2400" b="0" i="0" u="none" strike="noStrike" cap="none" dirty="0" err="1">
                <a:solidFill>
                  <a:srgbClr val="282666"/>
                </a:solidFill>
                <a:latin typeface="Calibri"/>
                <a:ea typeface="Calibri"/>
                <a:cs typeface="Calibri"/>
                <a:sym typeface="Calibri"/>
              </a:rPr>
              <a:t>historier</a:t>
            </a:r>
            <a:r>
              <a:rPr lang="en-US" sz="2400" b="0" i="0" u="none" strike="noStrike" cap="none" dirty="0">
                <a:solidFill>
                  <a:srgbClr val="282666"/>
                </a:solidFill>
                <a:latin typeface="Calibri"/>
                <a:ea typeface="Calibri"/>
                <a:cs typeface="Calibri"/>
                <a:sym typeface="Calibri"/>
              </a:rPr>
              <a:t> </a:t>
            </a:r>
            <a:r>
              <a:rPr lang="en-US" sz="2400" b="0" i="0" u="none" strike="noStrike" cap="none" dirty="0" err="1">
                <a:solidFill>
                  <a:srgbClr val="282666"/>
                </a:solidFill>
                <a:latin typeface="Calibri"/>
                <a:ea typeface="Calibri"/>
                <a:cs typeface="Calibri"/>
                <a:sym typeface="Calibri"/>
              </a:rPr>
              <a:t>fra</a:t>
            </a:r>
            <a:r>
              <a:rPr lang="en-US" sz="2400" b="0" i="0" u="none" strike="noStrike" cap="none" dirty="0">
                <a:solidFill>
                  <a:srgbClr val="282666"/>
                </a:solidFill>
                <a:latin typeface="Calibri"/>
                <a:ea typeface="Calibri"/>
                <a:cs typeface="Calibri"/>
                <a:sym typeface="Calibri"/>
              </a:rPr>
              <a:t> </a:t>
            </a:r>
            <a:r>
              <a:rPr lang="en-US" sz="2400" b="0" i="0" u="none" strike="noStrike" cap="none" dirty="0" err="1">
                <a:solidFill>
                  <a:srgbClr val="282666"/>
                </a:solidFill>
                <a:latin typeface="Calibri"/>
                <a:ea typeface="Calibri"/>
                <a:cs typeface="Calibri"/>
                <a:sym typeface="Calibri"/>
              </a:rPr>
              <a:t>forskellige</a:t>
            </a:r>
            <a:r>
              <a:rPr lang="en-US" sz="2400" b="0" i="0" u="none" strike="noStrike" cap="none" dirty="0">
                <a:solidFill>
                  <a:srgbClr val="282666"/>
                </a:solidFill>
                <a:latin typeface="Calibri"/>
                <a:ea typeface="Calibri"/>
                <a:cs typeface="Calibri"/>
                <a:sym typeface="Calibri"/>
              </a:rPr>
              <a:t> </a:t>
            </a:r>
            <a:r>
              <a:rPr lang="en-US" sz="2400" b="0" i="0" u="none" strike="noStrike" cap="none" dirty="0" err="1">
                <a:solidFill>
                  <a:srgbClr val="282666"/>
                </a:solidFill>
                <a:latin typeface="Calibri"/>
                <a:ea typeface="Calibri"/>
                <a:cs typeface="Calibri"/>
                <a:sym typeface="Calibri"/>
              </a:rPr>
              <a:t>kulturer</a:t>
            </a:r>
            <a:r>
              <a:rPr lang="en-US" sz="2400" b="0" i="0" u="none" strike="noStrike" cap="none" dirty="0">
                <a:solidFill>
                  <a:srgbClr val="282666"/>
                </a:solidFill>
                <a:latin typeface="Calibri"/>
                <a:ea typeface="Calibri"/>
                <a:cs typeface="Calibri"/>
                <a:sym typeface="Calibri"/>
              </a:rPr>
              <a:t>,</a:t>
            </a:r>
            <a:endParaRPr sz="2400" b="0" i="0" u="none" strike="noStrike" cap="none" dirty="0">
              <a:solidFill>
                <a:srgbClr val="28266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282666"/>
                </a:solidFill>
                <a:latin typeface="Calibri"/>
                <a:ea typeface="Calibri"/>
                <a:cs typeface="Calibri"/>
                <a:sym typeface="Calibri"/>
              </a:rPr>
              <a:t>Og </a:t>
            </a:r>
            <a:r>
              <a:rPr lang="en-US" sz="2400" b="0" i="0" u="none" strike="noStrike" cap="none" dirty="0" err="1">
                <a:solidFill>
                  <a:srgbClr val="282666"/>
                </a:solidFill>
                <a:latin typeface="Calibri"/>
                <a:ea typeface="Calibri"/>
                <a:cs typeface="Calibri"/>
                <a:sym typeface="Calibri"/>
              </a:rPr>
              <a:t>bruger</a:t>
            </a:r>
            <a:r>
              <a:rPr lang="en-US" sz="2400" b="0" i="0" u="none" strike="noStrike" cap="none" dirty="0">
                <a:solidFill>
                  <a:srgbClr val="282666"/>
                </a:solidFill>
                <a:latin typeface="Calibri"/>
                <a:ea typeface="Calibri"/>
                <a:cs typeface="Calibri"/>
                <a:sym typeface="Calibri"/>
              </a:rPr>
              <a:t> et sprog, der </a:t>
            </a:r>
            <a:r>
              <a:rPr lang="en-US" sz="2400" b="0" i="0" u="none" strike="noStrike" cap="none" dirty="0" err="1">
                <a:solidFill>
                  <a:srgbClr val="282666"/>
                </a:solidFill>
                <a:latin typeface="Calibri"/>
                <a:ea typeface="Calibri"/>
                <a:cs typeface="Calibri"/>
                <a:sym typeface="Calibri"/>
              </a:rPr>
              <a:t>hylder</a:t>
            </a:r>
            <a:r>
              <a:rPr lang="en-US" sz="2400" b="0" i="0" u="none" strike="noStrike" cap="none" dirty="0">
                <a:solidFill>
                  <a:srgbClr val="282666"/>
                </a:solidFill>
                <a:latin typeface="Calibri"/>
                <a:ea typeface="Calibri"/>
                <a:cs typeface="Calibri"/>
                <a:sym typeface="Calibri"/>
              </a:rPr>
              <a:t> </a:t>
            </a:r>
            <a:r>
              <a:rPr lang="en-US" sz="2400" b="0" i="0" u="none" strike="noStrike" cap="none" dirty="0" err="1">
                <a:solidFill>
                  <a:srgbClr val="282666"/>
                </a:solidFill>
                <a:latin typeface="Calibri"/>
                <a:ea typeface="Calibri"/>
                <a:cs typeface="Calibri"/>
                <a:sym typeface="Calibri"/>
              </a:rPr>
              <a:t>mangfoldighed</a:t>
            </a:r>
            <a:r>
              <a:rPr lang="en-US" sz="2400" b="0" i="0" u="none" strike="noStrike" cap="none" dirty="0">
                <a:solidFill>
                  <a:srgbClr val="282666"/>
                </a:solidFill>
                <a:latin typeface="Calibri"/>
                <a:ea typeface="Calibri"/>
                <a:cs typeface="Calibri"/>
                <a:sym typeface="Calibri"/>
              </a:rPr>
              <a:t>...</a:t>
            </a:r>
            <a:endParaRPr sz="2400" b="0" i="0" u="none" strike="noStrike" cap="none" dirty="0">
              <a:solidFill>
                <a:srgbClr val="28266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rgbClr val="282666"/>
                </a:solidFill>
                <a:latin typeface="Calibri"/>
                <a:ea typeface="Calibri"/>
                <a:cs typeface="Calibri"/>
                <a:sym typeface="Calibri"/>
              </a:rPr>
              <a:t>Du er med </a:t>
            </a:r>
            <a:r>
              <a:rPr lang="en-US" sz="2400" b="0" i="0" u="none" strike="noStrike" cap="none" dirty="0" err="1">
                <a:solidFill>
                  <a:srgbClr val="282666"/>
                </a:solidFill>
                <a:latin typeface="Calibri"/>
                <a:ea typeface="Calibri"/>
                <a:cs typeface="Calibri"/>
                <a:sym typeface="Calibri"/>
              </a:rPr>
              <a:t>til</a:t>
            </a:r>
            <a:r>
              <a:rPr lang="en-US" sz="2400" b="0" i="0" u="none" strike="noStrike" cap="none" dirty="0">
                <a:solidFill>
                  <a:srgbClr val="282666"/>
                </a:solidFill>
                <a:latin typeface="Calibri"/>
                <a:ea typeface="Calibri"/>
                <a:cs typeface="Calibri"/>
                <a:sym typeface="Calibri"/>
              </a:rPr>
              <a:t> at </a:t>
            </a:r>
            <a:r>
              <a:rPr lang="en-US" sz="2400" b="0" i="0" u="none" strike="noStrike" cap="none" dirty="0" err="1">
                <a:solidFill>
                  <a:srgbClr val="282666"/>
                </a:solidFill>
                <a:latin typeface="Calibri"/>
                <a:ea typeface="Calibri"/>
                <a:cs typeface="Calibri"/>
                <a:sym typeface="Calibri"/>
              </a:rPr>
              <a:t>skabe</a:t>
            </a:r>
            <a:r>
              <a:rPr lang="en-US" sz="2400" b="0" i="0" u="none" strike="noStrike" cap="none" dirty="0">
                <a:solidFill>
                  <a:srgbClr val="282666"/>
                </a:solidFill>
                <a:latin typeface="Calibri"/>
                <a:ea typeface="Calibri"/>
                <a:cs typeface="Calibri"/>
                <a:sym typeface="Calibri"/>
              </a:rPr>
              <a:t> AI, der </a:t>
            </a:r>
            <a:r>
              <a:rPr lang="en-US" sz="2400" b="0" i="0" u="none" strike="noStrike" cap="none" dirty="0" err="1">
                <a:solidFill>
                  <a:srgbClr val="282666"/>
                </a:solidFill>
                <a:latin typeface="Calibri"/>
                <a:ea typeface="Calibri"/>
                <a:cs typeface="Calibri"/>
                <a:sym typeface="Calibri"/>
              </a:rPr>
              <a:t>repræsenterer</a:t>
            </a:r>
            <a:r>
              <a:rPr lang="en-US" sz="2400" b="0" i="0" u="none" strike="noStrike" cap="none" dirty="0">
                <a:solidFill>
                  <a:srgbClr val="282666"/>
                </a:solidFill>
                <a:latin typeface="Calibri"/>
                <a:ea typeface="Calibri"/>
                <a:cs typeface="Calibri"/>
                <a:sym typeface="Calibri"/>
              </a:rPr>
              <a:t> alle, </a:t>
            </a:r>
            <a:r>
              <a:rPr lang="en-US" sz="2400" b="0" i="0" u="none" strike="noStrike" cap="none" dirty="0" err="1">
                <a:solidFill>
                  <a:srgbClr val="282666"/>
                </a:solidFill>
                <a:latin typeface="Calibri"/>
                <a:ea typeface="Calibri"/>
                <a:cs typeface="Calibri"/>
                <a:sym typeface="Calibri"/>
              </a:rPr>
              <a:t>ikke</a:t>
            </a:r>
            <a:r>
              <a:rPr lang="en-US" sz="2400" b="0" i="0" u="none" strike="noStrike" cap="none" dirty="0">
                <a:solidFill>
                  <a:srgbClr val="282666"/>
                </a:solidFill>
                <a:latin typeface="Calibri"/>
                <a:ea typeface="Calibri"/>
                <a:cs typeface="Calibri"/>
                <a:sym typeface="Calibri"/>
              </a:rPr>
              <a:t> </a:t>
            </a:r>
            <a:r>
              <a:rPr lang="en-US" sz="2400" b="0" i="0" u="none" strike="noStrike" cap="none" dirty="0" err="1">
                <a:solidFill>
                  <a:srgbClr val="282666"/>
                </a:solidFill>
                <a:latin typeface="Calibri"/>
                <a:ea typeface="Calibri"/>
                <a:cs typeface="Calibri"/>
                <a:sym typeface="Calibri"/>
              </a:rPr>
              <a:t>kun</a:t>
            </a:r>
            <a:r>
              <a:rPr lang="en-US" sz="2400" b="0" i="0" u="none" strike="noStrike" cap="none" dirty="0">
                <a:solidFill>
                  <a:srgbClr val="282666"/>
                </a:solidFill>
                <a:latin typeface="Calibri"/>
                <a:ea typeface="Calibri"/>
                <a:cs typeface="Calibri"/>
                <a:sym typeface="Calibri"/>
              </a:rPr>
              <a:t> </a:t>
            </a:r>
            <a:r>
              <a:rPr lang="en-US" sz="2400" b="0" i="0" u="none" strike="noStrike" cap="none" dirty="0" err="1">
                <a:solidFill>
                  <a:srgbClr val="282666"/>
                </a:solidFill>
                <a:latin typeface="Calibri"/>
                <a:ea typeface="Calibri"/>
                <a:cs typeface="Calibri"/>
                <a:sym typeface="Calibri"/>
              </a:rPr>
              <a:t>nogle</a:t>
            </a:r>
            <a:r>
              <a:rPr lang="en-US" sz="2400" b="0" i="0" u="none" strike="noStrike" cap="none" dirty="0">
                <a:solidFill>
                  <a:srgbClr val="282666"/>
                </a:solidFill>
                <a:latin typeface="Calibri"/>
                <a:ea typeface="Calibri"/>
                <a:cs typeface="Calibri"/>
                <a:sym typeface="Calibri"/>
              </a:rPr>
              <a:t> </a:t>
            </a:r>
            <a:r>
              <a:rPr lang="en-US" sz="2400" b="0" i="0" u="none" strike="noStrike" cap="none" dirty="0" err="1">
                <a:solidFill>
                  <a:srgbClr val="282666"/>
                </a:solidFill>
                <a:latin typeface="Calibri"/>
                <a:ea typeface="Calibri"/>
                <a:cs typeface="Calibri"/>
                <a:sym typeface="Calibri"/>
              </a:rPr>
              <a:t>få</a:t>
            </a:r>
            <a:r>
              <a:rPr lang="en-US" sz="2400" b="0" i="0" u="none" strike="noStrike" cap="none" dirty="0">
                <a:solidFill>
                  <a:srgbClr val="282666"/>
                </a:solidFill>
                <a:latin typeface="Calibri"/>
                <a:ea typeface="Calibri"/>
                <a:cs typeface="Calibri"/>
                <a:sym typeface="Calibri"/>
              </a:rPr>
              <a:t> stemmer.</a:t>
            </a:r>
            <a:endParaRPr sz="2400" b="0" i="0" u="none" strike="noStrike" cap="none" dirty="0">
              <a:solidFill>
                <a:srgbClr val="28266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rgbClr val="282666"/>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1EE44E79-5502-00F6-E467-FB0F8E23C135}"/>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8EE5F791-55D9-8142-3238-3847A450FBD7}"/>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Iværksætteri og kunstig intelligens</a:t>
            </a:r>
          </a:p>
        </p:txBody>
      </p:sp>
      <p:sp>
        <p:nvSpPr>
          <p:cNvPr id="268" name="Google Shape;268;p7">
            <a:extLst>
              <a:ext uri="{FF2B5EF4-FFF2-40B4-BE49-F238E27FC236}">
                <a16:creationId xmlns:a16="http://schemas.microsoft.com/office/drawing/2014/main" id="{FA9A523D-7B00-61FB-887F-59F71E2A7C4F}"/>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04</a:t>
            </a:r>
            <a:endParaRPr dirty="0"/>
          </a:p>
        </p:txBody>
      </p:sp>
      <p:pic>
        <p:nvPicPr>
          <p:cNvPr id="4" name="Picture Placeholder 7">
            <a:extLst>
              <a:ext uri="{FF2B5EF4-FFF2-40B4-BE49-F238E27FC236}">
                <a16:creationId xmlns:a16="http://schemas.microsoft.com/office/drawing/2014/main" id="{0F2B2DF2-5921-9EB2-5374-21DB65CC94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04E25AED-915D-3E87-96DF-7675F97E9E30}"/>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34471158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71142-689E-9648-243E-38ED60F8EBA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54F3855-67AD-A751-40AA-0BFAC3FCBA4B}"/>
              </a:ext>
            </a:extLst>
          </p:cNvPr>
          <p:cNvSpPr>
            <a:spLocks noGrp="1"/>
          </p:cNvSpPr>
          <p:nvPr>
            <p:ph type="body" sz="quarter" idx="13"/>
          </p:nvPr>
        </p:nvSpPr>
        <p:spPr>
          <a:xfrm>
            <a:off x="8182196" y="881975"/>
            <a:ext cx="3816764" cy="2547025"/>
          </a:xfrm>
        </p:spPr>
        <p:txBody>
          <a:bodyPr/>
          <a:lstStyle/>
          <a:p>
            <a:r>
              <a:rPr lang="en-GB" dirty="0">
                <a:latin typeface="Calibri" panose="020F0502020204030204" pitchFamily="34" charset="0"/>
                <a:cs typeface="Calibri" panose="020F0502020204030204" pitchFamily="34" charset="0"/>
              </a:rPr>
              <a:t>AI er som en supersmart hjælper for virksomheder! </a:t>
            </a:r>
          </a:p>
          <a:p>
            <a:endParaRPr lang="en-GB" dirty="0"/>
          </a:p>
        </p:txBody>
      </p:sp>
      <p:pic>
        <p:nvPicPr>
          <p:cNvPr id="8" name="Picture Placeholder 7">
            <a:extLst>
              <a:ext uri="{FF2B5EF4-FFF2-40B4-BE49-F238E27FC236}">
                <a16:creationId xmlns:a16="http://schemas.microsoft.com/office/drawing/2014/main" id="{0D25C89D-15FD-FE6D-4352-F6E45A51C3E9}"/>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a:stretch/>
        </p:blipFill>
        <p:spPr>
          <a:xfrm>
            <a:off x="0" y="655053"/>
            <a:ext cx="8902586" cy="5921497"/>
          </a:xfrm>
        </p:spPr>
      </p:pic>
      <p:sp>
        <p:nvSpPr>
          <p:cNvPr id="2" name="Google Shape;656;g327d5f467c9_0_438">
            <a:extLst>
              <a:ext uri="{FF2B5EF4-FFF2-40B4-BE49-F238E27FC236}">
                <a16:creationId xmlns:a16="http://schemas.microsoft.com/office/drawing/2014/main" id="{6CB72FC9-3D44-4EB7-E657-BD42ED3F18E1}"/>
              </a:ext>
            </a:extLst>
          </p:cNvPr>
          <p:cNvSpPr txBox="1"/>
          <p:nvPr/>
        </p:nvSpPr>
        <p:spPr>
          <a:xfrm>
            <a:off x="8635288" y="3802461"/>
            <a:ext cx="2910580" cy="2400627"/>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0" i="0" u="none" strike="noStrike" cap="none" dirty="0">
                <a:solidFill>
                  <a:srgbClr val="282666"/>
                </a:solidFill>
                <a:latin typeface="Calibri"/>
                <a:ea typeface="Calibri"/>
                <a:cs typeface="Calibri"/>
                <a:sym typeface="Calibri"/>
              </a:rPr>
              <a:t>Den kan gøre ting </a:t>
            </a:r>
            <a:r>
              <a:rPr lang="en-US" sz="2400" b="1" i="0" u="none" strike="noStrike" cap="none" dirty="0">
                <a:solidFill>
                  <a:srgbClr val="282666"/>
                </a:solidFill>
                <a:latin typeface="Calibri"/>
                <a:ea typeface="Calibri"/>
                <a:cs typeface="Calibri"/>
                <a:sym typeface="Calibri"/>
              </a:rPr>
              <a:t>hurtigere, smartere og nogle gange endda bedre end mennesker - og </a:t>
            </a:r>
            <a:r>
              <a:rPr lang="en-US" sz="2400" b="0" i="0" u="none" strike="noStrike" cap="none" dirty="0">
                <a:solidFill>
                  <a:srgbClr val="282666"/>
                </a:solidFill>
                <a:latin typeface="Calibri"/>
                <a:ea typeface="Calibri"/>
                <a:cs typeface="Calibri"/>
                <a:sym typeface="Calibri"/>
              </a:rPr>
              <a:t>hjælpe virksomheder med </a:t>
            </a:r>
            <a:r>
              <a:rPr lang="en-US" sz="2400" b="1" i="0" u="none" strike="noStrike" cap="none" dirty="0">
                <a:solidFill>
                  <a:srgbClr val="282666"/>
                </a:solidFill>
                <a:latin typeface="Calibri"/>
                <a:ea typeface="Calibri"/>
                <a:cs typeface="Calibri"/>
                <a:sym typeface="Calibri"/>
              </a:rPr>
              <a:t>at vokse og få succes.</a:t>
            </a:r>
            <a:endParaRPr sz="2400" b="1" i="0" u="none" strike="noStrike" cap="none" dirty="0">
              <a:solidFill>
                <a:srgbClr val="282666"/>
              </a:solidFill>
              <a:latin typeface="Calibri"/>
              <a:ea typeface="Calibri"/>
              <a:cs typeface="Calibri"/>
              <a:sym typeface="Calibri"/>
            </a:endParaRPr>
          </a:p>
        </p:txBody>
      </p:sp>
    </p:spTree>
    <p:extLst>
      <p:ext uri="{BB962C8B-B14F-4D97-AF65-F5344CB8AC3E}">
        <p14:creationId xmlns:p14="http://schemas.microsoft.com/office/powerpoint/2010/main" val="10577142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g327d5f467c9_0_343"/>
          <p:cNvSpPr/>
          <p:nvPr/>
        </p:nvSpPr>
        <p:spPr>
          <a:xfrm>
            <a:off x="3005849" y="2171005"/>
            <a:ext cx="6030306" cy="4445485"/>
          </a:xfrm>
          <a:custGeom>
            <a:avLst/>
            <a:gdLst/>
            <a:ahLst/>
            <a:cxnLst/>
            <a:rect l="l" t="t" r="r" b="b"/>
            <a:pathLst>
              <a:path w="3235" h="8984" extrusionOk="0">
                <a:moveTo>
                  <a:pt x="181" y="0"/>
                </a:moveTo>
                <a:lnTo>
                  <a:pt x="181" y="0"/>
                </a:lnTo>
                <a:cubicBezTo>
                  <a:pt x="81" y="0"/>
                  <a:pt x="0" y="89"/>
                  <a:pt x="0" y="197"/>
                </a:cubicBezTo>
                <a:lnTo>
                  <a:pt x="0" y="5401"/>
                </a:lnTo>
                <a:lnTo>
                  <a:pt x="0" y="7221"/>
                </a:lnTo>
                <a:lnTo>
                  <a:pt x="0" y="8370"/>
                </a:lnTo>
                <a:lnTo>
                  <a:pt x="0" y="8370"/>
                </a:lnTo>
                <a:cubicBezTo>
                  <a:pt x="0" y="8479"/>
                  <a:pt x="81" y="8567"/>
                  <a:pt x="181" y="8567"/>
                </a:cubicBezTo>
                <a:lnTo>
                  <a:pt x="511" y="8567"/>
                </a:lnTo>
                <a:lnTo>
                  <a:pt x="511" y="8567"/>
                </a:lnTo>
                <a:cubicBezTo>
                  <a:pt x="551" y="8567"/>
                  <a:pt x="590" y="8583"/>
                  <a:pt x="622" y="8610"/>
                </a:cubicBezTo>
                <a:lnTo>
                  <a:pt x="622" y="8610"/>
                </a:lnTo>
                <a:cubicBezTo>
                  <a:pt x="896" y="8843"/>
                  <a:pt x="1242" y="8983"/>
                  <a:pt x="1617" y="8983"/>
                </a:cubicBezTo>
                <a:lnTo>
                  <a:pt x="1617" y="8983"/>
                </a:lnTo>
                <a:lnTo>
                  <a:pt x="1617" y="8983"/>
                </a:lnTo>
                <a:cubicBezTo>
                  <a:pt x="1992" y="8983"/>
                  <a:pt x="2338" y="8843"/>
                  <a:pt x="2612" y="8610"/>
                </a:cubicBezTo>
                <a:lnTo>
                  <a:pt x="2612" y="8610"/>
                </a:lnTo>
                <a:cubicBezTo>
                  <a:pt x="2644" y="8583"/>
                  <a:pt x="2682" y="8567"/>
                  <a:pt x="2723" y="8567"/>
                </a:cubicBezTo>
                <a:lnTo>
                  <a:pt x="3053" y="8567"/>
                </a:lnTo>
                <a:lnTo>
                  <a:pt x="3053" y="8567"/>
                </a:lnTo>
                <a:cubicBezTo>
                  <a:pt x="3153" y="8567"/>
                  <a:pt x="3234" y="8479"/>
                  <a:pt x="3234" y="8370"/>
                </a:cubicBezTo>
                <a:lnTo>
                  <a:pt x="3234" y="7221"/>
                </a:lnTo>
                <a:lnTo>
                  <a:pt x="3234" y="5401"/>
                </a:lnTo>
                <a:lnTo>
                  <a:pt x="3234" y="197"/>
                </a:lnTo>
                <a:lnTo>
                  <a:pt x="3234" y="197"/>
                </a:lnTo>
                <a:cubicBezTo>
                  <a:pt x="3234" y="89"/>
                  <a:pt x="3153" y="0"/>
                  <a:pt x="3053" y="0"/>
                </a:cubicBezTo>
                <a:lnTo>
                  <a:pt x="181" y="0"/>
                </a:lnTo>
              </a:path>
            </a:pathLst>
          </a:custGeom>
          <a:solidFill>
            <a:srgbClr val="ED8623"/>
          </a:solidFill>
          <a:ln>
            <a:noFill/>
          </a:ln>
        </p:spPr>
        <p:txBody>
          <a:bodyPr spcFirstLastPara="1" wrap="square" lIns="91425" tIns="45700" rIns="91425" bIns="45700" anchor="ctr" anchorCtr="0">
            <a:noAutofit/>
          </a:bodyPr>
          <a:lstStyle/>
          <a:p>
            <a:pPr marL="457200" marR="0" lvl="0" indent="-342900" algn="l" rtl="0">
              <a:lnSpc>
                <a:spcPct val="115000"/>
              </a:lnSpc>
              <a:spcBef>
                <a:spcPts val="0"/>
              </a:spcBef>
              <a:spcAft>
                <a:spcPts val="0"/>
              </a:spcAft>
              <a:buClr>
                <a:schemeClr val="lt1"/>
              </a:buClr>
              <a:buSzPts val="1800"/>
              <a:buFont typeface="Calibri"/>
              <a:buChar char="●"/>
            </a:pPr>
            <a:r>
              <a:rPr lang="en-US" sz="2300" b="1" i="0" u="none" strike="noStrike" cap="none" dirty="0">
                <a:solidFill>
                  <a:schemeClr val="lt1"/>
                </a:solidFill>
                <a:latin typeface="Calibri"/>
                <a:ea typeface="Calibri"/>
                <a:cs typeface="Calibri"/>
                <a:sym typeface="Calibri"/>
              </a:rPr>
              <a:t>Sparer tid </a:t>
            </a:r>
            <a:r>
              <a:rPr lang="en-US" sz="2300" b="0" i="0" u="none" strike="noStrike" cap="none" dirty="0">
                <a:solidFill>
                  <a:schemeClr val="lt1"/>
                </a:solidFill>
                <a:latin typeface="Calibri"/>
                <a:ea typeface="Calibri"/>
                <a:cs typeface="Calibri"/>
                <a:sym typeface="Calibri"/>
              </a:rPr>
              <a:t>ved at udføre gentagne opgaver</a:t>
            </a:r>
            <a:endParaRPr sz="2300" b="0" i="0" u="none" strike="noStrike" cap="none" dirty="0">
              <a:solidFill>
                <a:schemeClr val="lt1"/>
              </a:solidFill>
              <a:latin typeface="Calibri"/>
              <a:ea typeface="Calibri"/>
              <a:cs typeface="Calibri"/>
              <a:sym typeface="Calibri"/>
            </a:endParaRPr>
          </a:p>
          <a:p>
            <a:pPr marL="457200" marR="0" lvl="0" indent="0" algn="l" rtl="0">
              <a:lnSpc>
                <a:spcPct val="115000"/>
              </a:lnSpc>
              <a:spcBef>
                <a:spcPts val="0"/>
              </a:spcBef>
              <a:spcAft>
                <a:spcPts val="0"/>
              </a:spcAft>
              <a:buClr>
                <a:srgbClr val="000000"/>
              </a:buClr>
              <a:buSzPts val="1800"/>
              <a:buFont typeface="Arial"/>
              <a:buNone/>
            </a:pPr>
            <a:endParaRPr sz="2300" b="0" i="0" u="none" strike="noStrike" cap="none" dirty="0">
              <a:solidFill>
                <a:schemeClr val="lt1"/>
              </a:solidFill>
              <a:latin typeface="Calibri"/>
              <a:ea typeface="Calibri"/>
              <a:cs typeface="Calibri"/>
              <a:sym typeface="Calibri"/>
            </a:endParaRPr>
          </a:p>
          <a:p>
            <a:pPr marL="457200" marR="0" lvl="0" indent="-342900" algn="l" rtl="0">
              <a:lnSpc>
                <a:spcPct val="115000"/>
              </a:lnSpc>
              <a:spcBef>
                <a:spcPts val="0"/>
              </a:spcBef>
              <a:spcAft>
                <a:spcPts val="0"/>
              </a:spcAft>
              <a:buClr>
                <a:schemeClr val="lt1"/>
              </a:buClr>
              <a:buSzPts val="1800"/>
              <a:buFont typeface="Calibri"/>
              <a:buChar char="●"/>
            </a:pPr>
            <a:r>
              <a:rPr lang="en-US" sz="2300" b="0" i="0" u="none" strike="noStrike" cap="none" dirty="0">
                <a:solidFill>
                  <a:schemeClr val="lt1"/>
                </a:solidFill>
                <a:latin typeface="Calibri"/>
                <a:ea typeface="Calibri"/>
                <a:cs typeface="Calibri"/>
                <a:sym typeface="Calibri"/>
              </a:rPr>
              <a:t>Hjælper med at træffe </a:t>
            </a:r>
            <a:r>
              <a:rPr lang="en-US" sz="2300" b="1" i="0" u="none" strike="noStrike" cap="none" dirty="0">
                <a:solidFill>
                  <a:schemeClr val="lt1"/>
                </a:solidFill>
                <a:latin typeface="Calibri"/>
                <a:ea typeface="Calibri"/>
                <a:cs typeface="Calibri"/>
                <a:sym typeface="Calibri"/>
              </a:rPr>
              <a:t>smarte beslutninger</a:t>
            </a:r>
            <a:endParaRPr sz="2300" b="1" i="0" u="none" strike="noStrike" cap="none" dirty="0">
              <a:solidFill>
                <a:schemeClr val="lt1"/>
              </a:solidFill>
              <a:latin typeface="Calibri"/>
              <a:ea typeface="Calibri"/>
              <a:cs typeface="Calibri"/>
              <a:sym typeface="Calibri"/>
            </a:endParaRPr>
          </a:p>
          <a:p>
            <a:pPr marL="457200" marR="0" lvl="0" indent="0" algn="l" rtl="0">
              <a:lnSpc>
                <a:spcPct val="115000"/>
              </a:lnSpc>
              <a:spcBef>
                <a:spcPts val="0"/>
              </a:spcBef>
              <a:spcAft>
                <a:spcPts val="0"/>
              </a:spcAft>
              <a:buClr>
                <a:srgbClr val="000000"/>
              </a:buClr>
              <a:buSzPts val="1800"/>
              <a:buFont typeface="Arial"/>
              <a:buNone/>
            </a:pPr>
            <a:endParaRPr sz="2300" b="0" i="0" u="none" strike="noStrike" cap="none" dirty="0">
              <a:solidFill>
                <a:schemeClr val="lt1"/>
              </a:solidFill>
              <a:latin typeface="Calibri"/>
              <a:ea typeface="Calibri"/>
              <a:cs typeface="Calibri"/>
              <a:sym typeface="Calibri"/>
            </a:endParaRPr>
          </a:p>
          <a:p>
            <a:pPr marL="457200" marR="0" lvl="0" indent="-342900" algn="l" rtl="0">
              <a:lnSpc>
                <a:spcPct val="115000"/>
              </a:lnSpc>
              <a:spcBef>
                <a:spcPts val="0"/>
              </a:spcBef>
              <a:spcAft>
                <a:spcPts val="0"/>
              </a:spcAft>
              <a:buClr>
                <a:schemeClr val="lt1"/>
              </a:buClr>
              <a:buSzPts val="1800"/>
              <a:buFont typeface="Calibri"/>
              <a:buChar char="●"/>
            </a:pPr>
            <a:r>
              <a:rPr lang="en-US" sz="2300" b="0" i="0" u="none" strike="noStrike" cap="none" dirty="0">
                <a:solidFill>
                  <a:schemeClr val="lt1"/>
                </a:solidFill>
                <a:latin typeface="Calibri"/>
                <a:ea typeface="Calibri"/>
                <a:cs typeface="Calibri"/>
                <a:sym typeface="Calibri"/>
              </a:rPr>
              <a:t>Skaber </a:t>
            </a:r>
            <a:r>
              <a:rPr lang="en-US" sz="2300" b="1" i="0" u="none" strike="noStrike" cap="none" dirty="0">
                <a:solidFill>
                  <a:schemeClr val="lt1"/>
                </a:solidFill>
                <a:latin typeface="Calibri"/>
                <a:ea typeface="Calibri"/>
                <a:cs typeface="Calibri"/>
                <a:sym typeface="Calibri"/>
              </a:rPr>
              <a:t>særlige oplevelser </a:t>
            </a:r>
            <a:r>
              <a:rPr lang="en-US" sz="2300" b="0" i="0" u="none" strike="noStrike" cap="none" dirty="0">
                <a:solidFill>
                  <a:schemeClr val="lt1"/>
                </a:solidFill>
                <a:latin typeface="Calibri"/>
                <a:ea typeface="Calibri"/>
                <a:cs typeface="Calibri"/>
                <a:sym typeface="Calibri"/>
              </a:rPr>
              <a:t>for kunderne</a:t>
            </a:r>
            <a:endParaRPr sz="2300" b="0" i="0" u="none" strike="noStrike" cap="none" dirty="0">
              <a:solidFill>
                <a:schemeClr val="lt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800"/>
              <a:buFont typeface="Arial"/>
              <a:buNone/>
            </a:pPr>
            <a:endParaRPr sz="2300" b="0" i="0" u="none" strike="noStrike" cap="none" dirty="0">
              <a:solidFill>
                <a:schemeClr val="lt1"/>
              </a:solidFill>
              <a:latin typeface="Calibri"/>
              <a:ea typeface="Calibri"/>
              <a:cs typeface="Calibri"/>
              <a:sym typeface="Calibri"/>
            </a:endParaRPr>
          </a:p>
          <a:p>
            <a:pPr marL="457200" marR="0" lvl="0" indent="-342900" algn="l" rtl="0">
              <a:lnSpc>
                <a:spcPct val="115000"/>
              </a:lnSpc>
              <a:spcBef>
                <a:spcPts val="0"/>
              </a:spcBef>
              <a:spcAft>
                <a:spcPts val="0"/>
              </a:spcAft>
              <a:buClr>
                <a:schemeClr val="lt1"/>
              </a:buClr>
              <a:buSzPts val="1800"/>
              <a:buFont typeface="Calibri"/>
              <a:buChar char="●"/>
            </a:pPr>
            <a:r>
              <a:rPr lang="en-US" sz="2300" b="0" i="0" u="none" strike="noStrike" cap="none" dirty="0">
                <a:solidFill>
                  <a:schemeClr val="lt1"/>
                </a:solidFill>
                <a:latin typeface="Calibri"/>
                <a:ea typeface="Calibri"/>
                <a:cs typeface="Calibri"/>
                <a:sym typeface="Calibri"/>
              </a:rPr>
              <a:t>Kommer med </a:t>
            </a:r>
            <a:r>
              <a:rPr lang="en-US" sz="2300" b="1" i="0" u="none" strike="noStrike" cap="none" dirty="0">
                <a:solidFill>
                  <a:schemeClr val="lt1"/>
                </a:solidFill>
                <a:latin typeface="Calibri"/>
                <a:ea typeface="Calibri"/>
                <a:cs typeface="Calibri"/>
                <a:sym typeface="Calibri"/>
              </a:rPr>
              <a:t>seje ideer</a:t>
            </a:r>
            <a:endParaRPr sz="2300" b="1" i="0" u="none" strike="noStrike" cap="none" dirty="0">
              <a:solidFill>
                <a:schemeClr val="lt1"/>
              </a:solidFill>
              <a:latin typeface="Calibri"/>
              <a:ea typeface="Calibri"/>
              <a:cs typeface="Calibri"/>
              <a:sym typeface="Calibri"/>
            </a:endParaRPr>
          </a:p>
          <a:p>
            <a:pPr marL="457200" marR="0" lvl="0" indent="0" algn="l" rtl="0">
              <a:lnSpc>
                <a:spcPct val="115000"/>
              </a:lnSpc>
              <a:spcBef>
                <a:spcPts val="0"/>
              </a:spcBef>
              <a:spcAft>
                <a:spcPts val="0"/>
              </a:spcAft>
              <a:buClr>
                <a:srgbClr val="000000"/>
              </a:buClr>
              <a:buSzPts val="1800"/>
              <a:buFont typeface="Arial"/>
              <a:buNone/>
            </a:pPr>
            <a:endParaRPr sz="2300" b="0" i="0" u="none" strike="noStrike" cap="none" dirty="0">
              <a:solidFill>
                <a:schemeClr val="lt1"/>
              </a:solidFill>
              <a:latin typeface="Calibri"/>
              <a:ea typeface="Calibri"/>
              <a:cs typeface="Calibri"/>
              <a:sym typeface="Calibri"/>
            </a:endParaRPr>
          </a:p>
          <a:p>
            <a:pPr marL="457200" marR="0" lvl="0" indent="-342900" algn="l" rtl="0">
              <a:lnSpc>
                <a:spcPct val="115000"/>
              </a:lnSpc>
              <a:spcBef>
                <a:spcPts val="0"/>
              </a:spcBef>
              <a:spcAft>
                <a:spcPts val="0"/>
              </a:spcAft>
              <a:buClr>
                <a:schemeClr val="lt1"/>
              </a:buClr>
              <a:buSzPts val="1800"/>
              <a:buFont typeface="Calibri"/>
              <a:buChar char="●"/>
            </a:pPr>
            <a:r>
              <a:rPr lang="en-US" sz="2300" b="1" i="0" u="none" strike="noStrike" cap="none" dirty="0">
                <a:solidFill>
                  <a:schemeClr val="lt1"/>
                </a:solidFill>
                <a:latin typeface="Calibri"/>
                <a:ea typeface="Calibri"/>
                <a:cs typeface="Calibri"/>
                <a:sym typeface="Calibri"/>
              </a:rPr>
              <a:t>Sparer penge</a:t>
            </a:r>
            <a:endParaRPr sz="2300" b="1" i="0" u="none" strike="noStrike" cap="none" dirty="0">
              <a:solidFill>
                <a:schemeClr val="lt1"/>
              </a:solidFill>
              <a:latin typeface="Calibri"/>
              <a:ea typeface="Calibri"/>
              <a:cs typeface="Calibri"/>
              <a:sym typeface="Calibri"/>
            </a:endParaRPr>
          </a:p>
        </p:txBody>
      </p:sp>
      <p:sp>
        <p:nvSpPr>
          <p:cNvPr id="662" name="Google Shape;662;g327d5f467c9_0_343"/>
          <p:cNvSpPr txBox="1">
            <a:spLocks noGrp="1"/>
          </p:cNvSpPr>
          <p:nvPr>
            <p:ph type="body" idx="2"/>
          </p:nvPr>
        </p:nvSpPr>
        <p:spPr>
          <a:xfrm>
            <a:off x="798381" y="761603"/>
            <a:ext cx="1061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Du kan bruge AI til at starte din egen virksomhed og føre dine ideer ud i livet!</a:t>
            </a:r>
            <a:endParaRPr/>
          </a:p>
          <a:p>
            <a:pPr marL="0" lvl="0" indent="0" algn="l" rtl="0">
              <a:lnSpc>
                <a:spcPct val="90000"/>
              </a:lnSpc>
              <a:spcBef>
                <a:spcPts val="1000"/>
              </a:spcBef>
              <a:spcAft>
                <a:spcPts val="0"/>
              </a:spcAft>
              <a:buSzPts val="3600"/>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g327d5f467c9_0_410"/>
          <p:cNvSpPr txBox="1">
            <a:spLocks noGrp="1"/>
          </p:cNvSpPr>
          <p:nvPr>
            <p:ph type="body" idx="1"/>
          </p:nvPr>
        </p:nvSpPr>
        <p:spPr>
          <a:xfrm>
            <a:off x="675021" y="3392026"/>
            <a:ext cx="1532400" cy="104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a:t>Aktivitet</a:t>
            </a:r>
            <a:endParaRPr/>
          </a:p>
        </p:txBody>
      </p:sp>
      <p:sp>
        <p:nvSpPr>
          <p:cNvPr id="669" name="Google Shape;669;g327d5f467c9_0_410"/>
          <p:cNvSpPr txBox="1">
            <a:spLocks noGrp="1"/>
          </p:cNvSpPr>
          <p:nvPr>
            <p:ph type="body" idx="4"/>
          </p:nvPr>
        </p:nvSpPr>
        <p:spPr>
          <a:xfrm>
            <a:off x="4594475" y="1654228"/>
            <a:ext cx="6961500" cy="10491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82666"/>
              </a:buClr>
              <a:buSzPts val="2400"/>
              <a:buNone/>
            </a:pPr>
            <a:r>
              <a:rPr lang="en-US" dirty="0"/>
              <a:t>Find </a:t>
            </a:r>
            <a:r>
              <a:rPr lang="en-US" dirty="0" err="1"/>
              <a:t>på</a:t>
            </a:r>
            <a:r>
              <a:rPr lang="en-US" dirty="0"/>
              <a:t> </a:t>
            </a:r>
            <a:r>
              <a:rPr lang="en-US" dirty="0" err="1"/>
              <a:t>en</a:t>
            </a:r>
            <a:r>
              <a:rPr lang="en-US" dirty="0"/>
              <a:t> </a:t>
            </a:r>
            <a:r>
              <a:rPr lang="en-US" dirty="0" err="1"/>
              <a:t>forretningsidé</a:t>
            </a:r>
            <a:r>
              <a:rPr lang="en-US" dirty="0"/>
              <a:t>, </a:t>
            </a:r>
            <a:r>
              <a:rPr lang="en-US" dirty="0" err="1"/>
              <a:t>og</a:t>
            </a:r>
            <a:r>
              <a:rPr lang="en-US" dirty="0"/>
              <a:t> </a:t>
            </a:r>
            <a:r>
              <a:rPr lang="en-US" dirty="0" err="1"/>
              <a:t>undersøg</a:t>
            </a:r>
            <a:r>
              <a:rPr lang="en-US" dirty="0"/>
              <a:t>, </a:t>
            </a:r>
            <a:r>
              <a:rPr lang="en-US" dirty="0" err="1"/>
              <a:t>hvordan</a:t>
            </a:r>
            <a:r>
              <a:rPr lang="en-US" dirty="0"/>
              <a:t> AI </a:t>
            </a:r>
            <a:r>
              <a:rPr lang="en-US" dirty="0" err="1"/>
              <a:t>kan</a:t>
            </a:r>
            <a:r>
              <a:rPr lang="en-US" dirty="0"/>
              <a:t> </a:t>
            </a:r>
            <a:r>
              <a:rPr lang="en-US" dirty="0" err="1"/>
              <a:t>understøtte</a:t>
            </a:r>
            <a:r>
              <a:rPr lang="en-US" dirty="0"/>
              <a:t> den.</a:t>
            </a:r>
            <a:endParaRPr dirty="0"/>
          </a:p>
          <a:p>
            <a:pPr marL="0" lvl="0" indent="0" algn="l" rtl="0">
              <a:lnSpc>
                <a:spcPct val="90000"/>
              </a:lnSpc>
              <a:spcBef>
                <a:spcPts val="0"/>
              </a:spcBef>
              <a:spcAft>
                <a:spcPts val="0"/>
              </a:spcAft>
              <a:buClr>
                <a:srgbClr val="282666"/>
              </a:buClr>
              <a:buSzPts val="2400"/>
              <a:buNone/>
            </a:pPr>
            <a:endParaRPr dirty="0"/>
          </a:p>
          <a:p>
            <a:pPr marL="228600" lvl="0" indent="-228600" algn="l" rtl="0">
              <a:lnSpc>
                <a:spcPct val="90000"/>
              </a:lnSpc>
              <a:spcBef>
                <a:spcPts val="1000"/>
              </a:spcBef>
              <a:spcAft>
                <a:spcPts val="0"/>
              </a:spcAft>
              <a:buClr>
                <a:srgbClr val="282666"/>
              </a:buClr>
              <a:buSzPts val="2400"/>
              <a:buNone/>
            </a:pPr>
            <a:endParaRPr dirty="0"/>
          </a:p>
        </p:txBody>
      </p:sp>
      <p:sp>
        <p:nvSpPr>
          <p:cNvPr id="670" name="Google Shape;670;g327d5f467c9_0_410"/>
          <p:cNvSpPr txBox="1">
            <a:spLocks noGrp="1"/>
          </p:cNvSpPr>
          <p:nvPr>
            <p:ph type="body" idx="5"/>
          </p:nvPr>
        </p:nvSpPr>
        <p:spPr>
          <a:xfrm>
            <a:off x="4594475" y="761600"/>
            <a:ext cx="71382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a:t>Brainstorm</a:t>
            </a:r>
            <a:endParaRPr/>
          </a:p>
        </p:txBody>
      </p:sp>
      <p:pic>
        <p:nvPicPr>
          <p:cNvPr id="671" name="Google Shape;671;g327d5f467c9_0_4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93950" y="0"/>
            <a:ext cx="3415251" cy="2238625"/>
          </a:xfrm>
          <a:prstGeom prst="rect">
            <a:avLst/>
          </a:prstGeom>
          <a:noFill/>
          <a:ln>
            <a:noFill/>
          </a:ln>
        </p:spPr>
      </p:pic>
      <p:sp>
        <p:nvSpPr>
          <p:cNvPr id="672" name="Google Shape;672;g327d5f467c9_0_410"/>
          <p:cNvSpPr/>
          <p:nvPr/>
        </p:nvSpPr>
        <p:spPr>
          <a:xfrm>
            <a:off x="6307026" y="3124725"/>
            <a:ext cx="1573500" cy="1583700"/>
          </a:xfrm>
          <a:prstGeom prst="ellipse">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accent1"/>
              </a:highlight>
              <a:latin typeface="Arial"/>
              <a:ea typeface="Arial"/>
              <a:cs typeface="Arial"/>
              <a:sym typeface="Arial"/>
            </a:endParaRPr>
          </a:p>
        </p:txBody>
      </p:sp>
      <p:sp>
        <p:nvSpPr>
          <p:cNvPr id="673" name="Google Shape;673;g327d5f467c9_0_410"/>
          <p:cNvSpPr txBox="1"/>
          <p:nvPr/>
        </p:nvSpPr>
        <p:spPr>
          <a:xfrm>
            <a:off x="6377076" y="3454875"/>
            <a:ext cx="1433400" cy="9234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a:solidFill>
                  <a:schemeClr val="hlink"/>
                </a:solidFill>
                <a:latin typeface="Calibri"/>
                <a:ea typeface="Calibri"/>
                <a:cs typeface="Calibri"/>
                <a:sym typeface="Calibri"/>
                <a:hlinkClick r:id="rId4"/>
              </a:rPr>
              <a:t>Script her!</a:t>
            </a:r>
            <a:endParaRPr sz="2400" b="1" i="0" u="none" strike="noStrike" cap="non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E463EEE-1CB0-A75C-AFBE-972B0D5C1188}"/>
              </a:ext>
            </a:extLst>
          </p:cNvPr>
          <p:cNvSpPr>
            <a:spLocks noGrp="1"/>
          </p:cNvSpPr>
          <p:nvPr>
            <p:ph type="body" sz="quarter" idx="16"/>
          </p:nvPr>
        </p:nvSpPr>
        <p:spPr>
          <a:xfrm>
            <a:off x="1619810" y="2472714"/>
            <a:ext cx="4015460" cy="3066422"/>
          </a:xfrm>
        </p:spPr>
        <p:txBody>
          <a:bodyPr/>
          <a:lstStyle/>
          <a:p>
            <a:r>
              <a:rPr lang="en-US" dirty="0">
                <a:latin typeface="Calibri" panose="020F0502020204030204" pitchFamily="34" charset="0"/>
                <a:cs typeface="Calibri" panose="020F0502020204030204" pitchFamily="34" charset="0"/>
              </a:rPr>
              <a:t>Hvorfor AI?</a:t>
            </a:r>
          </a:p>
        </p:txBody>
      </p:sp>
      <p:sp>
        <p:nvSpPr>
          <p:cNvPr id="5" name="Text Placeholder 4">
            <a:extLst>
              <a:ext uri="{FF2B5EF4-FFF2-40B4-BE49-F238E27FC236}">
                <a16:creationId xmlns:a16="http://schemas.microsoft.com/office/drawing/2014/main" id="{C0213063-37DD-7492-8E76-EF58F5D0EFC9}"/>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01</a:t>
            </a:r>
          </a:p>
        </p:txBody>
      </p:sp>
      <p:pic>
        <p:nvPicPr>
          <p:cNvPr id="8" name="Picture Placeholder 7">
            <a:extLst>
              <a:ext uri="{FF2B5EF4-FFF2-40B4-BE49-F238E27FC236}">
                <a16:creationId xmlns:a16="http://schemas.microsoft.com/office/drawing/2014/main" id="{5502EA7B-C689-0887-C60D-B8C720C0ABBA}"/>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l="1950" r="1950"/>
          <a:stretch>
            <a:fillRect/>
          </a:stretch>
        </p:blipFill>
        <p:spPr/>
      </p:pic>
      <p:pic>
        <p:nvPicPr>
          <p:cNvPr id="9" name="Picture 8">
            <a:extLst>
              <a:ext uri="{FF2B5EF4-FFF2-40B4-BE49-F238E27FC236}">
                <a16:creationId xmlns:a16="http://schemas.microsoft.com/office/drawing/2014/main" id="{376D273E-E276-A544-F578-8D1947945B0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3273588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A96C1-B28F-1EC5-4FB1-A0F578A0E26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0F184028-4890-F6C7-0F09-4A8B422F9187}"/>
              </a:ext>
            </a:extLst>
          </p:cNvPr>
          <p:cNvSpPr>
            <a:spLocks noGrp="1"/>
          </p:cNvSpPr>
          <p:nvPr>
            <p:ph type="body" sz="quarter" idx="13"/>
          </p:nvPr>
        </p:nvSpPr>
        <p:spPr>
          <a:xfrm>
            <a:off x="7953153" y="881975"/>
            <a:ext cx="4045807" cy="2547025"/>
          </a:xfrm>
        </p:spPr>
        <p:txBody>
          <a:bodyPr>
            <a:normAutofit fontScale="77500" lnSpcReduction="20000"/>
          </a:bodyPr>
          <a:lstStyle/>
          <a:p>
            <a:r>
              <a:rPr lang="en-GB" sz="3100" i="0" dirty="0">
                <a:latin typeface="Calibri" panose="020F0502020204030204" pitchFamily="34" charset="0"/>
                <a:cs typeface="Calibri" panose="020F0502020204030204" pitchFamily="34" charset="0"/>
              </a:rPr>
              <a:t>Verden har brug for din kreativitet, dit perspektiv og dine ideer.</a:t>
            </a:r>
          </a:p>
          <a:p>
            <a:r>
              <a:rPr lang="en-GB" sz="3100" i="0" dirty="0">
                <a:latin typeface="Calibri" panose="020F0502020204030204" pitchFamily="34" charset="0"/>
                <a:cs typeface="Calibri" panose="020F0502020204030204" pitchFamily="34" charset="0"/>
              </a:rPr>
              <a:t> </a:t>
            </a:r>
          </a:p>
          <a:p>
            <a:r>
              <a:rPr lang="en-GB" sz="3100" i="0" dirty="0">
                <a:latin typeface="Calibri" panose="020F0502020204030204" pitchFamily="34" charset="0"/>
                <a:cs typeface="Calibri" panose="020F0502020204030204" pitchFamily="34" charset="0"/>
              </a:rPr>
              <a:t>Sammen kan vi bevise, at teknologi ikke kun er for drenge eller nørder - det er for alle. Og hvem ved?</a:t>
            </a:r>
          </a:p>
          <a:p>
            <a:endParaRPr lang="en-GB" dirty="0"/>
          </a:p>
        </p:txBody>
      </p:sp>
      <p:pic>
        <p:nvPicPr>
          <p:cNvPr id="8" name="Picture Placeholder 7">
            <a:extLst>
              <a:ext uri="{FF2B5EF4-FFF2-40B4-BE49-F238E27FC236}">
                <a16:creationId xmlns:a16="http://schemas.microsoft.com/office/drawing/2014/main" id="{EFD3F9B9-CB9C-F13C-E730-824F2F0F334A}"/>
              </a:ext>
            </a:extLst>
          </p:cNvPr>
          <p:cNvPicPr>
            <a:picLocks noGrp="1" noChangeAspect="1"/>
          </p:cNvPicPr>
          <p:nvPr>
            <p:ph type="pic" sz="quarter" idx="40"/>
          </p:nvPr>
        </p:nvPicPr>
        <p:blipFill>
          <a:blip r:embed="rId2" cstate="screen">
            <a:extLst>
              <a:ext uri="{28A0092B-C50C-407E-A947-70E740481C1C}">
                <a14:useLocalDpi xmlns:a14="http://schemas.microsoft.com/office/drawing/2010/main"/>
              </a:ext>
            </a:extLst>
          </a:blip>
          <a:srcRect/>
          <a:stretch/>
        </p:blipFill>
        <p:spPr>
          <a:xfrm>
            <a:off x="0" y="655053"/>
            <a:ext cx="8902586" cy="5921497"/>
          </a:xfrm>
        </p:spPr>
      </p:pic>
      <p:sp>
        <p:nvSpPr>
          <p:cNvPr id="2" name="Google Shape;656;g327d5f467c9_0_438">
            <a:extLst>
              <a:ext uri="{FF2B5EF4-FFF2-40B4-BE49-F238E27FC236}">
                <a16:creationId xmlns:a16="http://schemas.microsoft.com/office/drawing/2014/main" id="{E3AE3A9C-4386-88B8-DDC0-6DC1BC593214}"/>
              </a:ext>
            </a:extLst>
          </p:cNvPr>
          <p:cNvSpPr txBox="1"/>
          <p:nvPr/>
        </p:nvSpPr>
        <p:spPr>
          <a:xfrm>
            <a:off x="8635288" y="4038967"/>
            <a:ext cx="2910580" cy="2031295"/>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GB" sz="2400" b="0" i="0" u="none" strike="noStrike" cap="none" dirty="0">
                <a:solidFill>
                  <a:srgbClr val="282666"/>
                </a:solidFill>
                <a:latin typeface="Calibri"/>
                <a:ea typeface="Calibri"/>
                <a:cs typeface="Calibri"/>
                <a:sym typeface="Calibri"/>
              </a:rPr>
              <a:t>Måske skaber du </a:t>
            </a:r>
            <a:br>
              <a:rPr lang="en-GB" sz="2400" b="0" i="0" u="none" strike="noStrike" cap="none" dirty="0">
                <a:solidFill>
                  <a:srgbClr val="282666"/>
                </a:solidFill>
                <a:latin typeface="Calibri"/>
                <a:ea typeface="Calibri"/>
                <a:cs typeface="Calibri"/>
                <a:sym typeface="Calibri"/>
              </a:rPr>
            </a:br>
            <a:r>
              <a:rPr lang="en-GB" sz="2400" b="0" i="0" u="none" strike="noStrike" cap="none" dirty="0">
                <a:solidFill>
                  <a:srgbClr val="282666"/>
                </a:solidFill>
                <a:latin typeface="Calibri"/>
                <a:ea typeface="Calibri"/>
                <a:cs typeface="Calibri"/>
                <a:sym typeface="Calibri"/>
              </a:rPr>
              <a:t>det næste AI-gennembrud </a:t>
            </a:r>
          </a:p>
          <a:p>
            <a:pPr marL="0" marR="0" lvl="0" indent="0" algn="r" rtl="0">
              <a:lnSpc>
                <a:spcPct val="100000"/>
              </a:lnSpc>
              <a:spcBef>
                <a:spcPts val="0"/>
              </a:spcBef>
              <a:spcAft>
                <a:spcPts val="0"/>
              </a:spcAft>
              <a:buClr>
                <a:srgbClr val="000000"/>
              </a:buClr>
              <a:buSzPts val="2400"/>
              <a:buFont typeface="Arial"/>
              <a:buNone/>
            </a:pPr>
            <a:r>
              <a:rPr lang="en-GB" sz="2400" b="0" i="0" u="none" strike="noStrike" cap="none" dirty="0">
                <a:solidFill>
                  <a:srgbClr val="282666"/>
                </a:solidFill>
                <a:latin typeface="Calibri"/>
                <a:ea typeface="Calibri"/>
                <a:cs typeface="Calibri"/>
                <a:sym typeface="Calibri"/>
              </a:rPr>
              <a:t>der forandrer verden!</a:t>
            </a:r>
          </a:p>
        </p:txBody>
      </p:sp>
    </p:spTree>
    <p:extLst>
      <p:ext uri="{BB962C8B-B14F-4D97-AF65-F5344CB8AC3E}">
        <p14:creationId xmlns:p14="http://schemas.microsoft.com/office/powerpoint/2010/main" val="39098417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6">
          <a:extLst>
            <a:ext uri="{FF2B5EF4-FFF2-40B4-BE49-F238E27FC236}">
              <a16:creationId xmlns:a16="http://schemas.microsoft.com/office/drawing/2014/main" id="{4E575138-4170-4A62-F786-503353021F64}"/>
            </a:ext>
          </a:extLst>
        </p:cNvPr>
        <p:cNvGrpSpPr/>
        <p:nvPr/>
      </p:nvGrpSpPr>
      <p:grpSpPr>
        <a:xfrm>
          <a:off x="0" y="0"/>
          <a:ext cx="0" cy="0"/>
          <a:chOff x="0" y="0"/>
          <a:chExt cx="0" cy="0"/>
        </a:xfrm>
      </p:grpSpPr>
      <p:sp>
        <p:nvSpPr>
          <p:cNvPr id="267" name="Google Shape;267;p7">
            <a:extLst>
              <a:ext uri="{FF2B5EF4-FFF2-40B4-BE49-F238E27FC236}">
                <a16:creationId xmlns:a16="http://schemas.microsoft.com/office/drawing/2014/main" id="{68031E43-A2B4-B9FF-8271-8D9E62847F69}"/>
              </a:ext>
            </a:extLst>
          </p:cNvPr>
          <p:cNvSpPr txBox="1">
            <a:spLocks noGrp="1"/>
          </p:cNvSpPr>
          <p:nvPr>
            <p:ph type="body" idx="1"/>
          </p:nvPr>
        </p:nvSpPr>
        <p:spPr>
          <a:xfrm>
            <a:off x="590309" y="2501179"/>
            <a:ext cx="4617722" cy="306642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Nøglebegreber</a:t>
            </a:r>
            <a:endParaRPr dirty="0"/>
          </a:p>
        </p:txBody>
      </p:sp>
      <p:sp>
        <p:nvSpPr>
          <p:cNvPr id="268" name="Google Shape;268;p7">
            <a:extLst>
              <a:ext uri="{FF2B5EF4-FFF2-40B4-BE49-F238E27FC236}">
                <a16:creationId xmlns:a16="http://schemas.microsoft.com/office/drawing/2014/main" id="{049CE40D-2462-3816-567C-CD4F5F60FD8A}"/>
              </a:ext>
            </a:extLst>
          </p:cNvPr>
          <p:cNvSpPr txBox="1">
            <a:spLocks noGrp="1"/>
          </p:cNvSpPr>
          <p:nvPr>
            <p:ph type="body" idx="2"/>
          </p:nvPr>
        </p:nvSpPr>
        <p:spPr>
          <a:xfrm>
            <a:off x="352931" y="1213009"/>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000"/>
              <a:buNone/>
            </a:pPr>
            <a:r>
              <a:rPr lang="en-US" dirty="0"/>
              <a:t>05</a:t>
            </a:r>
            <a:endParaRPr dirty="0"/>
          </a:p>
        </p:txBody>
      </p:sp>
      <p:pic>
        <p:nvPicPr>
          <p:cNvPr id="4" name="Picture Placeholder 7">
            <a:extLst>
              <a:ext uri="{FF2B5EF4-FFF2-40B4-BE49-F238E27FC236}">
                <a16:creationId xmlns:a16="http://schemas.microsoft.com/office/drawing/2014/main" id="{54526DF6-0757-0EB8-0A97-F614CC303EA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pic>
        <p:nvPicPr>
          <p:cNvPr id="270" name="Google Shape;270;p7">
            <a:extLst>
              <a:ext uri="{FF2B5EF4-FFF2-40B4-BE49-F238E27FC236}">
                <a16:creationId xmlns:a16="http://schemas.microsoft.com/office/drawing/2014/main" id="{9EDB235B-55CF-A9A6-A22D-1958C99007E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7398141">
            <a:off x="9081912" y="284029"/>
            <a:ext cx="5127676" cy="4367161"/>
          </a:xfrm>
          <a:prstGeom prst="rect">
            <a:avLst/>
          </a:prstGeom>
          <a:noFill/>
          <a:ln>
            <a:noFill/>
          </a:ln>
        </p:spPr>
      </p:pic>
    </p:spTree>
    <p:extLst>
      <p:ext uri="{BB962C8B-B14F-4D97-AF65-F5344CB8AC3E}">
        <p14:creationId xmlns:p14="http://schemas.microsoft.com/office/powerpoint/2010/main" val="418429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0AC4D6-0B71-66F0-AF47-307767B7DBF3}"/>
              </a:ext>
            </a:extLst>
          </p:cNvPr>
          <p:cNvSpPr>
            <a:spLocks noGrp="1"/>
          </p:cNvSpPr>
          <p:nvPr>
            <p:ph type="body" idx="1"/>
          </p:nvPr>
        </p:nvSpPr>
        <p:spPr>
          <a:xfrm>
            <a:off x="595909" y="917295"/>
            <a:ext cx="10614687" cy="5940705"/>
          </a:xfrm>
        </p:spPr>
        <p:txBody>
          <a:bodyPr/>
          <a:lstStyle/>
          <a:p>
            <a:pPr marL="571500" indent="-342900">
              <a:buFont typeface="Arial" panose="020B0604020202020204" pitchFamily="34" charset="0"/>
              <a:buChar char="•"/>
            </a:pPr>
            <a:r>
              <a:rPr lang="en-GB" sz="1600" dirty="0"/>
              <a:t>Kunstig intelligens (AI) - En type teknologi, der gør det muligt for computere og maskiner at lære, løse problemer og træffe beslutninger som mennesker.</a:t>
            </a:r>
          </a:p>
          <a:p>
            <a:pPr marL="571500" indent="-342900">
              <a:buFont typeface="Arial" panose="020B0604020202020204" pitchFamily="34" charset="0"/>
              <a:buChar char="•"/>
            </a:pPr>
            <a:r>
              <a:rPr lang="en-GB" sz="1600" dirty="0"/>
              <a:t>AI-færdigheder - Evner, der hjælper folk med at arbejde med AI-værktøjer, f.eks. at skrive beskeder, analysere data eller bruge AI i kreative eller forretningsmæssige opgaver.</a:t>
            </a:r>
          </a:p>
          <a:p>
            <a:pPr marL="571500" indent="-342900">
              <a:buFont typeface="Arial" panose="020B0604020202020204" pitchFamily="34" charset="0"/>
              <a:buChar char="•"/>
            </a:pPr>
            <a:r>
              <a:rPr lang="en-GB" sz="1600" dirty="0"/>
              <a:t>Jobmarked - Arbejdsverdenen, herunder de typer job, der er tilgængelige, og de færdigheder, arbejdsgiverne leder efter.</a:t>
            </a:r>
          </a:p>
          <a:p>
            <a:pPr marL="571500" indent="-342900">
              <a:buFont typeface="Arial" panose="020B0604020202020204" pitchFamily="34" charset="0"/>
              <a:buChar char="•"/>
            </a:pPr>
            <a:r>
              <a:rPr lang="en-GB" sz="1600" dirty="0"/>
              <a:t>Bias - Når beslutninger eller resultater er uretfærdige på grund af stereotyper eller ubalancerede data. AI kan lære bias, hvis den trænes med forudindtaget information.</a:t>
            </a:r>
          </a:p>
          <a:p>
            <a:pPr marL="571500" indent="-342900">
              <a:buFont typeface="Arial" panose="020B0604020202020204" pitchFamily="34" charset="0"/>
              <a:buChar char="•"/>
            </a:pPr>
            <a:r>
              <a:rPr lang="en-GB" sz="1600" dirty="0"/>
              <a:t>Stereotyper - Oversimplificerede ideer om mennesker, såsom "kun mænd arbejder inden for teknologi" - disse kan påvirke, hvordan AI opfører sig, hvis de ikke udfordres.</a:t>
            </a:r>
          </a:p>
          <a:p>
            <a:pPr marL="571500" indent="-342900">
              <a:buFont typeface="Arial" panose="020B0604020202020204" pitchFamily="34" charset="0"/>
              <a:buChar char="•"/>
            </a:pPr>
            <a:r>
              <a:rPr lang="en-GB" sz="1600" dirty="0"/>
              <a:t>Prompt - Et spørgsmål eller en instruktion, du giver til et AI-værktøj for at få et svar. Kvaliteten af din prompt kan påvirke svarets retfærdighed og nøjagtighed.</a:t>
            </a:r>
          </a:p>
          <a:p>
            <a:pPr marL="571500" indent="-342900">
              <a:buFont typeface="Arial" panose="020B0604020202020204" pitchFamily="34" charset="0"/>
              <a:buChar char="•"/>
            </a:pPr>
            <a:r>
              <a:rPr lang="en-GB" sz="1600" dirty="0"/>
              <a:t>Iværksætteri - Processen med at starte og drive egen virksomhed - AI kan hjælpe ved at spare tid, analysere data og skabe indhold.</a:t>
            </a:r>
          </a:p>
          <a:p>
            <a:pPr marL="571500" indent="-342900">
              <a:buFont typeface="Arial" panose="020B0604020202020204" pitchFamily="34" charset="0"/>
              <a:buChar char="•"/>
            </a:pPr>
            <a:r>
              <a:rPr lang="en-GB" sz="1600" dirty="0"/>
              <a:t>Digitale værktøjer - Online-apps eller -platforme, der bruger teknologi (herunder AI) til at hjælpe folk med at arbejde, lære eller skabe.</a:t>
            </a:r>
          </a:p>
          <a:p>
            <a:pPr marL="571500" indent="-342900">
              <a:buFont typeface="Arial" panose="020B0604020202020204" pitchFamily="34" charset="0"/>
              <a:buChar char="•"/>
            </a:pPr>
            <a:r>
              <a:rPr lang="en-GB" sz="1600" dirty="0"/>
              <a:t>Innovation - At komme med nye ideer eller måder at gøre tingene på, især ved hjælp af teknologi som AI.</a:t>
            </a:r>
          </a:p>
          <a:p>
            <a:pPr marL="571500" indent="-342900">
              <a:buFont typeface="Arial" panose="020B0604020202020204" pitchFamily="34" charset="0"/>
              <a:buChar char="•"/>
            </a:pPr>
            <a:r>
              <a:rPr lang="en-GB" sz="1600" dirty="0"/>
              <a:t>Mangfoldighed - At inkludere mennesker med forskellige baggrunde, kulturer og erfaringer. Mangfoldighed i AI-teams fører til bedre og mere retfærdige teknologier.</a:t>
            </a:r>
          </a:p>
        </p:txBody>
      </p:sp>
      <p:sp>
        <p:nvSpPr>
          <p:cNvPr id="3" name="Text Placeholder 2">
            <a:extLst>
              <a:ext uri="{FF2B5EF4-FFF2-40B4-BE49-F238E27FC236}">
                <a16:creationId xmlns:a16="http://schemas.microsoft.com/office/drawing/2014/main" id="{0B2877E1-C1E2-7A6D-0C3F-BC3909953734}"/>
              </a:ext>
            </a:extLst>
          </p:cNvPr>
          <p:cNvSpPr>
            <a:spLocks noGrp="1"/>
          </p:cNvSpPr>
          <p:nvPr>
            <p:ph type="body" idx="2"/>
          </p:nvPr>
        </p:nvSpPr>
        <p:spPr>
          <a:xfrm>
            <a:off x="710832" y="158724"/>
            <a:ext cx="10614687" cy="803654"/>
          </a:xfrm>
        </p:spPr>
        <p:txBody>
          <a:bodyPr/>
          <a:lstStyle/>
          <a:p>
            <a:r>
              <a:rPr lang="en-GB" dirty="0"/>
              <a:t>Nøgleord</a:t>
            </a:r>
          </a:p>
        </p:txBody>
      </p:sp>
    </p:spTree>
    <p:extLst>
      <p:ext uri="{BB962C8B-B14F-4D97-AF65-F5344CB8AC3E}">
        <p14:creationId xmlns:p14="http://schemas.microsoft.com/office/powerpoint/2010/main" val="15350390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7" name="Google Shape;687;p22"/>
          <p:cNvSpPr txBox="1">
            <a:spLocks noGrp="1"/>
          </p:cNvSpPr>
          <p:nvPr>
            <p:ph type="body" idx="3"/>
          </p:nvPr>
        </p:nvSpPr>
        <p:spPr>
          <a:xfrm>
            <a:off x="603661" y="4708722"/>
            <a:ext cx="4414577" cy="67934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800"/>
              <a:buNone/>
            </a:pPr>
            <a:r>
              <a:rPr lang="en-US" b="1" dirty="0"/>
              <a:t>www.headstart-ai.eu</a:t>
            </a:r>
            <a:endParaRPr dirty="0"/>
          </a:p>
        </p:txBody>
      </p:sp>
      <p:grpSp>
        <p:nvGrpSpPr>
          <p:cNvPr id="688" name="Google Shape;688;p22"/>
          <p:cNvGrpSpPr/>
          <p:nvPr/>
        </p:nvGrpSpPr>
        <p:grpSpPr>
          <a:xfrm>
            <a:off x="10460162" y="4708721"/>
            <a:ext cx="429017" cy="429017"/>
            <a:chOff x="1950027" y="2499889"/>
            <a:chExt cx="850463" cy="850463"/>
          </a:xfrm>
        </p:grpSpPr>
        <p:sp>
          <p:nvSpPr>
            <p:cNvPr id="689" name="Google Shape;689;p22"/>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690" name="Google Shape;690;p22"/>
            <p:cNvGrpSpPr/>
            <p:nvPr/>
          </p:nvGrpSpPr>
          <p:grpSpPr>
            <a:xfrm>
              <a:off x="2107521" y="2657382"/>
              <a:ext cx="535476" cy="535477"/>
              <a:chOff x="2107521" y="2657382"/>
              <a:chExt cx="535476" cy="535477"/>
            </a:xfrm>
          </p:grpSpPr>
          <p:sp>
            <p:nvSpPr>
              <p:cNvPr id="691" name="Google Shape;691;p22"/>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2" name="Google Shape;692;p22"/>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3" name="Google Shape;693;p22"/>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694" name="Google Shape;694;p22"/>
          <p:cNvGrpSpPr/>
          <p:nvPr/>
        </p:nvGrpSpPr>
        <p:grpSpPr>
          <a:xfrm>
            <a:off x="9401920" y="4708721"/>
            <a:ext cx="429017" cy="429017"/>
            <a:chOff x="-147782" y="2499889"/>
            <a:chExt cx="850463" cy="850463"/>
          </a:xfrm>
        </p:grpSpPr>
        <p:sp>
          <p:nvSpPr>
            <p:cNvPr id="695" name="Google Shape;695;p22"/>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6" name="Google Shape;696;p22"/>
            <p:cNvSpPr/>
            <p:nvPr/>
          </p:nvSpPr>
          <p:spPr>
            <a:xfrm>
              <a:off x="18529" y="2722898"/>
              <a:ext cx="549967" cy="447282"/>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697" name="Google Shape;697;p22"/>
          <p:cNvGrpSpPr/>
          <p:nvPr/>
        </p:nvGrpSpPr>
        <p:grpSpPr>
          <a:xfrm>
            <a:off x="10988966" y="4708721"/>
            <a:ext cx="429017" cy="429017"/>
            <a:chOff x="2998302" y="2499889"/>
            <a:chExt cx="850463" cy="850463"/>
          </a:xfrm>
        </p:grpSpPr>
        <p:sp>
          <p:nvSpPr>
            <p:cNvPr id="698" name="Google Shape;698;p22"/>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99" name="Google Shape;699;p22"/>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700" name="Google Shape;700;p22"/>
          <p:cNvGrpSpPr/>
          <p:nvPr/>
        </p:nvGrpSpPr>
        <p:grpSpPr>
          <a:xfrm>
            <a:off x="8873117" y="4708721"/>
            <a:ext cx="429017" cy="429334"/>
            <a:chOff x="-1196056" y="2499889"/>
            <a:chExt cx="850463" cy="851092"/>
          </a:xfrm>
        </p:grpSpPr>
        <p:sp>
          <p:nvSpPr>
            <p:cNvPr id="701" name="Google Shape;701;p22"/>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02" name="Google Shape;702;p22"/>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03" name="Google Shape;703;p22"/>
          <p:cNvSpPr/>
          <p:nvPr/>
        </p:nvSpPr>
        <p:spPr>
          <a:xfrm>
            <a:off x="9931042" y="4708721"/>
            <a:ext cx="429017" cy="429017"/>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04" name="Google Shape;704;p22" descr="World with solid fill"/>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953814" y="4733863"/>
            <a:ext cx="376188" cy="376188"/>
          </a:xfrm>
          <a:prstGeom prst="rect">
            <a:avLst/>
          </a:prstGeom>
          <a:noFill/>
          <a:ln>
            <a:noFill/>
          </a:ln>
        </p:spPr>
      </p:pic>
      <p:pic>
        <p:nvPicPr>
          <p:cNvPr id="705" name="Google Shape;705;p2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140275">
            <a:off x="5110733" y="5208550"/>
            <a:ext cx="5127676" cy="4367161"/>
          </a:xfrm>
          <a:prstGeom prst="rect">
            <a:avLst/>
          </a:prstGeom>
          <a:noFill/>
          <a:ln>
            <a:noFill/>
          </a:ln>
        </p:spPr>
      </p:pic>
      <p:sp>
        <p:nvSpPr>
          <p:cNvPr id="5" name="Text Placeholder 4">
            <a:extLst>
              <a:ext uri="{FF2B5EF4-FFF2-40B4-BE49-F238E27FC236}">
                <a16:creationId xmlns:a16="http://schemas.microsoft.com/office/drawing/2014/main" id="{24F07FE2-7914-2E07-2558-3A40A4CE7CFF}"/>
              </a:ext>
            </a:extLst>
          </p:cNvPr>
          <p:cNvSpPr>
            <a:spLocks noGrp="1"/>
          </p:cNvSpPr>
          <p:nvPr>
            <p:ph type="body" idx="1"/>
          </p:nvPr>
        </p:nvSpPr>
        <p:spPr/>
        <p:txBody>
          <a:bodyPr/>
          <a:lstStyle/>
          <a:p>
            <a:endParaRPr lang="en-IE"/>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0"/>
          <p:cNvSpPr/>
          <p:nvPr/>
        </p:nvSpPr>
        <p:spPr>
          <a:xfrm>
            <a:off x="1591309" y="2971102"/>
            <a:ext cx="2272735" cy="2885466"/>
          </a:xfrm>
          <a:custGeom>
            <a:avLst/>
            <a:gdLst/>
            <a:ahLst/>
            <a:cxnLst/>
            <a:rect l="l" t="t" r="r" b="b"/>
            <a:pathLst>
              <a:path w="3642" h="4392" extrusionOk="0">
                <a:moveTo>
                  <a:pt x="2172" y="4391"/>
                </a:moveTo>
                <a:lnTo>
                  <a:pt x="1469" y="4391"/>
                </a:lnTo>
                <a:lnTo>
                  <a:pt x="1469" y="4391"/>
                </a:lnTo>
                <a:cubicBezTo>
                  <a:pt x="658" y="4391"/>
                  <a:pt x="0" y="3733"/>
                  <a:pt x="0" y="2921"/>
                </a:cubicBezTo>
                <a:lnTo>
                  <a:pt x="0" y="0"/>
                </a:lnTo>
                <a:lnTo>
                  <a:pt x="3641" y="0"/>
                </a:lnTo>
                <a:lnTo>
                  <a:pt x="3641" y="2921"/>
                </a:lnTo>
                <a:lnTo>
                  <a:pt x="3641" y="2921"/>
                </a:lnTo>
                <a:cubicBezTo>
                  <a:pt x="3641" y="3733"/>
                  <a:pt x="2983" y="4391"/>
                  <a:pt x="2172" y="4391"/>
                </a:cubicBezTo>
              </a:path>
            </a:pathLst>
          </a:custGeom>
          <a:solidFill>
            <a:srgbClr val="65379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3" name="Google Shape;233;p20"/>
          <p:cNvSpPr/>
          <p:nvPr/>
        </p:nvSpPr>
        <p:spPr>
          <a:xfrm>
            <a:off x="1574800" y="1587100"/>
            <a:ext cx="2305749" cy="1807729"/>
          </a:xfrm>
          <a:custGeom>
            <a:avLst/>
            <a:gdLst/>
            <a:ahLst/>
            <a:cxnLst/>
            <a:rect l="l" t="t" r="r" b="b"/>
            <a:pathLst>
              <a:path w="3694" h="2899" extrusionOk="0">
                <a:moveTo>
                  <a:pt x="1847" y="2898"/>
                </a:moveTo>
                <a:lnTo>
                  <a:pt x="1847"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2" y="0"/>
                  <a:pt x="3693" y="671"/>
                  <a:pt x="3693" y="1495"/>
                </a:cubicBezTo>
                <a:lnTo>
                  <a:pt x="3693" y="2250"/>
                </a:lnTo>
                <a:lnTo>
                  <a:pt x="2519" y="2250"/>
                </a:lnTo>
                <a:lnTo>
                  <a:pt x="2519" y="2250"/>
                </a:lnTo>
                <a:cubicBezTo>
                  <a:pt x="2506" y="2609"/>
                  <a:pt x="2209" y="2898"/>
                  <a:pt x="1847" y="289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4" name="Google Shape;234;p20"/>
          <p:cNvSpPr/>
          <p:nvPr/>
        </p:nvSpPr>
        <p:spPr>
          <a:xfrm>
            <a:off x="4989241" y="1603609"/>
            <a:ext cx="2272735" cy="2740489"/>
          </a:xfrm>
          <a:custGeom>
            <a:avLst/>
            <a:gdLst/>
            <a:ahLst/>
            <a:cxnLst/>
            <a:rect l="l" t="t" r="r" b="b"/>
            <a:pathLst>
              <a:path w="3644" h="4391" extrusionOk="0">
                <a:moveTo>
                  <a:pt x="2173" y="0"/>
                </a:moveTo>
                <a:lnTo>
                  <a:pt x="1470" y="0"/>
                </a:lnTo>
                <a:lnTo>
                  <a:pt x="1470" y="0"/>
                </a:lnTo>
                <a:cubicBezTo>
                  <a:pt x="658" y="0"/>
                  <a:pt x="0" y="658"/>
                  <a:pt x="0" y="1469"/>
                </a:cubicBezTo>
                <a:lnTo>
                  <a:pt x="0" y="4390"/>
                </a:lnTo>
                <a:lnTo>
                  <a:pt x="3643" y="4390"/>
                </a:lnTo>
                <a:lnTo>
                  <a:pt x="3643" y="1469"/>
                </a:lnTo>
                <a:lnTo>
                  <a:pt x="3643" y="1469"/>
                </a:lnTo>
                <a:cubicBezTo>
                  <a:pt x="3643" y="658"/>
                  <a:pt x="2985" y="0"/>
                  <a:pt x="2173" y="0"/>
                </a:cubicBezTo>
              </a:path>
            </a:pathLst>
          </a:custGeom>
          <a:solidFill>
            <a:srgbClr val="ED862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5" name="Google Shape;235;p20"/>
          <p:cNvSpPr/>
          <p:nvPr/>
        </p:nvSpPr>
        <p:spPr>
          <a:xfrm>
            <a:off x="4972733" y="3917616"/>
            <a:ext cx="2305749" cy="1938952"/>
          </a:xfrm>
          <a:custGeom>
            <a:avLst/>
            <a:gdLst/>
            <a:ahLst/>
            <a:cxnLst/>
            <a:rect l="l" t="t" r="r" b="b"/>
            <a:pathLst>
              <a:path w="3694" h="2900" extrusionOk="0">
                <a:moveTo>
                  <a:pt x="1495" y="2899"/>
                </a:moveTo>
                <a:lnTo>
                  <a:pt x="1495" y="2899"/>
                </a:lnTo>
                <a:cubicBezTo>
                  <a:pt x="671" y="2899"/>
                  <a:pt x="0" y="2228"/>
                  <a:pt x="0" y="1403"/>
                </a:cubicBezTo>
                <a:lnTo>
                  <a:pt x="0" y="648"/>
                </a:lnTo>
                <a:lnTo>
                  <a:pt x="1173" y="648"/>
                </a:lnTo>
                <a:lnTo>
                  <a:pt x="1173" y="648"/>
                </a:lnTo>
                <a:cubicBezTo>
                  <a:pt x="1187" y="289"/>
                  <a:pt x="1484" y="0"/>
                  <a:pt x="1847" y="0"/>
                </a:cubicBezTo>
                <a:lnTo>
                  <a:pt x="1847" y="0"/>
                </a:lnTo>
                <a:cubicBezTo>
                  <a:pt x="2209" y="0"/>
                  <a:pt x="2507" y="289"/>
                  <a:pt x="2520" y="648"/>
                </a:cubicBezTo>
                <a:lnTo>
                  <a:pt x="3693" y="648"/>
                </a:lnTo>
                <a:lnTo>
                  <a:pt x="3693" y="1403"/>
                </a:lnTo>
                <a:lnTo>
                  <a:pt x="3693" y="1403"/>
                </a:lnTo>
                <a:cubicBezTo>
                  <a:pt x="3693" y="2228"/>
                  <a:pt x="3023" y="2899"/>
                  <a:pt x="2198" y="2899"/>
                </a:cubicBezTo>
                <a:lnTo>
                  <a:pt x="1495" y="2899"/>
                </a:ln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6" name="Google Shape;236;p20"/>
          <p:cNvSpPr/>
          <p:nvPr/>
        </p:nvSpPr>
        <p:spPr>
          <a:xfrm>
            <a:off x="8308223" y="2971102"/>
            <a:ext cx="2272731" cy="2892173"/>
          </a:xfrm>
          <a:custGeom>
            <a:avLst/>
            <a:gdLst/>
            <a:ahLst/>
            <a:cxnLst/>
            <a:rect l="l" t="t" r="r" b="b"/>
            <a:pathLst>
              <a:path w="3643" h="4392" extrusionOk="0">
                <a:moveTo>
                  <a:pt x="2172" y="4391"/>
                </a:moveTo>
                <a:lnTo>
                  <a:pt x="1469" y="4391"/>
                </a:lnTo>
                <a:lnTo>
                  <a:pt x="1469" y="4391"/>
                </a:lnTo>
                <a:cubicBezTo>
                  <a:pt x="658" y="4391"/>
                  <a:pt x="0" y="3733"/>
                  <a:pt x="0" y="2921"/>
                </a:cubicBezTo>
                <a:lnTo>
                  <a:pt x="0" y="0"/>
                </a:lnTo>
                <a:lnTo>
                  <a:pt x="3642" y="0"/>
                </a:lnTo>
                <a:lnTo>
                  <a:pt x="3642" y="2921"/>
                </a:lnTo>
                <a:lnTo>
                  <a:pt x="3642" y="2921"/>
                </a:lnTo>
                <a:cubicBezTo>
                  <a:pt x="3642" y="3733"/>
                  <a:pt x="2984" y="4391"/>
                  <a:pt x="2172" y="4391"/>
                </a:cubicBezTo>
              </a:path>
            </a:pathLst>
          </a:custGeom>
          <a:solidFill>
            <a:srgbClr val="653795">
              <a:alpha val="76862"/>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7" name="Google Shape;237;p20"/>
          <p:cNvSpPr/>
          <p:nvPr/>
        </p:nvSpPr>
        <p:spPr>
          <a:xfrm>
            <a:off x="8291714" y="1587100"/>
            <a:ext cx="2305749" cy="1807729"/>
          </a:xfrm>
          <a:custGeom>
            <a:avLst/>
            <a:gdLst/>
            <a:ahLst/>
            <a:cxnLst/>
            <a:rect l="l" t="t" r="r" b="b"/>
            <a:pathLst>
              <a:path w="3694" h="2899" extrusionOk="0">
                <a:moveTo>
                  <a:pt x="1846" y="2898"/>
                </a:moveTo>
                <a:lnTo>
                  <a:pt x="1846" y="2898"/>
                </a:lnTo>
                <a:cubicBezTo>
                  <a:pt x="1484" y="2898"/>
                  <a:pt x="1187" y="2609"/>
                  <a:pt x="1174" y="2250"/>
                </a:cubicBezTo>
                <a:lnTo>
                  <a:pt x="0" y="2250"/>
                </a:lnTo>
                <a:lnTo>
                  <a:pt x="0" y="1495"/>
                </a:lnTo>
                <a:lnTo>
                  <a:pt x="0" y="1495"/>
                </a:lnTo>
                <a:cubicBezTo>
                  <a:pt x="0" y="671"/>
                  <a:pt x="671" y="0"/>
                  <a:pt x="1495" y="0"/>
                </a:cubicBezTo>
                <a:lnTo>
                  <a:pt x="2198" y="0"/>
                </a:lnTo>
                <a:lnTo>
                  <a:pt x="2198" y="0"/>
                </a:lnTo>
                <a:cubicBezTo>
                  <a:pt x="3023" y="0"/>
                  <a:pt x="3693" y="671"/>
                  <a:pt x="3693" y="1495"/>
                </a:cubicBezTo>
                <a:lnTo>
                  <a:pt x="3693" y="2250"/>
                </a:lnTo>
                <a:lnTo>
                  <a:pt x="2520" y="2250"/>
                </a:lnTo>
                <a:lnTo>
                  <a:pt x="2520" y="2250"/>
                </a:lnTo>
                <a:cubicBezTo>
                  <a:pt x="2506" y="2609"/>
                  <a:pt x="2210" y="2898"/>
                  <a:pt x="1846" y="2898"/>
                </a:cubicBezTo>
              </a:path>
            </a:pathLst>
          </a:custGeom>
          <a:solidFill>
            <a:srgbClr val="291D4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8" name="Google Shape;238;p20"/>
          <p:cNvSpPr txBox="1"/>
          <p:nvPr/>
        </p:nvSpPr>
        <p:spPr>
          <a:xfrm>
            <a:off x="1583432" y="3560905"/>
            <a:ext cx="2264100" cy="132339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lt1"/>
                </a:solidFill>
                <a:latin typeface="Calibri"/>
                <a:ea typeface="Calibri"/>
                <a:cs typeface="Calibri"/>
                <a:sym typeface="Calibri"/>
              </a:rPr>
              <a:t>Vidste du, at når du får et job, kommer du sandsynligvis til at arbejde med AI?</a:t>
            </a:r>
            <a:endParaRPr sz="2000" b="0" i="0" u="none" strike="noStrike" cap="none" dirty="0">
              <a:solidFill>
                <a:schemeClr val="lt1"/>
              </a:solidFill>
              <a:latin typeface="Calibri"/>
              <a:ea typeface="Calibri"/>
              <a:cs typeface="Calibri"/>
              <a:sym typeface="Calibri"/>
            </a:endParaRPr>
          </a:p>
        </p:txBody>
      </p:sp>
      <p:grpSp>
        <p:nvGrpSpPr>
          <p:cNvPr id="239" name="Google Shape;239;p20"/>
          <p:cNvGrpSpPr/>
          <p:nvPr/>
        </p:nvGrpSpPr>
        <p:grpSpPr>
          <a:xfrm>
            <a:off x="5766053" y="4512935"/>
            <a:ext cx="749201" cy="845429"/>
            <a:chOff x="4643578" y="432838"/>
            <a:chExt cx="1028134" cy="1160188"/>
          </a:xfrm>
        </p:grpSpPr>
        <p:sp>
          <p:nvSpPr>
            <p:cNvPr id="240" name="Google Shape;240;p20"/>
            <p:cNvSpPr/>
            <p:nvPr/>
          </p:nvSpPr>
          <p:spPr>
            <a:xfrm>
              <a:off x="5115334" y="53157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241" name="Google Shape;241;p20"/>
            <p:cNvGrpSpPr/>
            <p:nvPr/>
          </p:nvGrpSpPr>
          <p:grpSpPr>
            <a:xfrm>
              <a:off x="4643578" y="432838"/>
              <a:ext cx="1028134" cy="1160188"/>
              <a:chOff x="4643578" y="432838"/>
              <a:chExt cx="1028134" cy="1160188"/>
            </a:xfrm>
          </p:grpSpPr>
          <p:sp>
            <p:nvSpPr>
              <p:cNvPr id="242" name="Google Shape;242;p20"/>
              <p:cNvSpPr/>
              <p:nvPr/>
            </p:nvSpPr>
            <p:spPr>
              <a:xfrm>
                <a:off x="5115334" y="611117"/>
                <a:ext cx="115196" cy="32913"/>
              </a:xfrm>
              <a:custGeom>
                <a:avLst/>
                <a:gdLst/>
                <a:ahLst/>
                <a:cxnLst/>
                <a:rect l="l" t="t" r="r" b="b"/>
                <a:pathLst>
                  <a:path w="115196" h="32913" extrusionOk="0">
                    <a:moveTo>
                      <a:pt x="98739" y="0"/>
                    </a:moveTo>
                    <a:lnTo>
                      <a:pt x="16456" y="0"/>
                    </a:lnTo>
                    <a:cubicBezTo>
                      <a:pt x="8228" y="0"/>
                      <a:pt x="0" y="8228"/>
                      <a:pt x="0" y="16457"/>
                    </a:cubicBezTo>
                    <a:cubicBezTo>
                      <a:pt x="0" y="24685"/>
                      <a:pt x="8228" y="32913"/>
                      <a:pt x="16456" y="32913"/>
                    </a:cubicBezTo>
                    <a:lnTo>
                      <a:pt x="98739" y="32913"/>
                    </a:lnTo>
                    <a:cubicBezTo>
                      <a:pt x="106969" y="32913"/>
                      <a:pt x="115197" y="24685"/>
                      <a:pt x="115197" y="16457"/>
                    </a:cubicBezTo>
                    <a:cubicBezTo>
                      <a:pt x="115197" y="8228"/>
                      <a:pt x="106969" y="0"/>
                      <a:pt x="98739" y="0"/>
                    </a:cubicBezTo>
                    <a:lnTo>
                      <a:pt x="98739"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3" name="Google Shape;243;p20"/>
              <p:cNvSpPr/>
              <p:nvPr/>
            </p:nvSpPr>
            <p:spPr>
              <a:xfrm>
                <a:off x="4643578" y="432838"/>
                <a:ext cx="1028134" cy="1160188"/>
              </a:xfrm>
              <a:custGeom>
                <a:avLst/>
                <a:gdLst/>
                <a:ahLst/>
                <a:cxnLst/>
                <a:rect l="l" t="t" r="r" b="b"/>
                <a:pathLst>
                  <a:path w="1028134" h="1160188" extrusionOk="0">
                    <a:moveTo>
                      <a:pt x="1017568" y="661006"/>
                    </a:moveTo>
                    <a:cubicBezTo>
                      <a:pt x="973682" y="592437"/>
                      <a:pt x="940769" y="567752"/>
                      <a:pt x="935285" y="515639"/>
                    </a:cubicBezTo>
                    <a:lnTo>
                      <a:pt x="935285" y="515639"/>
                    </a:lnTo>
                    <a:cubicBezTo>
                      <a:pt x="932541" y="488212"/>
                      <a:pt x="907857" y="469012"/>
                      <a:pt x="880429" y="469012"/>
                    </a:cubicBezTo>
                    <a:lnTo>
                      <a:pt x="855744" y="469012"/>
                    </a:lnTo>
                    <a:lnTo>
                      <a:pt x="855744" y="293476"/>
                    </a:lnTo>
                    <a:cubicBezTo>
                      <a:pt x="855744" y="285247"/>
                      <a:pt x="847516" y="277019"/>
                      <a:pt x="839288" y="277019"/>
                    </a:cubicBezTo>
                    <a:cubicBezTo>
                      <a:pt x="831058" y="277019"/>
                      <a:pt x="822830" y="285247"/>
                      <a:pt x="822830" y="293476"/>
                    </a:cubicBezTo>
                    <a:lnTo>
                      <a:pt x="822830" y="469012"/>
                    </a:lnTo>
                    <a:cubicBezTo>
                      <a:pt x="787175" y="469012"/>
                      <a:pt x="479984" y="469012"/>
                      <a:pt x="441587" y="469012"/>
                    </a:cubicBezTo>
                    <a:lnTo>
                      <a:pt x="441587" y="337360"/>
                    </a:lnTo>
                    <a:cubicBezTo>
                      <a:pt x="441587" y="263305"/>
                      <a:pt x="411415" y="216678"/>
                      <a:pt x="405929" y="200222"/>
                    </a:cubicBezTo>
                    <a:lnTo>
                      <a:pt x="405929" y="60341"/>
                    </a:lnTo>
                    <a:cubicBezTo>
                      <a:pt x="405929" y="46627"/>
                      <a:pt x="416901" y="35656"/>
                      <a:pt x="430615" y="35656"/>
                    </a:cubicBezTo>
                    <a:lnTo>
                      <a:pt x="693920" y="35656"/>
                    </a:lnTo>
                    <a:lnTo>
                      <a:pt x="693920" y="106968"/>
                    </a:lnTo>
                    <a:cubicBezTo>
                      <a:pt x="693920" y="139881"/>
                      <a:pt x="721348" y="164566"/>
                      <a:pt x="751519" y="164566"/>
                    </a:cubicBezTo>
                    <a:lnTo>
                      <a:pt x="822830" y="164566"/>
                    </a:lnTo>
                    <a:lnTo>
                      <a:pt x="822830" y="213936"/>
                    </a:lnTo>
                    <a:cubicBezTo>
                      <a:pt x="822830" y="222164"/>
                      <a:pt x="831058" y="230392"/>
                      <a:pt x="839288" y="230392"/>
                    </a:cubicBezTo>
                    <a:cubicBezTo>
                      <a:pt x="847516" y="230392"/>
                      <a:pt x="855744" y="222164"/>
                      <a:pt x="855744" y="213936"/>
                    </a:cubicBezTo>
                    <a:lnTo>
                      <a:pt x="855744" y="159080"/>
                    </a:lnTo>
                    <a:cubicBezTo>
                      <a:pt x="855744" y="148109"/>
                      <a:pt x="850258" y="137138"/>
                      <a:pt x="842030" y="128910"/>
                    </a:cubicBezTo>
                    <a:lnTo>
                      <a:pt x="726833" y="13714"/>
                    </a:lnTo>
                    <a:cubicBezTo>
                      <a:pt x="718605" y="5486"/>
                      <a:pt x="707634" y="0"/>
                      <a:pt x="696664" y="0"/>
                    </a:cubicBezTo>
                    <a:lnTo>
                      <a:pt x="430615" y="0"/>
                    </a:lnTo>
                    <a:cubicBezTo>
                      <a:pt x="397701" y="0"/>
                      <a:pt x="373017" y="27428"/>
                      <a:pt x="373017" y="57598"/>
                    </a:cubicBezTo>
                    <a:lnTo>
                      <a:pt x="373017" y="120682"/>
                    </a:lnTo>
                    <a:lnTo>
                      <a:pt x="329132" y="24685"/>
                    </a:lnTo>
                    <a:cubicBezTo>
                      <a:pt x="315418" y="-8228"/>
                      <a:pt x="268791" y="-8228"/>
                      <a:pt x="255077" y="24685"/>
                    </a:cubicBezTo>
                    <a:lnTo>
                      <a:pt x="200222" y="145366"/>
                    </a:lnTo>
                    <a:cubicBezTo>
                      <a:pt x="200222" y="145366"/>
                      <a:pt x="200222" y="145366"/>
                      <a:pt x="200222" y="145366"/>
                    </a:cubicBezTo>
                    <a:cubicBezTo>
                      <a:pt x="175538" y="205707"/>
                      <a:pt x="142624" y="252334"/>
                      <a:pt x="142624" y="334617"/>
                    </a:cubicBezTo>
                    <a:lnTo>
                      <a:pt x="142624" y="466270"/>
                    </a:lnTo>
                    <a:lnTo>
                      <a:pt x="57599" y="466270"/>
                    </a:lnTo>
                    <a:cubicBezTo>
                      <a:pt x="30171" y="466270"/>
                      <a:pt x="8228" y="485469"/>
                      <a:pt x="2744" y="512897"/>
                    </a:cubicBezTo>
                    <a:cubicBezTo>
                      <a:pt x="0" y="526610"/>
                      <a:pt x="0" y="540324"/>
                      <a:pt x="0" y="554038"/>
                    </a:cubicBezTo>
                    <a:cubicBezTo>
                      <a:pt x="2744" y="702147"/>
                      <a:pt x="85027" y="724089"/>
                      <a:pt x="85027" y="877684"/>
                    </a:cubicBezTo>
                    <a:lnTo>
                      <a:pt x="85027" y="1044992"/>
                    </a:lnTo>
                    <a:cubicBezTo>
                      <a:pt x="60341" y="1050478"/>
                      <a:pt x="41142" y="1075163"/>
                      <a:pt x="41142" y="1102591"/>
                    </a:cubicBezTo>
                    <a:cubicBezTo>
                      <a:pt x="41142" y="1135504"/>
                      <a:pt x="68569" y="1160189"/>
                      <a:pt x="98741" y="1160189"/>
                    </a:cubicBezTo>
                    <a:lnTo>
                      <a:pt x="693920" y="1160189"/>
                    </a:lnTo>
                    <a:cubicBezTo>
                      <a:pt x="726833" y="1160189"/>
                      <a:pt x="751519" y="1132761"/>
                      <a:pt x="751519" y="1102591"/>
                    </a:cubicBezTo>
                    <a:cubicBezTo>
                      <a:pt x="751519" y="1075163"/>
                      <a:pt x="732319" y="1053221"/>
                      <a:pt x="707634" y="1044992"/>
                    </a:cubicBezTo>
                    <a:lnTo>
                      <a:pt x="707634" y="998366"/>
                    </a:lnTo>
                    <a:cubicBezTo>
                      <a:pt x="707634" y="987394"/>
                      <a:pt x="718605" y="976423"/>
                      <a:pt x="729577" y="979166"/>
                    </a:cubicBezTo>
                    <a:lnTo>
                      <a:pt x="844772" y="987394"/>
                    </a:lnTo>
                    <a:cubicBezTo>
                      <a:pt x="894143" y="990137"/>
                      <a:pt x="935285" y="951739"/>
                      <a:pt x="935285" y="905112"/>
                    </a:cubicBezTo>
                    <a:lnTo>
                      <a:pt x="935285" y="789916"/>
                    </a:lnTo>
                    <a:cubicBezTo>
                      <a:pt x="935285" y="778945"/>
                      <a:pt x="940769" y="770716"/>
                      <a:pt x="951741" y="765231"/>
                    </a:cubicBezTo>
                    <a:lnTo>
                      <a:pt x="990140" y="751517"/>
                    </a:lnTo>
                    <a:cubicBezTo>
                      <a:pt x="1025796" y="737803"/>
                      <a:pt x="1039510" y="693919"/>
                      <a:pt x="1017568" y="661006"/>
                    </a:cubicBezTo>
                    <a:lnTo>
                      <a:pt x="1017568" y="661006"/>
                    </a:lnTo>
                    <a:close/>
                    <a:moveTo>
                      <a:pt x="798146" y="131653"/>
                    </a:moveTo>
                    <a:lnTo>
                      <a:pt x="748775" y="131653"/>
                    </a:lnTo>
                    <a:cubicBezTo>
                      <a:pt x="735061" y="131653"/>
                      <a:pt x="724091" y="120682"/>
                      <a:pt x="724091" y="106968"/>
                    </a:cubicBezTo>
                    <a:lnTo>
                      <a:pt x="724091" y="57598"/>
                    </a:lnTo>
                    <a:lnTo>
                      <a:pt x="798146" y="131653"/>
                    </a:lnTo>
                    <a:close/>
                    <a:moveTo>
                      <a:pt x="285248" y="38399"/>
                    </a:moveTo>
                    <a:cubicBezTo>
                      <a:pt x="287991" y="32913"/>
                      <a:pt x="296219" y="32913"/>
                      <a:pt x="298962" y="38399"/>
                    </a:cubicBezTo>
                    <a:lnTo>
                      <a:pt x="342846" y="137138"/>
                    </a:lnTo>
                    <a:lnTo>
                      <a:pt x="244107" y="137138"/>
                    </a:lnTo>
                    <a:lnTo>
                      <a:pt x="285248" y="38399"/>
                    </a:lnTo>
                    <a:close/>
                    <a:moveTo>
                      <a:pt x="224907" y="170051"/>
                    </a:moveTo>
                    <a:lnTo>
                      <a:pt x="353818" y="170051"/>
                    </a:lnTo>
                    <a:cubicBezTo>
                      <a:pt x="383987" y="238620"/>
                      <a:pt x="392215" y="255077"/>
                      <a:pt x="400445" y="287990"/>
                    </a:cubicBezTo>
                    <a:lnTo>
                      <a:pt x="178280" y="287990"/>
                    </a:lnTo>
                    <a:cubicBezTo>
                      <a:pt x="189252" y="246849"/>
                      <a:pt x="200222" y="227649"/>
                      <a:pt x="224907" y="170051"/>
                    </a:cubicBezTo>
                    <a:lnTo>
                      <a:pt x="224907" y="170051"/>
                    </a:lnTo>
                    <a:close/>
                    <a:moveTo>
                      <a:pt x="175538" y="337360"/>
                    </a:moveTo>
                    <a:cubicBezTo>
                      <a:pt x="175538" y="331874"/>
                      <a:pt x="175538" y="326389"/>
                      <a:pt x="175538" y="323646"/>
                    </a:cubicBezTo>
                    <a:lnTo>
                      <a:pt x="405929" y="323646"/>
                    </a:lnTo>
                    <a:cubicBezTo>
                      <a:pt x="405929" y="329131"/>
                      <a:pt x="405929" y="334617"/>
                      <a:pt x="405929" y="337360"/>
                    </a:cubicBezTo>
                    <a:lnTo>
                      <a:pt x="405929" y="469012"/>
                    </a:lnTo>
                    <a:lnTo>
                      <a:pt x="172794" y="469012"/>
                    </a:lnTo>
                    <a:lnTo>
                      <a:pt x="172794" y="337360"/>
                    </a:lnTo>
                    <a:close/>
                    <a:moveTo>
                      <a:pt x="74055" y="1105333"/>
                    </a:moveTo>
                    <a:cubicBezTo>
                      <a:pt x="74055" y="1091619"/>
                      <a:pt x="85027" y="1080648"/>
                      <a:pt x="98741" y="1080648"/>
                    </a:cubicBezTo>
                    <a:lnTo>
                      <a:pt x="145366" y="1080648"/>
                    </a:lnTo>
                    <a:cubicBezTo>
                      <a:pt x="153596" y="1080648"/>
                      <a:pt x="161824" y="1072420"/>
                      <a:pt x="161824" y="1064192"/>
                    </a:cubicBezTo>
                    <a:cubicBezTo>
                      <a:pt x="161824" y="1055964"/>
                      <a:pt x="153596" y="1047735"/>
                      <a:pt x="145366" y="1047735"/>
                    </a:cubicBezTo>
                    <a:lnTo>
                      <a:pt x="117939" y="1047735"/>
                    </a:lnTo>
                    <a:lnTo>
                      <a:pt x="117939" y="883170"/>
                    </a:lnTo>
                    <a:cubicBezTo>
                      <a:pt x="117939" y="718604"/>
                      <a:pt x="32914" y="696662"/>
                      <a:pt x="32914" y="559524"/>
                    </a:cubicBezTo>
                    <a:cubicBezTo>
                      <a:pt x="32914" y="545810"/>
                      <a:pt x="32914" y="534839"/>
                      <a:pt x="35656" y="523868"/>
                    </a:cubicBezTo>
                    <a:cubicBezTo>
                      <a:pt x="35656" y="512897"/>
                      <a:pt x="46627" y="507411"/>
                      <a:pt x="54855" y="507411"/>
                    </a:cubicBezTo>
                    <a:lnTo>
                      <a:pt x="611637" y="507411"/>
                    </a:lnTo>
                    <a:cubicBezTo>
                      <a:pt x="611637" y="512897"/>
                      <a:pt x="614381" y="518382"/>
                      <a:pt x="614381" y="526610"/>
                    </a:cubicBezTo>
                    <a:cubicBezTo>
                      <a:pt x="622609" y="592437"/>
                      <a:pt x="661008" y="622607"/>
                      <a:pt x="704892" y="688433"/>
                    </a:cubicBezTo>
                    <a:cubicBezTo>
                      <a:pt x="715863" y="702147"/>
                      <a:pt x="707634" y="721347"/>
                      <a:pt x="693920" y="726832"/>
                    </a:cubicBezTo>
                    <a:lnTo>
                      <a:pt x="655522" y="740546"/>
                    </a:lnTo>
                    <a:cubicBezTo>
                      <a:pt x="633580" y="748774"/>
                      <a:pt x="617123" y="770716"/>
                      <a:pt x="617123" y="795401"/>
                    </a:cubicBezTo>
                    <a:lnTo>
                      <a:pt x="617123" y="910597"/>
                    </a:lnTo>
                    <a:cubicBezTo>
                      <a:pt x="617123" y="940768"/>
                      <a:pt x="592439" y="962710"/>
                      <a:pt x="562267" y="959967"/>
                    </a:cubicBezTo>
                    <a:lnTo>
                      <a:pt x="447071" y="951739"/>
                    </a:lnTo>
                    <a:cubicBezTo>
                      <a:pt x="414159" y="948996"/>
                      <a:pt x="389473" y="973681"/>
                      <a:pt x="389473" y="1006594"/>
                    </a:cubicBezTo>
                    <a:lnTo>
                      <a:pt x="389473" y="1050478"/>
                    </a:lnTo>
                    <a:lnTo>
                      <a:pt x="224907" y="1050478"/>
                    </a:lnTo>
                    <a:cubicBezTo>
                      <a:pt x="216679" y="1050478"/>
                      <a:pt x="208451" y="1058706"/>
                      <a:pt x="208451" y="1066935"/>
                    </a:cubicBezTo>
                    <a:cubicBezTo>
                      <a:pt x="208451" y="1075163"/>
                      <a:pt x="216679" y="1083391"/>
                      <a:pt x="224907" y="1083391"/>
                    </a:cubicBezTo>
                    <a:lnTo>
                      <a:pt x="408673" y="1083391"/>
                    </a:lnTo>
                    <a:cubicBezTo>
                      <a:pt x="422387" y="1083391"/>
                      <a:pt x="433357" y="1094362"/>
                      <a:pt x="433357" y="1108076"/>
                    </a:cubicBezTo>
                    <a:cubicBezTo>
                      <a:pt x="433357" y="1121790"/>
                      <a:pt x="422387" y="1132761"/>
                      <a:pt x="408673" y="1132761"/>
                    </a:cubicBezTo>
                    <a:lnTo>
                      <a:pt x="98741" y="1132761"/>
                    </a:lnTo>
                    <a:cubicBezTo>
                      <a:pt x="85027" y="1130018"/>
                      <a:pt x="74055" y="1119047"/>
                      <a:pt x="74055" y="1105333"/>
                    </a:cubicBezTo>
                    <a:lnTo>
                      <a:pt x="74055" y="1105333"/>
                    </a:lnTo>
                    <a:close/>
                    <a:moveTo>
                      <a:pt x="718605" y="1105333"/>
                    </a:moveTo>
                    <a:cubicBezTo>
                      <a:pt x="718605" y="1119047"/>
                      <a:pt x="707634" y="1130018"/>
                      <a:pt x="693920" y="1130018"/>
                    </a:cubicBezTo>
                    <a:lnTo>
                      <a:pt x="460785" y="1130018"/>
                    </a:lnTo>
                    <a:cubicBezTo>
                      <a:pt x="463528" y="1121790"/>
                      <a:pt x="466270" y="1113561"/>
                      <a:pt x="466270" y="1105333"/>
                    </a:cubicBezTo>
                    <a:cubicBezTo>
                      <a:pt x="466270" y="1097105"/>
                      <a:pt x="463528" y="1088877"/>
                      <a:pt x="460785" y="1080648"/>
                    </a:cubicBezTo>
                    <a:lnTo>
                      <a:pt x="693920" y="1080648"/>
                    </a:lnTo>
                    <a:cubicBezTo>
                      <a:pt x="707634" y="1077906"/>
                      <a:pt x="718605" y="1091619"/>
                      <a:pt x="718605" y="1105333"/>
                    </a:cubicBezTo>
                    <a:lnTo>
                      <a:pt x="718605" y="1105333"/>
                    </a:lnTo>
                    <a:close/>
                    <a:moveTo>
                      <a:pt x="976426" y="721347"/>
                    </a:moveTo>
                    <a:lnTo>
                      <a:pt x="938027" y="735060"/>
                    </a:lnTo>
                    <a:cubicBezTo>
                      <a:pt x="916085" y="743289"/>
                      <a:pt x="899627" y="765231"/>
                      <a:pt x="899627" y="789916"/>
                    </a:cubicBezTo>
                    <a:lnTo>
                      <a:pt x="899627" y="905112"/>
                    </a:lnTo>
                    <a:cubicBezTo>
                      <a:pt x="899627" y="935282"/>
                      <a:pt x="874943" y="957224"/>
                      <a:pt x="844772" y="954481"/>
                    </a:cubicBezTo>
                    <a:lnTo>
                      <a:pt x="729577" y="946253"/>
                    </a:lnTo>
                    <a:cubicBezTo>
                      <a:pt x="696664" y="943510"/>
                      <a:pt x="671978" y="968195"/>
                      <a:pt x="671978" y="1001108"/>
                    </a:cubicBezTo>
                    <a:lnTo>
                      <a:pt x="671978" y="1044992"/>
                    </a:lnTo>
                    <a:lnTo>
                      <a:pt x="419643" y="1044992"/>
                    </a:lnTo>
                    <a:lnTo>
                      <a:pt x="419643" y="1001108"/>
                    </a:lnTo>
                    <a:cubicBezTo>
                      <a:pt x="419643" y="990137"/>
                      <a:pt x="430615" y="979166"/>
                      <a:pt x="441587" y="981909"/>
                    </a:cubicBezTo>
                    <a:lnTo>
                      <a:pt x="556781" y="990137"/>
                    </a:lnTo>
                    <a:cubicBezTo>
                      <a:pt x="606153" y="992880"/>
                      <a:pt x="647294" y="954481"/>
                      <a:pt x="647294" y="907854"/>
                    </a:cubicBezTo>
                    <a:lnTo>
                      <a:pt x="647294" y="792658"/>
                    </a:lnTo>
                    <a:cubicBezTo>
                      <a:pt x="647294" y="781687"/>
                      <a:pt x="652778" y="773459"/>
                      <a:pt x="663750" y="767973"/>
                    </a:cubicBezTo>
                    <a:lnTo>
                      <a:pt x="702149" y="754260"/>
                    </a:lnTo>
                    <a:cubicBezTo>
                      <a:pt x="737805" y="740546"/>
                      <a:pt x="751519" y="696662"/>
                      <a:pt x="729577" y="663749"/>
                    </a:cubicBezTo>
                    <a:cubicBezTo>
                      <a:pt x="685692" y="595180"/>
                      <a:pt x="652778" y="570495"/>
                      <a:pt x="647294" y="518382"/>
                    </a:cubicBezTo>
                    <a:cubicBezTo>
                      <a:pt x="647294" y="512897"/>
                      <a:pt x="647294" y="510154"/>
                      <a:pt x="644550" y="504668"/>
                    </a:cubicBezTo>
                    <a:lnTo>
                      <a:pt x="877686" y="504668"/>
                    </a:lnTo>
                    <a:cubicBezTo>
                      <a:pt x="888657" y="504668"/>
                      <a:pt x="896885" y="512897"/>
                      <a:pt x="896885" y="521125"/>
                    </a:cubicBezTo>
                    <a:lnTo>
                      <a:pt x="896885" y="521125"/>
                    </a:lnTo>
                    <a:cubicBezTo>
                      <a:pt x="905113" y="586951"/>
                      <a:pt x="943513" y="617122"/>
                      <a:pt x="987396" y="682948"/>
                    </a:cubicBezTo>
                    <a:cubicBezTo>
                      <a:pt x="998368" y="693919"/>
                      <a:pt x="992882" y="713118"/>
                      <a:pt x="976426" y="721347"/>
                    </a:cubicBezTo>
                    <a:lnTo>
                      <a:pt x="976426" y="721347"/>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244" name="Google Shape;244;p20"/>
          <p:cNvGrpSpPr/>
          <p:nvPr/>
        </p:nvGrpSpPr>
        <p:grpSpPr>
          <a:xfrm>
            <a:off x="9003821" y="1937387"/>
            <a:ext cx="812364" cy="762243"/>
            <a:chOff x="6615628" y="2116894"/>
            <a:chExt cx="1066935" cy="1001107"/>
          </a:xfrm>
        </p:grpSpPr>
        <p:sp>
          <p:nvSpPr>
            <p:cNvPr id="245" name="Google Shape;245;p20"/>
            <p:cNvSpPr/>
            <p:nvPr/>
          </p:nvSpPr>
          <p:spPr>
            <a:xfrm>
              <a:off x="7164181" y="2221119"/>
              <a:ext cx="357393" cy="537581"/>
            </a:xfrm>
            <a:custGeom>
              <a:avLst/>
              <a:gdLst/>
              <a:ahLst/>
              <a:cxnLst/>
              <a:rect l="l" t="t" r="r" b="b"/>
              <a:pathLst>
                <a:path w="357393" h="537581" extrusionOk="0">
                  <a:moveTo>
                    <a:pt x="279763" y="331874"/>
                  </a:moveTo>
                  <a:cubicBezTo>
                    <a:pt x="323646" y="298961"/>
                    <a:pt x="351074" y="249591"/>
                    <a:pt x="356560" y="197479"/>
                  </a:cubicBezTo>
                  <a:cubicBezTo>
                    <a:pt x="362046" y="142624"/>
                    <a:pt x="340102" y="90511"/>
                    <a:pt x="301704" y="52112"/>
                  </a:cubicBezTo>
                  <a:cubicBezTo>
                    <a:pt x="268791" y="19199"/>
                    <a:pt x="222163" y="0"/>
                    <a:pt x="175536" y="0"/>
                  </a:cubicBezTo>
                  <a:cubicBezTo>
                    <a:pt x="79539" y="2743"/>
                    <a:pt x="0" y="82283"/>
                    <a:pt x="0" y="183765"/>
                  </a:cubicBezTo>
                  <a:cubicBezTo>
                    <a:pt x="0" y="244106"/>
                    <a:pt x="27428" y="298961"/>
                    <a:pt x="76797" y="331874"/>
                  </a:cubicBezTo>
                  <a:cubicBezTo>
                    <a:pt x="79539" y="334617"/>
                    <a:pt x="79539" y="337360"/>
                    <a:pt x="79539" y="340102"/>
                  </a:cubicBezTo>
                  <a:lnTo>
                    <a:pt x="79539" y="364787"/>
                  </a:lnTo>
                  <a:cubicBezTo>
                    <a:pt x="60341" y="375758"/>
                    <a:pt x="52112" y="394958"/>
                    <a:pt x="52112" y="416900"/>
                  </a:cubicBezTo>
                  <a:cubicBezTo>
                    <a:pt x="54855" y="438842"/>
                    <a:pt x="68569" y="455298"/>
                    <a:pt x="87769" y="463527"/>
                  </a:cubicBezTo>
                  <a:lnTo>
                    <a:pt x="87769" y="485469"/>
                  </a:lnTo>
                  <a:cubicBezTo>
                    <a:pt x="87769" y="515639"/>
                    <a:pt x="112453" y="537581"/>
                    <a:pt x="139880" y="537581"/>
                  </a:cubicBezTo>
                  <a:lnTo>
                    <a:pt x="211193" y="537581"/>
                  </a:lnTo>
                  <a:cubicBezTo>
                    <a:pt x="241363" y="537581"/>
                    <a:pt x="263305" y="512896"/>
                    <a:pt x="263305" y="485469"/>
                  </a:cubicBezTo>
                  <a:lnTo>
                    <a:pt x="263305" y="463527"/>
                  </a:lnTo>
                  <a:cubicBezTo>
                    <a:pt x="282505" y="455298"/>
                    <a:pt x="296219" y="438842"/>
                    <a:pt x="298961" y="416900"/>
                  </a:cubicBezTo>
                  <a:cubicBezTo>
                    <a:pt x="301704" y="394958"/>
                    <a:pt x="290733" y="375758"/>
                    <a:pt x="271533" y="364787"/>
                  </a:cubicBezTo>
                  <a:lnTo>
                    <a:pt x="271533" y="340102"/>
                  </a:lnTo>
                  <a:cubicBezTo>
                    <a:pt x="277019" y="337360"/>
                    <a:pt x="277019" y="334617"/>
                    <a:pt x="279763" y="331874"/>
                  </a:cubicBezTo>
                  <a:lnTo>
                    <a:pt x="279763" y="331874"/>
                  </a:lnTo>
                  <a:close/>
                  <a:moveTo>
                    <a:pt x="35656" y="183765"/>
                  </a:moveTo>
                  <a:cubicBezTo>
                    <a:pt x="35656" y="104225"/>
                    <a:pt x="98739" y="38399"/>
                    <a:pt x="175536" y="35656"/>
                  </a:cubicBezTo>
                  <a:cubicBezTo>
                    <a:pt x="175536" y="35656"/>
                    <a:pt x="175536" y="35656"/>
                    <a:pt x="178280" y="35656"/>
                  </a:cubicBezTo>
                  <a:cubicBezTo>
                    <a:pt x="213936" y="35656"/>
                    <a:pt x="249591" y="49370"/>
                    <a:pt x="277019" y="76797"/>
                  </a:cubicBezTo>
                  <a:cubicBezTo>
                    <a:pt x="307190" y="106968"/>
                    <a:pt x="323646" y="150852"/>
                    <a:pt x="320904" y="194736"/>
                  </a:cubicBezTo>
                  <a:cubicBezTo>
                    <a:pt x="318160" y="238620"/>
                    <a:pt x="296219" y="277019"/>
                    <a:pt x="260563" y="304446"/>
                  </a:cubicBezTo>
                  <a:cubicBezTo>
                    <a:pt x="249591" y="312675"/>
                    <a:pt x="241363" y="326389"/>
                    <a:pt x="241363" y="340102"/>
                  </a:cubicBezTo>
                  <a:lnTo>
                    <a:pt x="241363" y="356559"/>
                  </a:lnTo>
                  <a:lnTo>
                    <a:pt x="117939" y="356559"/>
                  </a:lnTo>
                  <a:lnTo>
                    <a:pt x="117939" y="340102"/>
                  </a:lnTo>
                  <a:cubicBezTo>
                    <a:pt x="117939" y="326389"/>
                    <a:pt x="109711" y="312675"/>
                    <a:pt x="98739" y="304446"/>
                  </a:cubicBezTo>
                  <a:cubicBezTo>
                    <a:pt x="57597" y="277019"/>
                    <a:pt x="35656" y="230392"/>
                    <a:pt x="35656" y="183765"/>
                  </a:cubicBezTo>
                  <a:lnTo>
                    <a:pt x="35656" y="183765"/>
                  </a:lnTo>
                  <a:close/>
                  <a:moveTo>
                    <a:pt x="213936" y="499183"/>
                  </a:moveTo>
                  <a:lnTo>
                    <a:pt x="142624" y="499183"/>
                  </a:lnTo>
                  <a:cubicBezTo>
                    <a:pt x="131653" y="499183"/>
                    <a:pt x="126167" y="490954"/>
                    <a:pt x="126167" y="482726"/>
                  </a:cubicBezTo>
                  <a:lnTo>
                    <a:pt x="126167" y="466270"/>
                  </a:lnTo>
                  <a:lnTo>
                    <a:pt x="233135" y="466270"/>
                  </a:lnTo>
                  <a:lnTo>
                    <a:pt x="233135" y="482726"/>
                  </a:lnTo>
                  <a:cubicBezTo>
                    <a:pt x="233135" y="490954"/>
                    <a:pt x="224907" y="499183"/>
                    <a:pt x="213936" y="499183"/>
                  </a:cubicBezTo>
                  <a:lnTo>
                    <a:pt x="213936" y="499183"/>
                  </a:lnTo>
                  <a:close/>
                  <a:moveTo>
                    <a:pt x="249591" y="427871"/>
                  </a:moveTo>
                  <a:lnTo>
                    <a:pt x="106967" y="427871"/>
                  </a:lnTo>
                  <a:cubicBezTo>
                    <a:pt x="95997" y="427871"/>
                    <a:pt x="90511" y="419643"/>
                    <a:pt x="90511" y="411414"/>
                  </a:cubicBezTo>
                  <a:cubicBezTo>
                    <a:pt x="90511" y="403186"/>
                    <a:pt x="98739" y="394958"/>
                    <a:pt x="106967" y="394958"/>
                  </a:cubicBezTo>
                  <a:lnTo>
                    <a:pt x="249591" y="394958"/>
                  </a:lnTo>
                  <a:cubicBezTo>
                    <a:pt x="260563" y="394958"/>
                    <a:pt x="266049" y="403186"/>
                    <a:pt x="266049" y="411414"/>
                  </a:cubicBezTo>
                  <a:cubicBezTo>
                    <a:pt x="266049" y="419643"/>
                    <a:pt x="260563" y="427871"/>
                    <a:pt x="249591" y="427871"/>
                  </a:cubicBezTo>
                  <a:lnTo>
                    <a:pt x="249591" y="427871"/>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6" name="Google Shape;246;p20"/>
            <p:cNvSpPr/>
            <p:nvPr/>
          </p:nvSpPr>
          <p:spPr>
            <a:xfrm>
              <a:off x="7361660" y="2296927"/>
              <a:ext cx="93253" cy="100442"/>
            </a:xfrm>
            <a:custGeom>
              <a:avLst/>
              <a:gdLst/>
              <a:ahLst/>
              <a:cxnLst/>
              <a:rect l="l" t="t" r="r" b="b"/>
              <a:pathLst>
                <a:path w="93253" h="100442" extrusionOk="0">
                  <a:moveTo>
                    <a:pt x="10971" y="36645"/>
                  </a:moveTo>
                  <a:cubicBezTo>
                    <a:pt x="32913" y="44873"/>
                    <a:pt x="52112" y="66815"/>
                    <a:pt x="57598" y="88758"/>
                  </a:cubicBezTo>
                  <a:cubicBezTo>
                    <a:pt x="60340" y="96986"/>
                    <a:pt x="71312" y="102471"/>
                    <a:pt x="79540" y="99729"/>
                  </a:cubicBezTo>
                  <a:cubicBezTo>
                    <a:pt x="87768" y="96986"/>
                    <a:pt x="93254" y="88758"/>
                    <a:pt x="93254" y="77786"/>
                  </a:cubicBezTo>
                  <a:cubicBezTo>
                    <a:pt x="82284" y="44873"/>
                    <a:pt x="57598" y="14703"/>
                    <a:pt x="24685" y="989"/>
                  </a:cubicBezTo>
                  <a:cubicBezTo>
                    <a:pt x="16457" y="-1754"/>
                    <a:pt x="5485" y="989"/>
                    <a:pt x="2743" y="11960"/>
                  </a:cubicBezTo>
                  <a:cubicBezTo>
                    <a:pt x="-2743" y="22931"/>
                    <a:pt x="1" y="33902"/>
                    <a:pt x="10971" y="36645"/>
                  </a:cubicBezTo>
                  <a:lnTo>
                    <a:pt x="10971" y="3664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7" name="Google Shape;247;p20"/>
            <p:cNvSpPr/>
            <p:nvPr/>
          </p:nvSpPr>
          <p:spPr>
            <a:xfrm>
              <a:off x="7328747" y="2116894"/>
              <a:ext cx="32913" cy="68569"/>
            </a:xfrm>
            <a:custGeom>
              <a:avLst/>
              <a:gdLst/>
              <a:ahLst/>
              <a:cxnLst/>
              <a:rect l="l" t="t" r="r" b="b"/>
              <a:pathLst>
                <a:path w="32913" h="68569" extrusionOk="0">
                  <a:moveTo>
                    <a:pt x="32914" y="52112"/>
                  </a:moveTo>
                  <a:lnTo>
                    <a:pt x="32914" y="16457"/>
                  </a:lnTo>
                  <a:cubicBezTo>
                    <a:pt x="32914" y="5485"/>
                    <a:pt x="24684" y="0"/>
                    <a:pt x="16456" y="0"/>
                  </a:cubicBezTo>
                  <a:cubicBezTo>
                    <a:pt x="5486" y="0"/>
                    <a:pt x="0" y="8228"/>
                    <a:pt x="0" y="16457"/>
                  </a:cubicBezTo>
                  <a:lnTo>
                    <a:pt x="0" y="52112"/>
                  </a:lnTo>
                  <a:cubicBezTo>
                    <a:pt x="0" y="63084"/>
                    <a:pt x="8228" y="68569"/>
                    <a:pt x="16456" y="68569"/>
                  </a:cubicBezTo>
                  <a:cubicBezTo>
                    <a:pt x="24684" y="68569"/>
                    <a:pt x="32914" y="60341"/>
                    <a:pt x="32914" y="52112"/>
                  </a:cubicBezTo>
                  <a:lnTo>
                    <a:pt x="32914" y="5211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8" name="Google Shape;248;p20"/>
            <p:cNvSpPr/>
            <p:nvPr/>
          </p:nvSpPr>
          <p:spPr>
            <a:xfrm>
              <a:off x="7205857" y="2139370"/>
              <a:ext cx="50892" cy="68034"/>
            </a:xfrm>
            <a:custGeom>
              <a:avLst/>
              <a:gdLst/>
              <a:ahLst/>
              <a:cxnLst/>
              <a:rect l="l" t="t" r="r" b="b"/>
              <a:pathLst>
                <a:path w="50892" h="68034" extrusionOk="0">
                  <a:moveTo>
                    <a:pt x="35122" y="68035"/>
                  </a:moveTo>
                  <a:cubicBezTo>
                    <a:pt x="40608" y="68035"/>
                    <a:pt x="46094" y="65292"/>
                    <a:pt x="48836" y="59806"/>
                  </a:cubicBezTo>
                  <a:cubicBezTo>
                    <a:pt x="51578" y="54321"/>
                    <a:pt x="51578" y="48835"/>
                    <a:pt x="48836" y="43349"/>
                  </a:cubicBezTo>
                  <a:lnTo>
                    <a:pt x="35122" y="10436"/>
                  </a:lnTo>
                  <a:cubicBezTo>
                    <a:pt x="32380" y="2208"/>
                    <a:pt x="21408" y="-3277"/>
                    <a:pt x="10436" y="2208"/>
                  </a:cubicBezTo>
                  <a:cubicBezTo>
                    <a:pt x="2208" y="4951"/>
                    <a:pt x="-3278" y="15922"/>
                    <a:pt x="2208" y="26893"/>
                  </a:cubicBezTo>
                  <a:lnTo>
                    <a:pt x="15922" y="59806"/>
                  </a:lnTo>
                  <a:cubicBezTo>
                    <a:pt x="21408" y="65292"/>
                    <a:pt x="26894" y="68035"/>
                    <a:pt x="35122" y="68035"/>
                  </a:cubicBezTo>
                  <a:lnTo>
                    <a:pt x="35122" y="6803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9" name="Google Shape;249;p20"/>
            <p:cNvSpPr/>
            <p:nvPr/>
          </p:nvSpPr>
          <p:spPr>
            <a:xfrm>
              <a:off x="7110698" y="2208776"/>
              <a:ext cx="62787" cy="58969"/>
            </a:xfrm>
            <a:custGeom>
              <a:avLst/>
              <a:gdLst/>
              <a:ahLst/>
              <a:cxnLst/>
              <a:rect l="l" t="t" r="r" b="b"/>
              <a:pathLst>
                <a:path w="62787" h="58969" extrusionOk="0">
                  <a:moveTo>
                    <a:pt x="45256" y="58969"/>
                  </a:moveTo>
                  <a:cubicBezTo>
                    <a:pt x="53484" y="58969"/>
                    <a:pt x="58970" y="53484"/>
                    <a:pt x="61712" y="47998"/>
                  </a:cubicBezTo>
                  <a:cubicBezTo>
                    <a:pt x="64454" y="39770"/>
                    <a:pt x="61712" y="34285"/>
                    <a:pt x="56226" y="28799"/>
                  </a:cubicBezTo>
                  <a:lnTo>
                    <a:pt x="28798" y="4114"/>
                  </a:lnTo>
                  <a:cubicBezTo>
                    <a:pt x="20570" y="-1371"/>
                    <a:pt x="9599" y="-1371"/>
                    <a:pt x="4114" y="4114"/>
                  </a:cubicBezTo>
                  <a:cubicBezTo>
                    <a:pt x="-1371" y="12342"/>
                    <a:pt x="-1371" y="23313"/>
                    <a:pt x="4114" y="28799"/>
                  </a:cubicBezTo>
                  <a:lnTo>
                    <a:pt x="31542" y="53484"/>
                  </a:lnTo>
                  <a:cubicBezTo>
                    <a:pt x="37026" y="58969"/>
                    <a:pt x="42512" y="58969"/>
                    <a:pt x="45256" y="58969"/>
                  </a:cubicBezTo>
                  <a:lnTo>
                    <a:pt x="45256" y="58969"/>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0" name="Google Shape;250;p20"/>
            <p:cNvSpPr/>
            <p:nvPr/>
          </p:nvSpPr>
          <p:spPr>
            <a:xfrm>
              <a:off x="7055994" y="2313154"/>
              <a:ext cx="67758" cy="46322"/>
            </a:xfrm>
            <a:custGeom>
              <a:avLst/>
              <a:gdLst/>
              <a:ahLst/>
              <a:cxnLst/>
              <a:rect l="l" t="t" r="r" b="b"/>
              <a:pathLst>
                <a:path w="67758" h="46322" extrusionOk="0">
                  <a:moveTo>
                    <a:pt x="67046" y="34132"/>
                  </a:moveTo>
                  <a:cubicBezTo>
                    <a:pt x="69788" y="25904"/>
                    <a:pt x="64302" y="14933"/>
                    <a:pt x="56074" y="12190"/>
                  </a:cubicBezTo>
                  <a:lnTo>
                    <a:pt x="23161" y="1219"/>
                  </a:lnTo>
                  <a:cubicBezTo>
                    <a:pt x="17676" y="-1524"/>
                    <a:pt x="14933" y="1219"/>
                    <a:pt x="9447" y="1219"/>
                  </a:cubicBezTo>
                  <a:cubicBezTo>
                    <a:pt x="3962" y="3962"/>
                    <a:pt x="1219" y="6704"/>
                    <a:pt x="1219" y="12190"/>
                  </a:cubicBezTo>
                  <a:cubicBezTo>
                    <a:pt x="-1523" y="17676"/>
                    <a:pt x="1219" y="20418"/>
                    <a:pt x="1219" y="25904"/>
                  </a:cubicBezTo>
                  <a:cubicBezTo>
                    <a:pt x="3962" y="31389"/>
                    <a:pt x="6705" y="34132"/>
                    <a:pt x="12190" y="34132"/>
                  </a:cubicBezTo>
                  <a:lnTo>
                    <a:pt x="45104" y="45103"/>
                  </a:lnTo>
                  <a:cubicBezTo>
                    <a:pt x="50588" y="47846"/>
                    <a:pt x="53332" y="45103"/>
                    <a:pt x="58818" y="45103"/>
                  </a:cubicBezTo>
                  <a:cubicBezTo>
                    <a:pt x="61560" y="42360"/>
                    <a:pt x="64302" y="36875"/>
                    <a:pt x="67046" y="34132"/>
                  </a:cubicBezTo>
                  <a:lnTo>
                    <a:pt x="67046" y="34132"/>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1" name="Google Shape;251;p20"/>
            <p:cNvSpPr/>
            <p:nvPr/>
          </p:nvSpPr>
          <p:spPr>
            <a:xfrm>
              <a:off x="7042363" y="2426288"/>
              <a:ext cx="72448" cy="37330"/>
            </a:xfrm>
            <a:custGeom>
              <a:avLst/>
              <a:gdLst/>
              <a:ahLst/>
              <a:cxnLst/>
              <a:rect l="l" t="t" r="r" b="b"/>
              <a:pathLst>
                <a:path w="72448" h="37330" extrusionOk="0">
                  <a:moveTo>
                    <a:pt x="50505" y="538"/>
                  </a:moveTo>
                  <a:lnTo>
                    <a:pt x="14850" y="3281"/>
                  </a:lnTo>
                  <a:cubicBezTo>
                    <a:pt x="9364" y="3281"/>
                    <a:pt x="6622" y="6023"/>
                    <a:pt x="3880" y="8766"/>
                  </a:cubicBezTo>
                  <a:cubicBezTo>
                    <a:pt x="1136" y="11509"/>
                    <a:pt x="-1606" y="16994"/>
                    <a:pt x="1136" y="22480"/>
                  </a:cubicBezTo>
                  <a:cubicBezTo>
                    <a:pt x="1136" y="27966"/>
                    <a:pt x="3880" y="30708"/>
                    <a:pt x="6622" y="33451"/>
                  </a:cubicBezTo>
                  <a:cubicBezTo>
                    <a:pt x="9364" y="36194"/>
                    <a:pt x="14850" y="38937"/>
                    <a:pt x="20335" y="36194"/>
                  </a:cubicBezTo>
                  <a:lnTo>
                    <a:pt x="55991" y="33451"/>
                  </a:lnTo>
                  <a:cubicBezTo>
                    <a:pt x="66963" y="33451"/>
                    <a:pt x="72449" y="22480"/>
                    <a:pt x="72449" y="14252"/>
                  </a:cubicBezTo>
                  <a:cubicBezTo>
                    <a:pt x="69705" y="6023"/>
                    <a:pt x="58735" y="-2205"/>
                    <a:pt x="50505" y="538"/>
                  </a:cubicBezTo>
                  <a:lnTo>
                    <a:pt x="50505" y="53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2" name="Google Shape;252;p20"/>
            <p:cNvSpPr/>
            <p:nvPr/>
          </p:nvSpPr>
          <p:spPr>
            <a:xfrm>
              <a:off x="7572853" y="2426826"/>
              <a:ext cx="71312" cy="38398"/>
            </a:xfrm>
            <a:custGeom>
              <a:avLst/>
              <a:gdLst/>
              <a:ahLst/>
              <a:cxnLst/>
              <a:rect l="l" t="t" r="r" b="b"/>
              <a:pathLst>
                <a:path w="71312" h="38398" extrusionOk="0">
                  <a:moveTo>
                    <a:pt x="16458" y="35656"/>
                  </a:moveTo>
                  <a:lnTo>
                    <a:pt x="52113" y="38399"/>
                  </a:lnTo>
                  <a:cubicBezTo>
                    <a:pt x="63085" y="38399"/>
                    <a:pt x="71313" y="32913"/>
                    <a:pt x="71313" y="21942"/>
                  </a:cubicBezTo>
                  <a:cubicBezTo>
                    <a:pt x="71313" y="10971"/>
                    <a:pt x="65827" y="2743"/>
                    <a:pt x="54855" y="2743"/>
                  </a:cubicBezTo>
                  <a:lnTo>
                    <a:pt x="19200" y="0"/>
                  </a:lnTo>
                  <a:cubicBezTo>
                    <a:pt x="13714" y="0"/>
                    <a:pt x="10972" y="0"/>
                    <a:pt x="5486" y="2743"/>
                  </a:cubicBezTo>
                  <a:cubicBezTo>
                    <a:pt x="2744" y="5485"/>
                    <a:pt x="0" y="10971"/>
                    <a:pt x="0" y="13714"/>
                  </a:cubicBezTo>
                  <a:cubicBezTo>
                    <a:pt x="0" y="19199"/>
                    <a:pt x="0" y="21942"/>
                    <a:pt x="2744" y="27428"/>
                  </a:cubicBezTo>
                  <a:cubicBezTo>
                    <a:pt x="8230" y="32913"/>
                    <a:pt x="10972" y="35656"/>
                    <a:pt x="16458" y="35656"/>
                  </a:cubicBezTo>
                  <a:lnTo>
                    <a:pt x="16458" y="35656"/>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3" name="Google Shape;253;p20"/>
            <p:cNvSpPr/>
            <p:nvPr/>
          </p:nvSpPr>
          <p:spPr>
            <a:xfrm>
              <a:off x="7563912" y="2313659"/>
              <a:ext cx="67253" cy="44597"/>
            </a:xfrm>
            <a:custGeom>
              <a:avLst/>
              <a:gdLst/>
              <a:ahLst/>
              <a:cxnLst/>
              <a:rect l="l" t="t" r="r" b="b"/>
              <a:pathLst>
                <a:path w="67253" h="44597" extrusionOk="0">
                  <a:moveTo>
                    <a:pt x="17171" y="44598"/>
                  </a:moveTo>
                  <a:cubicBezTo>
                    <a:pt x="19913" y="44598"/>
                    <a:pt x="19913" y="44598"/>
                    <a:pt x="22655" y="44598"/>
                  </a:cubicBezTo>
                  <a:lnTo>
                    <a:pt x="55569" y="33626"/>
                  </a:lnTo>
                  <a:cubicBezTo>
                    <a:pt x="63796" y="30884"/>
                    <a:pt x="69282" y="19913"/>
                    <a:pt x="66540" y="11685"/>
                  </a:cubicBezTo>
                  <a:cubicBezTo>
                    <a:pt x="63796" y="3456"/>
                    <a:pt x="52826" y="-2029"/>
                    <a:pt x="44598" y="713"/>
                  </a:cubicBezTo>
                  <a:lnTo>
                    <a:pt x="11685" y="11685"/>
                  </a:lnTo>
                  <a:cubicBezTo>
                    <a:pt x="3457" y="14427"/>
                    <a:pt x="-2029" y="22656"/>
                    <a:pt x="713" y="30884"/>
                  </a:cubicBezTo>
                  <a:cubicBezTo>
                    <a:pt x="713" y="39112"/>
                    <a:pt x="6199" y="44598"/>
                    <a:pt x="17171" y="44598"/>
                  </a:cubicBezTo>
                  <a:lnTo>
                    <a:pt x="17171" y="445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4" name="Google Shape;254;p20"/>
            <p:cNvSpPr/>
            <p:nvPr/>
          </p:nvSpPr>
          <p:spPr>
            <a:xfrm>
              <a:off x="7509084" y="2210148"/>
              <a:ext cx="63768" cy="58969"/>
            </a:xfrm>
            <a:custGeom>
              <a:avLst/>
              <a:gdLst/>
              <a:ahLst/>
              <a:cxnLst/>
              <a:rect l="l" t="t" r="r" b="b"/>
              <a:pathLst>
                <a:path w="63768" h="58969" extrusionOk="0">
                  <a:moveTo>
                    <a:pt x="30857" y="54855"/>
                  </a:moveTo>
                  <a:lnTo>
                    <a:pt x="58284" y="30171"/>
                  </a:lnTo>
                  <a:cubicBezTo>
                    <a:pt x="61026" y="27428"/>
                    <a:pt x="63768" y="21942"/>
                    <a:pt x="63768" y="19200"/>
                  </a:cubicBezTo>
                  <a:cubicBezTo>
                    <a:pt x="63768" y="13714"/>
                    <a:pt x="61026" y="10971"/>
                    <a:pt x="58284" y="5486"/>
                  </a:cubicBezTo>
                  <a:cubicBezTo>
                    <a:pt x="55540" y="2743"/>
                    <a:pt x="50055" y="0"/>
                    <a:pt x="47312" y="0"/>
                  </a:cubicBezTo>
                  <a:cubicBezTo>
                    <a:pt x="41827" y="0"/>
                    <a:pt x="39085" y="2743"/>
                    <a:pt x="33599" y="5486"/>
                  </a:cubicBezTo>
                  <a:lnTo>
                    <a:pt x="6171" y="30171"/>
                  </a:lnTo>
                  <a:cubicBezTo>
                    <a:pt x="-2057" y="35656"/>
                    <a:pt x="-2057" y="46627"/>
                    <a:pt x="6171" y="54855"/>
                  </a:cubicBezTo>
                  <a:cubicBezTo>
                    <a:pt x="11657" y="60341"/>
                    <a:pt x="22627" y="60341"/>
                    <a:pt x="30857" y="54855"/>
                  </a:cubicBezTo>
                  <a:lnTo>
                    <a:pt x="30857" y="5485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5" name="Google Shape;255;p20"/>
            <p:cNvSpPr/>
            <p:nvPr/>
          </p:nvSpPr>
          <p:spPr>
            <a:xfrm>
              <a:off x="7425430" y="2137807"/>
              <a:ext cx="49712" cy="69597"/>
            </a:xfrm>
            <a:custGeom>
              <a:avLst/>
              <a:gdLst/>
              <a:ahLst/>
              <a:cxnLst/>
              <a:rect l="l" t="t" r="r" b="b"/>
              <a:pathLst>
                <a:path w="49712" h="69597" extrusionOk="0">
                  <a:moveTo>
                    <a:pt x="18514" y="69598"/>
                  </a:moveTo>
                  <a:cubicBezTo>
                    <a:pt x="26742" y="69598"/>
                    <a:pt x="32228" y="64112"/>
                    <a:pt x="34970" y="58626"/>
                  </a:cubicBezTo>
                  <a:lnTo>
                    <a:pt x="48684" y="25713"/>
                  </a:lnTo>
                  <a:cubicBezTo>
                    <a:pt x="51426" y="17485"/>
                    <a:pt x="48684" y="6514"/>
                    <a:pt x="40456" y="1029"/>
                  </a:cubicBezTo>
                  <a:cubicBezTo>
                    <a:pt x="32228" y="-1714"/>
                    <a:pt x="21256" y="1029"/>
                    <a:pt x="15770" y="9257"/>
                  </a:cubicBezTo>
                  <a:lnTo>
                    <a:pt x="2057" y="42170"/>
                  </a:lnTo>
                  <a:cubicBezTo>
                    <a:pt x="-686" y="47655"/>
                    <a:pt x="-686" y="53141"/>
                    <a:pt x="2057" y="58626"/>
                  </a:cubicBezTo>
                  <a:cubicBezTo>
                    <a:pt x="7542" y="66855"/>
                    <a:pt x="13028" y="69598"/>
                    <a:pt x="18514" y="69598"/>
                  </a:cubicBezTo>
                  <a:lnTo>
                    <a:pt x="18514" y="6959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6" name="Google Shape;256;p20"/>
            <p:cNvSpPr/>
            <p:nvPr/>
          </p:nvSpPr>
          <p:spPr>
            <a:xfrm>
              <a:off x="6615628" y="2654475"/>
              <a:ext cx="1066935" cy="463526"/>
            </a:xfrm>
            <a:custGeom>
              <a:avLst/>
              <a:gdLst/>
              <a:ahLst/>
              <a:cxnLst/>
              <a:rect l="l" t="t" r="r" b="b"/>
              <a:pathLst>
                <a:path w="1066935" h="463526" extrusionOk="0">
                  <a:moveTo>
                    <a:pt x="1014824" y="315418"/>
                  </a:moveTo>
                  <a:lnTo>
                    <a:pt x="784431" y="315418"/>
                  </a:lnTo>
                  <a:lnTo>
                    <a:pt x="784431" y="298961"/>
                  </a:lnTo>
                  <a:cubicBezTo>
                    <a:pt x="784431" y="271533"/>
                    <a:pt x="748775" y="252334"/>
                    <a:pt x="737803" y="246849"/>
                  </a:cubicBezTo>
                  <a:cubicBezTo>
                    <a:pt x="737803" y="246849"/>
                    <a:pt x="735061" y="246849"/>
                    <a:pt x="735061" y="246849"/>
                  </a:cubicBezTo>
                  <a:lnTo>
                    <a:pt x="559524" y="194736"/>
                  </a:lnTo>
                  <a:cubicBezTo>
                    <a:pt x="548553" y="183765"/>
                    <a:pt x="510154" y="150852"/>
                    <a:pt x="460785" y="115196"/>
                  </a:cubicBezTo>
                  <a:cubicBezTo>
                    <a:pt x="383987" y="60341"/>
                    <a:pt x="323646" y="32913"/>
                    <a:pt x="282505" y="32913"/>
                  </a:cubicBezTo>
                  <a:lnTo>
                    <a:pt x="139880" y="32913"/>
                  </a:lnTo>
                  <a:lnTo>
                    <a:pt x="139880" y="16456"/>
                  </a:lnTo>
                  <a:cubicBezTo>
                    <a:pt x="139880" y="5485"/>
                    <a:pt x="131653" y="0"/>
                    <a:pt x="123425" y="0"/>
                  </a:cubicBezTo>
                  <a:lnTo>
                    <a:pt x="16456" y="0"/>
                  </a:lnTo>
                  <a:cubicBezTo>
                    <a:pt x="5486" y="0"/>
                    <a:pt x="0" y="8228"/>
                    <a:pt x="0" y="16456"/>
                  </a:cubicBezTo>
                  <a:lnTo>
                    <a:pt x="0" y="408671"/>
                  </a:lnTo>
                  <a:cubicBezTo>
                    <a:pt x="0" y="419642"/>
                    <a:pt x="8228" y="425128"/>
                    <a:pt x="16456" y="425128"/>
                  </a:cubicBezTo>
                  <a:lnTo>
                    <a:pt x="123425" y="425128"/>
                  </a:lnTo>
                  <a:cubicBezTo>
                    <a:pt x="134395" y="425128"/>
                    <a:pt x="139880" y="416900"/>
                    <a:pt x="139880" y="408671"/>
                  </a:cubicBezTo>
                  <a:lnTo>
                    <a:pt x="139880" y="392215"/>
                  </a:lnTo>
                  <a:lnTo>
                    <a:pt x="191994" y="392215"/>
                  </a:lnTo>
                  <a:cubicBezTo>
                    <a:pt x="202964" y="394958"/>
                    <a:pt x="293476" y="411414"/>
                    <a:pt x="375759" y="427871"/>
                  </a:cubicBezTo>
                  <a:cubicBezTo>
                    <a:pt x="537582" y="460784"/>
                    <a:pt x="559524" y="463527"/>
                    <a:pt x="565009" y="463527"/>
                  </a:cubicBezTo>
                  <a:lnTo>
                    <a:pt x="1014824" y="463527"/>
                  </a:lnTo>
                  <a:cubicBezTo>
                    <a:pt x="1044994" y="463527"/>
                    <a:pt x="1066936" y="438842"/>
                    <a:pt x="1066936" y="411414"/>
                  </a:cubicBezTo>
                  <a:lnTo>
                    <a:pt x="1066936" y="375758"/>
                  </a:lnTo>
                  <a:cubicBezTo>
                    <a:pt x="1066936" y="340102"/>
                    <a:pt x="1042252" y="315418"/>
                    <a:pt x="1014824" y="315418"/>
                  </a:cubicBezTo>
                  <a:lnTo>
                    <a:pt x="1014824" y="315418"/>
                  </a:lnTo>
                  <a:close/>
                  <a:moveTo>
                    <a:pt x="104225" y="386729"/>
                  </a:moveTo>
                  <a:lnTo>
                    <a:pt x="32914" y="386729"/>
                  </a:lnTo>
                  <a:lnTo>
                    <a:pt x="32914" y="30170"/>
                  </a:lnTo>
                  <a:lnTo>
                    <a:pt x="104225" y="30170"/>
                  </a:lnTo>
                  <a:lnTo>
                    <a:pt x="104225" y="386729"/>
                  </a:lnTo>
                  <a:close/>
                  <a:moveTo>
                    <a:pt x="1031280" y="405928"/>
                  </a:moveTo>
                  <a:cubicBezTo>
                    <a:pt x="1031280" y="416900"/>
                    <a:pt x="1023052" y="422385"/>
                    <a:pt x="1014824" y="422385"/>
                  </a:cubicBezTo>
                  <a:lnTo>
                    <a:pt x="565009" y="422385"/>
                  </a:lnTo>
                  <a:cubicBezTo>
                    <a:pt x="554039" y="419642"/>
                    <a:pt x="463527" y="403186"/>
                    <a:pt x="381244" y="386729"/>
                  </a:cubicBezTo>
                  <a:cubicBezTo>
                    <a:pt x="219421" y="353816"/>
                    <a:pt x="197480" y="351073"/>
                    <a:pt x="191994" y="351073"/>
                  </a:cubicBezTo>
                  <a:lnTo>
                    <a:pt x="139880" y="351073"/>
                  </a:lnTo>
                  <a:lnTo>
                    <a:pt x="139880" y="65826"/>
                  </a:lnTo>
                  <a:lnTo>
                    <a:pt x="282505" y="65826"/>
                  </a:lnTo>
                  <a:cubicBezTo>
                    <a:pt x="351074" y="65826"/>
                    <a:pt x="490954" y="178280"/>
                    <a:pt x="537582" y="222163"/>
                  </a:cubicBezTo>
                  <a:cubicBezTo>
                    <a:pt x="540326" y="224906"/>
                    <a:pt x="543068" y="224906"/>
                    <a:pt x="543068" y="224906"/>
                  </a:cubicBezTo>
                  <a:lnTo>
                    <a:pt x="718605" y="277019"/>
                  </a:lnTo>
                  <a:cubicBezTo>
                    <a:pt x="729575" y="282504"/>
                    <a:pt x="740547" y="293475"/>
                    <a:pt x="743289" y="296218"/>
                  </a:cubicBezTo>
                  <a:lnTo>
                    <a:pt x="743289" y="331874"/>
                  </a:lnTo>
                  <a:cubicBezTo>
                    <a:pt x="743289" y="340102"/>
                    <a:pt x="735061" y="348331"/>
                    <a:pt x="726833" y="348331"/>
                  </a:cubicBezTo>
                  <a:lnTo>
                    <a:pt x="554039" y="312675"/>
                  </a:lnTo>
                  <a:lnTo>
                    <a:pt x="430615" y="244106"/>
                  </a:lnTo>
                  <a:cubicBezTo>
                    <a:pt x="427871" y="241363"/>
                    <a:pt x="422385" y="241363"/>
                    <a:pt x="416901" y="241363"/>
                  </a:cubicBezTo>
                  <a:cubicBezTo>
                    <a:pt x="411415" y="241363"/>
                    <a:pt x="408671" y="246849"/>
                    <a:pt x="405929" y="249591"/>
                  </a:cubicBezTo>
                  <a:cubicBezTo>
                    <a:pt x="403187" y="252334"/>
                    <a:pt x="403187" y="257819"/>
                    <a:pt x="403187" y="263305"/>
                  </a:cubicBezTo>
                  <a:cubicBezTo>
                    <a:pt x="403187" y="268790"/>
                    <a:pt x="408671" y="271533"/>
                    <a:pt x="411415" y="274276"/>
                  </a:cubicBezTo>
                  <a:lnTo>
                    <a:pt x="534840" y="345588"/>
                  </a:lnTo>
                  <a:cubicBezTo>
                    <a:pt x="537582" y="345588"/>
                    <a:pt x="537582" y="348331"/>
                    <a:pt x="540326" y="348331"/>
                  </a:cubicBezTo>
                  <a:lnTo>
                    <a:pt x="718605" y="383987"/>
                  </a:lnTo>
                  <a:cubicBezTo>
                    <a:pt x="718605" y="383987"/>
                    <a:pt x="721348" y="383987"/>
                    <a:pt x="721348" y="383987"/>
                  </a:cubicBezTo>
                  <a:cubicBezTo>
                    <a:pt x="743289" y="383987"/>
                    <a:pt x="765231" y="370273"/>
                    <a:pt x="770717" y="348331"/>
                  </a:cubicBezTo>
                  <a:lnTo>
                    <a:pt x="1006596" y="348331"/>
                  </a:lnTo>
                  <a:cubicBezTo>
                    <a:pt x="1017566" y="348331"/>
                    <a:pt x="1023052" y="356559"/>
                    <a:pt x="1023052" y="364787"/>
                  </a:cubicBezTo>
                  <a:lnTo>
                    <a:pt x="1023052" y="405928"/>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57" name="Google Shape;257;p20"/>
          <p:cNvGrpSpPr/>
          <p:nvPr/>
        </p:nvGrpSpPr>
        <p:grpSpPr>
          <a:xfrm>
            <a:off x="2399531" y="2067109"/>
            <a:ext cx="655923" cy="655810"/>
            <a:chOff x="3258209" y="1217582"/>
            <a:chExt cx="4712093" cy="4711281"/>
          </a:xfrm>
        </p:grpSpPr>
        <p:sp>
          <p:nvSpPr>
            <p:cNvPr id="258" name="Google Shape;258;p20"/>
            <p:cNvSpPr/>
            <p:nvPr/>
          </p:nvSpPr>
          <p:spPr>
            <a:xfrm>
              <a:off x="3258209" y="1217582"/>
              <a:ext cx="4712093" cy="4711281"/>
            </a:xfrm>
            <a:custGeom>
              <a:avLst/>
              <a:gdLst/>
              <a:ahLst/>
              <a:cxnLst/>
              <a:rect l="l" t="t" r="r" b="b"/>
              <a:pathLst>
                <a:path w="4712093" h="4711281" extrusionOk="0">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9" name="Google Shape;259;p20"/>
            <p:cNvSpPr/>
            <p:nvPr/>
          </p:nvSpPr>
          <p:spPr>
            <a:xfrm>
              <a:off x="4321547" y="1521788"/>
              <a:ext cx="2432424" cy="1369773"/>
            </a:xfrm>
            <a:custGeom>
              <a:avLst/>
              <a:gdLst/>
              <a:ahLst/>
              <a:cxnLst/>
              <a:rect l="l" t="t" r="r" b="b"/>
              <a:pathLst>
                <a:path w="2432424" h="1369773" extrusionOk="0">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0" name="Google Shape;260;p20"/>
            <p:cNvSpPr/>
            <p:nvPr/>
          </p:nvSpPr>
          <p:spPr>
            <a:xfrm>
              <a:off x="3564070" y="4360023"/>
              <a:ext cx="1346369" cy="1271701"/>
            </a:xfrm>
            <a:custGeom>
              <a:avLst/>
              <a:gdLst/>
              <a:ahLst/>
              <a:cxnLst/>
              <a:rect l="l" t="t" r="r" b="b"/>
              <a:pathLst>
                <a:path w="1346369" h="1271701" extrusionOk="0">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1" name="Google Shape;261;p20"/>
            <p:cNvSpPr/>
            <p:nvPr/>
          </p:nvSpPr>
          <p:spPr>
            <a:xfrm>
              <a:off x="3563837" y="2991095"/>
              <a:ext cx="1345650" cy="1268459"/>
            </a:xfrm>
            <a:custGeom>
              <a:avLst/>
              <a:gdLst/>
              <a:ahLst/>
              <a:cxnLst/>
              <a:rect l="l" t="t" r="r" b="b"/>
              <a:pathLst>
                <a:path w="1345650" h="1268459" extrusionOk="0">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2" name="Google Shape;262;p20"/>
            <p:cNvSpPr/>
            <p:nvPr/>
          </p:nvSpPr>
          <p:spPr>
            <a:xfrm>
              <a:off x="4932330" y="3349034"/>
              <a:ext cx="1818786" cy="146602"/>
            </a:xfrm>
            <a:custGeom>
              <a:avLst/>
              <a:gdLst/>
              <a:ahLst/>
              <a:cxnLst/>
              <a:rect l="l" t="t" r="r" b="b"/>
              <a:pathLst>
                <a:path w="1818786" h="146602" extrusionOk="0">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3" name="Google Shape;263;p20"/>
            <p:cNvSpPr/>
            <p:nvPr/>
          </p:nvSpPr>
          <p:spPr>
            <a:xfrm>
              <a:off x="4932330" y="3956389"/>
              <a:ext cx="1818786" cy="146602"/>
            </a:xfrm>
            <a:custGeom>
              <a:avLst/>
              <a:gdLst/>
              <a:ahLst/>
              <a:cxnLst/>
              <a:rect l="l" t="t" r="r" b="b"/>
              <a:pathLst>
                <a:path w="1818786" h="146602" extrusionOk="0">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4" name="Google Shape;264;p20"/>
            <p:cNvSpPr/>
            <p:nvPr/>
          </p:nvSpPr>
          <p:spPr>
            <a:xfrm>
              <a:off x="4933282" y="3653664"/>
              <a:ext cx="1515179" cy="146602"/>
            </a:xfrm>
            <a:custGeom>
              <a:avLst/>
              <a:gdLst/>
              <a:ahLst/>
              <a:cxnLst/>
              <a:rect l="l" t="t" r="r" b="b"/>
              <a:pathLst>
                <a:path w="1515179" h="146602" extrusionOk="0">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5" name="Google Shape;265;p20"/>
            <p:cNvSpPr/>
            <p:nvPr/>
          </p:nvSpPr>
          <p:spPr>
            <a:xfrm>
              <a:off x="4934233" y="4717010"/>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6" name="Google Shape;266;p20"/>
            <p:cNvSpPr/>
            <p:nvPr/>
          </p:nvSpPr>
          <p:spPr>
            <a:xfrm>
              <a:off x="4934233" y="5021639"/>
              <a:ext cx="828970" cy="144699"/>
            </a:xfrm>
            <a:custGeom>
              <a:avLst/>
              <a:gdLst/>
              <a:ahLst/>
              <a:cxnLst/>
              <a:rect l="l" t="t" r="r" b="b"/>
              <a:pathLst>
                <a:path w="828970" h="144699" extrusionOk="0">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7" name="Google Shape;267;p20"/>
            <p:cNvSpPr/>
            <p:nvPr/>
          </p:nvSpPr>
          <p:spPr>
            <a:xfrm>
              <a:off x="4933282" y="5325317"/>
              <a:ext cx="829922" cy="145650"/>
            </a:xfrm>
            <a:custGeom>
              <a:avLst/>
              <a:gdLst/>
              <a:ahLst/>
              <a:cxnLst/>
              <a:rect l="l" t="t" r="r" b="b"/>
              <a:pathLst>
                <a:path w="829922" h="145650" extrusionOk="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8" name="Google Shape;268;p20"/>
            <p:cNvSpPr/>
            <p:nvPr/>
          </p:nvSpPr>
          <p:spPr>
            <a:xfrm>
              <a:off x="6603596" y="3651760"/>
              <a:ext cx="146568" cy="148506"/>
            </a:xfrm>
            <a:custGeom>
              <a:avLst/>
              <a:gdLst/>
              <a:ahLst/>
              <a:cxnLst/>
              <a:rect l="l" t="t" r="r" b="b"/>
              <a:pathLst>
                <a:path w="146568" h="148506" extrusionOk="0">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9" name="Google Shape;269;p20"/>
            <p:cNvSpPr/>
            <p:nvPr/>
          </p:nvSpPr>
          <p:spPr>
            <a:xfrm>
              <a:off x="5996382" y="1982011"/>
              <a:ext cx="451127" cy="449328"/>
            </a:xfrm>
            <a:custGeom>
              <a:avLst/>
              <a:gdLst/>
              <a:ahLst/>
              <a:cxnLst/>
              <a:rect l="l" t="t" r="r" b="b"/>
              <a:pathLst>
                <a:path w="451127" h="449328" extrusionOk="0">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0" name="Google Shape;270;p20"/>
            <p:cNvSpPr/>
            <p:nvPr/>
          </p:nvSpPr>
          <p:spPr>
            <a:xfrm>
              <a:off x="5313028" y="1981059"/>
              <a:ext cx="449224" cy="451232"/>
            </a:xfrm>
            <a:custGeom>
              <a:avLst/>
              <a:gdLst/>
              <a:ahLst/>
              <a:cxnLst/>
              <a:rect l="l" t="t" r="r" b="b"/>
              <a:pathLst>
                <a:path w="449224" h="451232" extrusionOk="0">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1" name="Google Shape;271;p20"/>
            <p:cNvSpPr/>
            <p:nvPr/>
          </p:nvSpPr>
          <p:spPr>
            <a:xfrm>
              <a:off x="4629675" y="1981059"/>
              <a:ext cx="448272" cy="451232"/>
            </a:xfrm>
            <a:custGeom>
              <a:avLst/>
              <a:gdLst/>
              <a:ahLst/>
              <a:cxnLst/>
              <a:rect l="l" t="t" r="r" b="b"/>
              <a:pathLst>
                <a:path w="448272" h="451232" extrusionOk="0">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72" name="Google Shape;272;p20"/>
          <p:cNvSpPr txBox="1"/>
          <p:nvPr/>
        </p:nvSpPr>
        <p:spPr>
          <a:xfrm>
            <a:off x="4929153" y="1937387"/>
            <a:ext cx="2361335" cy="16311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lt1"/>
                </a:solidFill>
                <a:latin typeface="Calibri"/>
                <a:ea typeface="Calibri"/>
                <a:cs typeface="Calibri"/>
                <a:sym typeface="Calibri"/>
              </a:rPr>
              <a:t>AI ændrer den måde, vi arbejder på, og har direkte indflydelse på flere brancher.</a:t>
            </a:r>
            <a:endParaRPr sz="2000" b="0" i="0" u="none" strike="noStrike" cap="none" dirty="0">
              <a:solidFill>
                <a:schemeClr val="lt1"/>
              </a:solidFill>
              <a:latin typeface="Calibri"/>
              <a:ea typeface="Calibri"/>
              <a:cs typeface="Calibri"/>
              <a:sym typeface="Calibri"/>
            </a:endParaRPr>
          </a:p>
        </p:txBody>
      </p:sp>
      <p:sp>
        <p:nvSpPr>
          <p:cNvPr id="273" name="Google Shape;273;p20"/>
          <p:cNvSpPr txBox="1"/>
          <p:nvPr/>
        </p:nvSpPr>
        <p:spPr>
          <a:xfrm>
            <a:off x="8272554" y="3452549"/>
            <a:ext cx="2361334" cy="16311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lt1"/>
                </a:solidFill>
                <a:latin typeface="Calibri"/>
                <a:ea typeface="Calibri"/>
                <a:cs typeface="Calibri"/>
                <a:sym typeface="Calibri"/>
              </a:rPr>
              <a:t>Det er vigtigt, at vi lærer at arbejde med AI, kender fordelene, men også risiciene.</a:t>
            </a:r>
            <a:endParaRPr sz="2000" b="1" i="0" u="none" strike="noStrike" cap="none" dirty="0">
              <a:solidFill>
                <a:schemeClr val="lt1"/>
              </a:solidFill>
              <a:latin typeface="Calibri"/>
              <a:ea typeface="Calibri"/>
              <a:cs typeface="Calibri"/>
              <a:sym typeface="Calibri"/>
            </a:endParaRPr>
          </a:p>
        </p:txBody>
      </p:sp>
      <p:sp>
        <p:nvSpPr>
          <p:cNvPr id="274" name="Google Shape;274;p20"/>
          <p:cNvSpPr txBox="1"/>
          <p:nvPr/>
        </p:nvSpPr>
        <p:spPr>
          <a:xfrm>
            <a:off x="550950" y="317125"/>
            <a:ext cx="7740900" cy="6834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3600"/>
              <a:buFont typeface="Arial"/>
              <a:buNone/>
            </a:pPr>
            <a:r>
              <a:rPr lang="en-US" sz="3600" b="1" i="0" u="none" strike="noStrike" cap="none" dirty="0">
                <a:solidFill>
                  <a:srgbClr val="653795"/>
                </a:solidFill>
                <a:latin typeface="Calibri"/>
                <a:ea typeface="Calibri"/>
                <a:cs typeface="Calibri"/>
                <a:sym typeface="Calibri"/>
              </a:rPr>
              <a:t>Hvorfor er det vigtigt for mig?</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0"/>
          <p:cNvSpPr txBox="1">
            <a:spLocks noGrp="1"/>
          </p:cNvSpPr>
          <p:nvPr>
            <p:ph type="body" idx="1"/>
          </p:nvPr>
        </p:nvSpPr>
        <p:spPr>
          <a:xfrm>
            <a:off x="618819" y="1982908"/>
            <a:ext cx="4802400" cy="267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None/>
            </a:pPr>
            <a:r>
              <a:rPr lang="en-US" sz="2800" dirty="0"/>
              <a:t>Lad os tage en snak:</a:t>
            </a:r>
            <a:endParaRPr sz="2800" dirty="0"/>
          </a:p>
          <a:p>
            <a:pPr marL="0" lvl="0" indent="0" algn="ctr" rtl="0">
              <a:lnSpc>
                <a:spcPct val="90000"/>
              </a:lnSpc>
              <a:spcBef>
                <a:spcPts val="0"/>
              </a:spcBef>
              <a:spcAft>
                <a:spcPts val="0"/>
              </a:spcAft>
              <a:buClr>
                <a:schemeClr val="lt1"/>
              </a:buClr>
              <a:buSzPts val="2800"/>
              <a:buNone/>
            </a:pPr>
            <a:endParaRPr sz="2800" dirty="0"/>
          </a:p>
          <a:p>
            <a:pPr marL="0" lvl="0" indent="0" algn="ctr" rtl="0">
              <a:lnSpc>
                <a:spcPct val="90000"/>
              </a:lnSpc>
              <a:spcBef>
                <a:spcPts val="0"/>
              </a:spcBef>
              <a:spcAft>
                <a:spcPts val="0"/>
              </a:spcAft>
              <a:buClr>
                <a:schemeClr val="lt1"/>
              </a:buClr>
              <a:buSzPts val="2800"/>
              <a:buNone/>
            </a:pPr>
            <a:r>
              <a:rPr lang="en-US" sz="2800" b="1" dirty="0"/>
              <a:t>Hvordan tror du, at AI påvirker jobs i dag?</a:t>
            </a:r>
            <a:endParaRPr sz="2800" b="1" dirty="0"/>
          </a:p>
          <a:p>
            <a:pPr marL="0" lvl="0" indent="0" algn="ctr" rtl="0">
              <a:lnSpc>
                <a:spcPct val="90000"/>
              </a:lnSpc>
              <a:spcBef>
                <a:spcPts val="1000"/>
              </a:spcBef>
              <a:spcAft>
                <a:spcPts val="0"/>
              </a:spcAft>
              <a:buClr>
                <a:schemeClr val="lt1"/>
              </a:buClr>
              <a:buSzPts val="2800"/>
              <a:buNone/>
            </a:pPr>
            <a:endParaRPr sz="2800" dirty="0"/>
          </a:p>
          <a:p>
            <a:pPr marL="0" lvl="0" indent="0" algn="ctr" rtl="0">
              <a:lnSpc>
                <a:spcPct val="90000"/>
              </a:lnSpc>
              <a:spcBef>
                <a:spcPts val="1000"/>
              </a:spcBef>
              <a:spcAft>
                <a:spcPts val="0"/>
              </a:spcAft>
              <a:buClr>
                <a:schemeClr val="lt1"/>
              </a:buClr>
              <a:buSzPts val="2800"/>
              <a:buNone/>
            </a:pPr>
            <a:endParaRPr sz="2800" dirty="0"/>
          </a:p>
        </p:txBody>
      </p:sp>
      <p:pic>
        <p:nvPicPr>
          <p:cNvPr id="3" name="Picture Placeholder 14">
            <a:extLst>
              <a:ext uri="{FF2B5EF4-FFF2-40B4-BE49-F238E27FC236}">
                <a16:creationId xmlns:a16="http://schemas.microsoft.com/office/drawing/2014/main" id="{B91F2646-D453-B6BF-E6C5-9B8984E3A27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5635270" y="1729840"/>
            <a:ext cx="6560312" cy="4556399"/>
          </a:xfrm>
          <a:custGeom>
            <a:avLst/>
            <a:gdLst>
              <a:gd name="connsiteX0" fmla="*/ 2307577 w 6646445"/>
              <a:gd name="connsiteY0" fmla="*/ 0 h 4616222"/>
              <a:gd name="connsiteX1" fmla="*/ 2437649 w 6646445"/>
              <a:gd name="connsiteY1" fmla="*/ 4817 h 4616222"/>
              <a:gd name="connsiteX2" fmla="*/ 2437649 w 6646445"/>
              <a:gd name="connsiteY2" fmla="*/ 0 h 4616222"/>
              <a:gd name="connsiteX3" fmla="*/ 3368763 w 6646445"/>
              <a:gd name="connsiteY3" fmla="*/ 0 h 4616222"/>
              <a:gd name="connsiteX4" fmla="*/ 3484934 w 6646445"/>
              <a:gd name="connsiteY4" fmla="*/ 0 h 4616222"/>
              <a:gd name="connsiteX5" fmla="*/ 5977490 w 6646445"/>
              <a:gd name="connsiteY5" fmla="*/ 0 h 4616222"/>
              <a:gd name="connsiteX6" fmla="*/ 6646445 w 6646445"/>
              <a:gd name="connsiteY6" fmla="*/ 0 h 4616222"/>
              <a:gd name="connsiteX7" fmla="*/ 6646445 w 6646445"/>
              <a:gd name="connsiteY7" fmla="*/ 4616222 h 4616222"/>
              <a:gd name="connsiteX8" fmla="*/ 5977490 w 6646445"/>
              <a:gd name="connsiteY8" fmla="*/ 4616222 h 4616222"/>
              <a:gd name="connsiteX9" fmla="*/ 3484934 w 6646445"/>
              <a:gd name="connsiteY9" fmla="*/ 4616222 h 4616222"/>
              <a:gd name="connsiteX10" fmla="*/ 3368763 w 6646445"/>
              <a:gd name="connsiteY10" fmla="*/ 4616222 h 4616222"/>
              <a:gd name="connsiteX11" fmla="*/ 2437649 w 6646445"/>
              <a:gd name="connsiteY11" fmla="*/ 4616222 h 4616222"/>
              <a:gd name="connsiteX12" fmla="*/ 2437649 w 6646445"/>
              <a:gd name="connsiteY12" fmla="*/ 4611405 h 4616222"/>
              <a:gd name="connsiteX13" fmla="*/ 2307577 w 6646445"/>
              <a:gd name="connsiteY13" fmla="*/ 4616222 h 4616222"/>
              <a:gd name="connsiteX14" fmla="*/ 0 w 6646445"/>
              <a:gd name="connsiteY14" fmla="*/ 2308112 h 4616222"/>
              <a:gd name="connsiteX15" fmla="*/ 2307577 w 6646445"/>
              <a:gd name="connsiteY15" fmla="*/ 0 h 4616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46445" h="4616222">
                <a:moveTo>
                  <a:pt x="2307577" y="0"/>
                </a:moveTo>
                <a:cubicBezTo>
                  <a:pt x="2350933" y="0"/>
                  <a:pt x="2399110" y="0"/>
                  <a:pt x="2437649" y="4817"/>
                </a:cubicBezTo>
                <a:lnTo>
                  <a:pt x="2437649" y="0"/>
                </a:lnTo>
                <a:lnTo>
                  <a:pt x="3368763" y="0"/>
                </a:lnTo>
                <a:lnTo>
                  <a:pt x="3484934" y="0"/>
                </a:lnTo>
                <a:lnTo>
                  <a:pt x="5977490" y="0"/>
                </a:lnTo>
                <a:lnTo>
                  <a:pt x="6646445" y="0"/>
                </a:lnTo>
                <a:lnTo>
                  <a:pt x="6646445" y="4616222"/>
                </a:lnTo>
                <a:lnTo>
                  <a:pt x="5977490" y="4616222"/>
                </a:lnTo>
                <a:lnTo>
                  <a:pt x="3484934" y="4616222"/>
                </a:lnTo>
                <a:lnTo>
                  <a:pt x="3368763" y="4616222"/>
                </a:lnTo>
                <a:lnTo>
                  <a:pt x="2437649" y="4616222"/>
                </a:lnTo>
                <a:lnTo>
                  <a:pt x="2437649" y="4611405"/>
                </a:lnTo>
                <a:cubicBezTo>
                  <a:pt x="2394293" y="4616222"/>
                  <a:pt x="2350933" y="4616222"/>
                  <a:pt x="2307577" y="4616222"/>
                </a:cubicBezTo>
                <a:cubicBezTo>
                  <a:pt x="1030940" y="4616222"/>
                  <a:pt x="0" y="3585043"/>
                  <a:pt x="0" y="2308112"/>
                </a:cubicBezTo>
                <a:cubicBezTo>
                  <a:pt x="0" y="1031183"/>
                  <a:pt x="1035760" y="0"/>
                  <a:pt x="2307577" y="0"/>
                </a:cubicBezTo>
                <a:close/>
              </a:path>
            </a:pathLst>
          </a:custGeom>
        </p:spPr>
      </p:pic>
      <p:sp>
        <p:nvSpPr>
          <p:cNvPr id="281" name="Google Shape;281;p10"/>
          <p:cNvSpPr/>
          <p:nvPr/>
        </p:nvSpPr>
        <p:spPr>
          <a:xfrm>
            <a:off x="9063067" y="3352800"/>
            <a:ext cx="4577473" cy="4607324"/>
          </a:xfrm>
          <a:custGeom>
            <a:avLst/>
            <a:gdLst/>
            <a:ahLst/>
            <a:cxnLst/>
            <a:rect l="l" t="t" r="r" b="b"/>
            <a:pathLst>
              <a:path w="722854" h="727568" extrusionOk="0">
                <a:moveTo>
                  <a:pt x="78279" y="205285"/>
                </a:moveTo>
                <a:cubicBezTo>
                  <a:pt x="68762" y="194826"/>
                  <a:pt x="65907" y="180564"/>
                  <a:pt x="70666" y="167253"/>
                </a:cubicBezTo>
                <a:lnTo>
                  <a:pt x="72569" y="162499"/>
                </a:lnTo>
                <a:cubicBezTo>
                  <a:pt x="86844" y="122565"/>
                  <a:pt x="119202" y="92140"/>
                  <a:pt x="160124" y="81681"/>
                </a:cubicBezTo>
                <a:lnTo>
                  <a:pt x="248631" y="58862"/>
                </a:lnTo>
                <a:cubicBezTo>
                  <a:pt x="258148" y="56009"/>
                  <a:pt x="267665" y="56960"/>
                  <a:pt x="276230" y="61714"/>
                </a:cubicBezTo>
                <a:lnTo>
                  <a:pt x="378061" y="111156"/>
                </a:lnTo>
                <a:cubicBezTo>
                  <a:pt x="386626" y="114959"/>
                  <a:pt x="396143" y="115910"/>
                  <a:pt x="405660" y="113057"/>
                </a:cubicBezTo>
                <a:lnTo>
                  <a:pt x="524621" y="77878"/>
                </a:lnTo>
                <a:cubicBezTo>
                  <a:pt x="538896" y="73124"/>
                  <a:pt x="555075" y="78829"/>
                  <a:pt x="563640" y="92140"/>
                </a:cubicBezTo>
                <a:cubicBezTo>
                  <a:pt x="571254" y="102599"/>
                  <a:pt x="565543" y="116861"/>
                  <a:pt x="554123" y="120664"/>
                </a:cubicBezTo>
                <a:lnTo>
                  <a:pt x="402805" y="167253"/>
                </a:lnTo>
                <a:cubicBezTo>
                  <a:pt x="394240" y="170106"/>
                  <a:pt x="383771" y="169155"/>
                  <a:pt x="375206" y="165352"/>
                </a:cubicBezTo>
                <a:lnTo>
                  <a:pt x="268617" y="114959"/>
                </a:lnTo>
                <a:cubicBezTo>
                  <a:pt x="260052" y="111156"/>
                  <a:pt x="250535" y="110205"/>
                  <a:pt x="241018" y="113057"/>
                </a:cubicBezTo>
                <a:lnTo>
                  <a:pt x="170593" y="132074"/>
                </a:lnTo>
                <a:cubicBezTo>
                  <a:pt x="139187" y="140631"/>
                  <a:pt x="114443" y="163450"/>
                  <a:pt x="103023" y="193876"/>
                </a:cubicBezTo>
                <a:lnTo>
                  <a:pt x="100168" y="201482"/>
                </a:lnTo>
                <a:cubicBezTo>
                  <a:pt x="97313" y="210990"/>
                  <a:pt x="84941" y="212892"/>
                  <a:pt x="78279" y="205285"/>
                </a:cubicBezTo>
                <a:close/>
                <a:moveTo>
                  <a:pt x="201999" y="335545"/>
                </a:moveTo>
                <a:cubicBezTo>
                  <a:pt x="196288" y="325086"/>
                  <a:pt x="181062" y="325086"/>
                  <a:pt x="175351" y="335545"/>
                </a:cubicBezTo>
                <a:lnTo>
                  <a:pt x="90651" y="511444"/>
                </a:lnTo>
                <a:cubicBezTo>
                  <a:pt x="83989" y="525706"/>
                  <a:pt x="83989" y="541869"/>
                  <a:pt x="91603" y="555180"/>
                </a:cubicBezTo>
                <a:cubicBezTo>
                  <a:pt x="96361" y="564689"/>
                  <a:pt x="109685" y="564689"/>
                  <a:pt x="114443" y="555180"/>
                </a:cubicBezTo>
                <a:lnTo>
                  <a:pt x="201047" y="387839"/>
                </a:lnTo>
                <a:cubicBezTo>
                  <a:pt x="210564" y="372626"/>
                  <a:pt x="210564" y="352660"/>
                  <a:pt x="201999" y="335545"/>
                </a:cubicBezTo>
                <a:close/>
                <a:moveTo>
                  <a:pt x="63052" y="340299"/>
                </a:moveTo>
                <a:lnTo>
                  <a:pt x="114443" y="342201"/>
                </a:lnTo>
                <a:cubicBezTo>
                  <a:pt x="123009" y="342201"/>
                  <a:pt x="131574" y="337447"/>
                  <a:pt x="135380" y="328890"/>
                </a:cubicBezTo>
                <a:lnTo>
                  <a:pt x="155366" y="283251"/>
                </a:lnTo>
                <a:cubicBezTo>
                  <a:pt x="168690" y="253776"/>
                  <a:pt x="194385" y="230957"/>
                  <a:pt x="225791" y="221449"/>
                </a:cubicBezTo>
                <a:lnTo>
                  <a:pt x="232453" y="219547"/>
                </a:lnTo>
                <a:cubicBezTo>
                  <a:pt x="243873" y="215744"/>
                  <a:pt x="256245" y="216695"/>
                  <a:pt x="266713" y="221449"/>
                </a:cubicBezTo>
                <a:lnTo>
                  <a:pt x="374254" y="271841"/>
                </a:lnTo>
                <a:cubicBezTo>
                  <a:pt x="382819" y="275645"/>
                  <a:pt x="392336" y="276595"/>
                  <a:pt x="401853" y="273743"/>
                </a:cubicBezTo>
                <a:lnTo>
                  <a:pt x="518911" y="233809"/>
                </a:lnTo>
                <a:cubicBezTo>
                  <a:pt x="532234" y="229055"/>
                  <a:pt x="536993" y="212892"/>
                  <a:pt x="529379" y="201482"/>
                </a:cubicBezTo>
                <a:cubicBezTo>
                  <a:pt x="520814" y="189122"/>
                  <a:pt x="505587" y="183417"/>
                  <a:pt x="490360" y="187220"/>
                </a:cubicBezTo>
                <a:lnTo>
                  <a:pt x="490360" y="187220"/>
                </a:lnTo>
                <a:lnTo>
                  <a:pt x="488457" y="188171"/>
                </a:lnTo>
                <a:cubicBezTo>
                  <a:pt x="488457" y="188171"/>
                  <a:pt x="487505" y="188171"/>
                  <a:pt x="487505" y="188171"/>
                </a:cubicBezTo>
                <a:cubicBezTo>
                  <a:pt x="487505" y="188171"/>
                  <a:pt x="487505" y="188171"/>
                  <a:pt x="487505" y="188171"/>
                </a:cubicBezTo>
                <a:lnTo>
                  <a:pt x="398046" y="216695"/>
                </a:lnTo>
                <a:cubicBezTo>
                  <a:pt x="389481" y="219547"/>
                  <a:pt x="379013" y="218596"/>
                  <a:pt x="370447" y="214793"/>
                </a:cubicBezTo>
                <a:lnTo>
                  <a:pt x="278134" y="170106"/>
                </a:lnTo>
                <a:cubicBezTo>
                  <a:pt x="254341" y="157745"/>
                  <a:pt x="231501" y="161548"/>
                  <a:pt x="212467" y="168204"/>
                </a:cubicBezTo>
                <a:cubicBezTo>
                  <a:pt x="179158" y="180564"/>
                  <a:pt x="138236" y="210039"/>
                  <a:pt x="122057" y="249973"/>
                </a:cubicBezTo>
                <a:lnTo>
                  <a:pt x="105878" y="289907"/>
                </a:lnTo>
                <a:cubicBezTo>
                  <a:pt x="103023" y="298464"/>
                  <a:pt x="94458" y="303218"/>
                  <a:pt x="85893" y="303218"/>
                </a:cubicBezTo>
                <a:lnTo>
                  <a:pt x="39260" y="301316"/>
                </a:lnTo>
                <a:cubicBezTo>
                  <a:pt x="30695" y="301316"/>
                  <a:pt x="23081" y="306070"/>
                  <a:pt x="20226" y="314628"/>
                </a:cubicBezTo>
                <a:cubicBezTo>
                  <a:pt x="20226" y="314628"/>
                  <a:pt x="5951" y="350758"/>
                  <a:pt x="2144" y="363118"/>
                </a:cubicBezTo>
                <a:cubicBezTo>
                  <a:pt x="-7373" y="392593"/>
                  <a:pt x="17371" y="421117"/>
                  <a:pt x="25936" y="399249"/>
                </a:cubicBezTo>
                <a:lnTo>
                  <a:pt x="43067" y="355512"/>
                </a:lnTo>
                <a:cubicBezTo>
                  <a:pt x="45922" y="345053"/>
                  <a:pt x="53535" y="339348"/>
                  <a:pt x="63052" y="340299"/>
                </a:cubicBezTo>
                <a:close/>
                <a:moveTo>
                  <a:pt x="76376" y="268989"/>
                </a:moveTo>
                <a:cubicBezTo>
                  <a:pt x="81134" y="256629"/>
                  <a:pt x="78279" y="241416"/>
                  <a:pt x="68762" y="231908"/>
                </a:cubicBezTo>
                <a:cubicBezTo>
                  <a:pt x="61149" y="224301"/>
                  <a:pt x="48777" y="227154"/>
                  <a:pt x="44970" y="237613"/>
                </a:cubicBezTo>
                <a:cubicBezTo>
                  <a:pt x="41163" y="249973"/>
                  <a:pt x="44018" y="265186"/>
                  <a:pt x="53535" y="273743"/>
                </a:cubicBezTo>
                <a:cubicBezTo>
                  <a:pt x="61149" y="280399"/>
                  <a:pt x="72569" y="278497"/>
                  <a:pt x="76376" y="268989"/>
                </a:cubicBezTo>
                <a:close/>
                <a:moveTo>
                  <a:pt x="131574" y="601770"/>
                </a:moveTo>
                <a:cubicBezTo>
                  <a:pt x="126815" y="615081"/>
                  <a:pt x="130622" y="630294"/>
                  <a:pt x="140139" y="639802"/>
                </a:cubicBezTo>
                <a:cubicBezTo>
                  <a:pt x="147752" y="647408"/>
                  <a:pt x="160124" y="644556"/>
                  <a:pt x="163931" y="634097"/>
                </a:cubicBezTo>
                <a:cubicBezTo>
                  <a:pt x="168690" y="620786"/>
                  <a:pt x="165834" y="605573"/>
                  <a:pt x="155366" y="595114"/>
                </a:cubicBezTo>
                <a:cubicBezTo>
                  <a:pt x="147752" y="588459"/>
                  <a:pt x="135380" y="591311"/>
                  <a:pt x="131574" y="601770"/>
                </a:cubicBezTo>
                <a:close/>
                <a:moveTo>
                  <a:pt x="78279" y="374528"/>
                </a:moveTo>
                <a:cubicBezTo>
                  <a:pt x="72569" y="376430"/>
                  <a:pt x="67811" y="380233"/>
                  <a:pt x="65907" y="385938"/>
                </a:cubicBezTo>
                <a:lnTo>
                  <a:pt x="46873" y="431576"/>
                </a:lnTo>
                <a:cubicBezTo>
                  <a:pt x="31646" y="471510"/>
                  <a:pt x="62101" y="492427"/>
                  <a:pt x="73521" y="468657"/>
                </a:cubicBezTo>
                <a:lnTo>
                  <a:pt x="100168" y="407806"/>
                </a:lnTo>
                <a:cubicBezTo>
                  <a:pt x="107781" y="391643"/>
                  <a:pt x="96361" y="368823"/>
                  <a:pt x="78279" y="374528"/>
                </a:cubicBezTo>
                <a:close/>
                <a:moveTo>
                  <a:pt x="231501" y="544722"/>
                </a:moveTo>
                <a:cubicBezTo>
                  <a:pt x="229598" y="535214"/>
                  <a:pt x="231501" y="525706"/>
                  <a:pt x="236259" y="518099"/>
                </a:cubicBezTo>
                <a:lnTo>
                  <a:pt x="263858" y="472461"/>
                </a:lnTo>
                <a:cubicBezTo>
                  <a:pt x="280989" y="443937"/>
                  <a:pt x="307636" y="422068"/>
                  <a:pt x="338090" y="410659"/>
                </a:cubicBezTo>
                <a:lnTo>
                  <a:pt x="363786" y="400200"/>
                </a:lnTo>
                <a:cubicBezTo>
                  <a:pt x="378061" y="394495"/>
                  <a:pt x="383771" y="377381"/>
                  <a:pt x="375206" y="365020"/>
                </a:cubicBezTo>
                <a:cubicBezTo>
                  <a:pt x="365689" y="350758"/>
                  <a:pt x="346655" y="344102"/>
                  <a:pt x="330477" y="349807"/>
                </a:cubicBezTo>
                <a:lnTo>
                  <a:pt x="315249" y="355512"/>
                </a:lnTo>
                <a:cubicBezTo>
                  <a:pt x="279085" y="368823"/>
                  <a:pt x="247680" y="394495"/>
                  <a:pt x="229598" y="428724"/>
                </a:cubicBezTo>
                <a:lnTo>
                  <a:pt x="187723" y="504788"/>
                </a:lnTo>
                <a:cubicBezTo>
                  <a:pt x="182965" y="513345"/>
                  <a:pt x="181062" y="522853"/>
                  <a:pt x="182965" y="532361"/>
                </a:cubicBezTo>
                <a:lnTo>
                  <a:pt x="201047" y="636950"/>
                </a:lnTo>
                <a:cubicBezTo>
                  <a:pt x="202950" y="646458"/>
                  <a:pt x="201047" y="655966"/>
                  <a:pt x="195337" y="663572"/>
                </a:cubicBezTo>
                <a:lnTo>
                  <a:pt x="186772" y="674982"/>
                </a:lnTo>
                <a:cubicBezTo>
                  <a:pt x="181062" y="683539"/>
                  <a:pt x="177255" y="705407"/>
                  <a:pt x="186772" y="720620"/>
                </a:cubicBezTo>
                <a:cubicBezTo>
                  <a:pt x="193433" y="730128"/>
                  <a:pt x="205805" y="731079"/>
                  <a:pt x="216274" y="715866"/>
                </a:cubicBezTo>
                <a:lnTo>
                  <a:pt x="243873" y="678785"/>
                </a:lnTo>
                <a:cubicBezTo>
                  <a:pt x="249583" y="671178"/>
                  <a:pt x="251486" y="661670"/>
                  <a:pt x="249583" y="652162"/>
                </a:cubicBezTo>
                <a:lnTo>
                  <a:pt x="231501" y="544722"/>
                </a:lnTo>
                <a:close/>
                <a:moveTo>
                  <a:pt x="565543" y="190072"/>
                </a:moveTo>
                <a:cubicBezTo>
                  <a:pt x="573157" y="203384"/>
                  <a:pt x="591239" y="208138"/>
                  <a:pt x="608369" y="202433"/>
                </a:cubicBezTo>
                <a:cubicBezTo>
                  <a:pt x="621693" y="197679"/>
                  <a:pt x="626451" y="181515"/>
                  <a:pt x="618838" y="170106"/>
                </a:cubicBezTo>
                <a:cubicBezTo>
                  <a:pt x="609321" y="156794"/>
                  <a:pt x="593142" y="151090"/>
                  <a:pt x="577915" y="156794"/>
                </a:cubicBezTo>
                <a:cubicBezTo>
                  <a:pt x="563640" y="162499"/>
                  <a:pt x="557930" y="178663"/>
                  <a:pt x="565543" y="190072"/>
                </a:cubicBezTo>
                <a:close/>
                <a:moveTo>
                  <a:pt x="462761" y="364069"/>
                </a:moveTo>
                <a:cubicBezTo>
                  <a:pt x="477036" y="358364"/>
                  <a:pt x="482747" y="341250"/>
                  <a:pt x="474181" y="328890"/>
                </a:cubicBezTo>
                <a:cubicBezTo>
                  <a:pt x="463713" y="314628"/>
                  <a:pt x="445631" y="307972"/>
                  <a:pt x="428500" y="314628"/>
                </a:cubicBezTo>
                <a:cubicBezTo>
                  <a:pt x="413273" y="320332"/>
                  <a:pt x="407563" y="337447"/>
                  <a:pt x="415177" y="350758"/>
                </a:cubicBezTo>
                <a:cubicBezTo>
                  <a:pt x="424694" y="365971"/>
                  <a:pt x="443727" y="370725"/>
                  <a:pt x="462761" y="364069"/>
                </a:cubicBezTo>
                <a:close/>
                <a:moveTo>
                  <a:pt x="245776" y="265186"/>
                </a:moveTo>
                <a:cubicBezTo>
                  <a:pt x="230549" y="270891"/>
                  <a:pt x="224839" y="288005"/>
                  <a:pt x="232453" y="301316"/>
                </a:cubicBezTo>
                <a:cubicBezTo>
                  <a:pt x="241018" y="316529"/>
                  <a:pt x="261003" y="321283"/>
                  <a:pt x="280037" y="314628"/>
                </a:cubicBezTo>
                <a:cubicBezTo>
                  <a:pt x="294312" y="308923"/>
                  <a:pt x="300023" y="291808"/>
                  <a:pt x="291457" y="279448"/>
                </a:cubicBezTo>
                <a:cubicBezTo>
                  <a:pt x="280989" y="265186"/>
                  <a:pt x="261955" y="259481"/>
                  <a:pt x="245776" y="265186"/>
                </a:cubicBezTo>
                <a:close/>
                <a:moveTo>
                  <a:pt x="406612" y="67419"/>
                </a:moveTo>
                <a:cubicBezTo>
                  <a:pt x="418984" y="62665"/>
                  <a:pt x="423742" y="47452"/>
                  <a:pt x="416128" y="36993"/>
                </a:cubicBezTo>
                <a:cubicBezTo>
                  <a:pt x="407563" y="24633"/>
                  <a:pt x="391385" y="18928"/>
                  <a:pt x="377109" y="24633"/>
                </a:cubicBezTo>
                <a:cubicBezTo>
                  <a:pt x="363786" y="29387"/>
                  <a:pt x="359027" y="44600"/>
                  <a:pt x="365689" y="56009"/>
                </a:cubicBezTo>
                <a:cubicBezTo>
                  <a:pt x="373302" y="68370"/>
                  <a:pt x="390433" y="73124"/>
                  <a:pt x="406612" y="67419"/>
                </a:cubicBezTo>
                <a:close/>
                <a:moveTo>
                  <a:pt x="486553" y="43649"/>
                </a:moveTo>
                <a:cubicBezTo>
                  <a:pt x="498925" y="38895"/>
                  <a:pt x="502732" y="24633"/>
                  <a:pt x="496070" y="14174"/>
                </a:cubicBezTo>
                <a:cubicBezTo>
                  <a:pt x="487505" y="1814"/>
                  <a:pt x="472278" y="-2940"/>
                  <a:pt x="458003" y="1814"/>
                </a:cubicBezTo>
                <a:cubicBezTo>
                  <a:pt x="445631" y="6568"/>
                  <a:pt x="439921" y="20830"/>
                  <a:pt x="446582" y="32239"/>
                </a:cubicBezTo>
                <a:cubicBezTo>
                  <a:pt x="454196" y="45551"/>
                  <a:pt x="470375" y="49354"/>
                  <a:pt x="486553" y="43649"/>
                </a:cubicBezTo>
                <a:close/>
                <a:moveTo>
                  <a:pt x="532234" y="291808"/>
                </a:moveTo>
                <a:lnTo>
                  <a:pt x="513201" y="385938"/>
                </a:lnTo>
                <a:cubicBezTo>
                  <a:pt x="511297" y="394495"/>
                  <a:pt x="504635" y="402101"/>
                  <a:pt x="497022" y="405905"/>
                </a:cubicBezTo>
                <a:lnTo>
                  <a:pt x="369496" y="456297"/>
                </a:lnTo>
                <a:cubicBezTo>
                  <a:pt x="336187" y="469608"/>
                  <a:pt x="308588" y="492427"/>
                  <a:pt x="289554" y="521902"/>
                </a:cubicBezTo>
                <a:lnTo>
                  <a:pt x="283844" y="528558"/>
                </a:lnTo>
                <a:cubicBezTo>
                  <a:pt x="279085" y="536164"/>
                  <a:pt x="277182" y="545672"/>
                  <a:pt x="278134" y="555180"/>
                </a:cubicBezTo>
                <a:lnTo>
                  <a:pt x="289554" y="615081"/>
                </a:lnTo>
                <a:lnTo>
                  <a:pt x="321911" y="573246"/>
                </a:lnTo>
                <a:cubicBezTo>
                  <a:pt x="340945" y="545672"/>
                  <a:pt x="368544" y="524755"/>
                  <a:pt x="398998" y="511444"/>
                </a:cubicBezTo>
                <a:lnTo>
                  <a:pt x="550316" y="448691"/>
                </a:lnTo>
                <a:cubicBezTo>
                  <a:pt x="558882" y="444887"/>
                  <a:pt x="564592" y="437281"/>
                  <a:pt x="566495" y="428724"/>
                </a:cubicBezTo>
                <a:lnTo>
                  <a:pt x="583625" y="332693"/>
                </a:lnTo>
                <a:cubicBezTo>
                  <a:pt x="584577" y="327939"/>
                  <a:pt x="586481" y="324136"/>
                  <a:pt x="589336" y="320332"/>
                </a:cubicBezTo>
                <a:cubicBezTo>
                  <a:pt x="596949" y="311775"/>
                  <a:pt x="643582" y="296562"/>
                  <a:pt x="667374" y="287054"/>
                </a:cubicBezTo>
                <a:cubicBezTo>
                  <a:pt x="680698" y="282300"/>
                  <a:pt x="685456" y="266137"/>
                  <a:pt x="677843" y="254727"/>
                </a:cubicBezTo>
                <a:cubicBezTo>
                  <a:pt x="668326" y="241416"/>
                  <a:pt x="651195" y="235711"/>
                  <a:pt x="635968" y="241416"/>
                </a:cubicBezTo>
                <a:cubicBezTo>
                  <a:pt x="611225" y="250924"/>
                  <a:pt x="564592" y="266137"/>
                  <a:pt x="549365" y="272792"/>
                </a:cubicBezTo>
                <a:cubicBezTo>
                  <a:pt x="539848" y="275645"/>
                  <a:pt x="534138" y="283251"/>
                  <a:pt x="532234" y="291808"/>
                </a:cubicBezTo>
                <a:close/>
                <a:moveTo>
                  <a:pt x="718765" y="346955"/>
                </a:moveTo>
                <a:cubicBezTo>
                  <a:pt x="709248" y="333644"/>
                  <a:pt x="693070" y="327939"/>
                  <a:pt x="677843" y="333644"/>
                </a:cubicBezTo>
                <a:lnTo>
                  <a:pt x="634065" y="352660"/>
                </a:lnTo>
                <a:cubicBezTo>
                  <a:pt x="620741" y="357414"/>
                  <a:pt x="615031" y="373577"/>
                  <a:pt x="622645" y="384987"/>
                </a:cubicBezTo>
                <a:cubicBezTo>
                  <a:pt x="630258" y="398298"/>
                  <a:pt x="648340" y="403052"/>
                  <a:pt x="665471" y="397347"/>
                </a:cubicBezTo>
                <a:lnTo>
                  <a:pt x="709248" y="378331"/>
                </a:lnTo>
                <a:cubicBezTo>
                  <a:pt x="721620" y="374528"/>
                  <a:pt x="727330" y="358364"/>
                  <a:pt x="718765" y="346955"/>
                </a:cubicBezTo>
                <a:close/>
                <a:moveTo>
                  <a:pt x="460858" y="559934"/>
                </a:moveTo>
                <a:lnTo>
                  <a:pt x="423742" y="576098"/>
                </a:lnTo>
                <a:cubicBezTo>
                  <a:pt x="415177" y="579901"/>
                  <a:pt x="406612" y="585606"/>
                  <a:pt x="399950" y="592262"/>
                </a:cubicBezTo>
                <a:lnTo>
                  <a:pt x="338090" y="652162"/>
                </a:lnTo>
                <a:cubicBezTo>
                  <a:pt x="331428" y="658818"/>
                  <a:pt x="322863" y="664523"/>
                  <a:pt x="314298" y="668326"/>
                </a:cubicBezTo>
                <a:lnTo>
                  <a:pt x="302878" y="674031"/>
                </a:lnTo>
                <a:lnTo>
                  <a:pt x="291457" y="678785"/>
                </a:lnTo>
                <a:cubicBezTo>
                  <a:pt x="290506" y="678785"/>
                  <a:pt x="290506" y="678785"/>
                  <a:pt x="289554" y="679736"/>
                </a:cubicBezTo>
                <a:cubicBezTo>
                  <a:pt x="275279" y="686391"/>
                  <a:pt x="262907" y="697801"/>
                  <a:pt x="256245" y="709210"/>
                </a:cubicBezTo>
                <a:cubicBezTo>
                  <a:pt x="253390" y="713014"/>
                  <a:pt x="252438" y="719669"/>
                  <a:pt x="261003" y="716817"/>
                </a:cubicBezTo>
                <a:lnTo>
                  <a:pt x="261003" y="716817"/>
                </a:lnTo>
                <a:lnTo>
                  <a:pt x="261003" y="716817"/>
                </a:lnTo>
                <a:cubicBezTo>
                  <a:pt x="261003" y="716817"/>
                  <a:pt x="261003" y="716817"/>
                  <a:pt x="261003" y="716817"/>
                </a:cubicBezTo>
                <a:cubicBezTo>
                  <a:pt x="261955" y="716817"/>
                  <a:pt x="262907" y="715866"/>
                  <a:pt x="263858" y="715866"/>
                </a:cubicBezTo>
                <a:lnTo>
                  <a:pt x="323815" y="689244"/>
                </a:lnTo>
                <a:cubicBezTo>
                  <a:pt x="332380" y="685440"/>
                  <a:pt x="340945" y="679736"/>
                  <a:pt x="347607" y="673080"/>
                </a:cubicBezTo>
                <a:lnTo>
                  <a:pt x="405660" y="616983"/>
                </a:lnTo>
                <a:cubicBezTo>
                  <a:pt x="412322" y="610327"/>
                  <a:pt x="420887" y="604622"/>
                  <a:pt x="429452" y="600819"/>
                </a:cubicBezTo>
                <a:lnTo>
                  <a:pt x="497974" y="570393"/>
                </a:lnTo>
                <a:lnTo>
                  <a:pt x="487505" y="563738"/>
                </a:lnTo>
                <a:cubicBezTo>
                  <a:pt x="479892" y="557082"/>
                  <a:pt x="469423" y="556131"/>
                  <a:pt x="460858" y="559934"/>
                </a:cubicBezTo>
                <a:close/>
                <a:moveTo>
                  <a:pt x="594094" y="542820"/>
                </a:moveTo>
                <a:lnTo>
                  <a:pt x="553171" y="561836"/>
                </a:lnTo>
                <a:cubicBezTo>
                  <a:pt x="544606" y="565639"/>
                  <a:pt x="536041" y="571344"/>
                  <a:pt x="529379" y="578000"/>
                </a:cubicBezTo>
                <a:lnTo>
                  <a:pt x="504635" y="600819"/>
                </a:lnTo>
                <a:cubicBezTo>
                  <a:pt x="501780" y="603671"/>
                  <a:pt x="504635" y="608425"/>
                  <a:pt x="508442" y="606524"/>
                </a:cubicBezTo>
                <a:lnTo>
                  <a:pt x="527476" y="597967"/>
                </a:lnTo>
                <a:cubicBezTo>
                  <a:pt x="553171" y="586557"/>
                  <a:pt x="577915" y="569443"/>
                  <a:pt x="598853" y="550426"/>
                </a:cubicBezTo>
                <a:cubicBezTo>
                  <a:pt x="601708" y="545672"/>
                  <a:pt x="597901" y="540918"/>
                  <a:pt x="594094" y="542820"/>
                </a:cubicBezTo>
                <a:close/>
                <a:moveTo>
                  <a:pt x="495119" y="539017"/>
                </a:moveTo>
                <a:lnTo>
                  <a:pt x="511297" y="548525"/>
                </a:lnTo>
                <a:cubicBezTo>
                  <a:pt x="518911" y="553279"/>
                  <a:pt x="528428" y="554230"/>
                  <a:pt x="536993" y="550426"/>
                </a:cubicBezTo>
                <a:lnTo>
                  <a:pt x="560785" y="539968"/>
                </a:lnTo>
                <a:cubicBezTo>
                  <a:pt x="570302" y="536164"/>
                  <a:pt x="589336" y="520952"/>
                  <a:pt x="594094" y="510493"/>
                </a:cubicBezTo>
                <a:cubicBezTo>
                  <a:pt x="597901" y="503837"/>
                  <a:pt x="593142" y="500985"/>
                  <a:pt x="588384" y="502886"/>
                </a:cubicBezTo>
                <a:lnTo>
                  <a:pt x="546510" y="520952"/>
                </a:lnTo>
                <a:cubicBezTo>
                  <a:pt x="537945" y="524755"/>
                  <a:pt x="528428" y="523804"/>
                  <a:pt x="520814" y="519050"/>
                </a:cubicBezTo>
                <a:lnTo>
                  <a:pt x="502732" y="506690"/>
                </a:lnTo>
                <a:cubicBezTo>
                  <a:pt x="495119" y="501935"/>
                  <a:pt x="485602" y="500985"/>
                  <a:pt x="477036" y="503837"/>
                </a:cubicBezTo>
                <a:lnTo>
                  <a:pt x="416128" y="529509"/>
                </a:lnTo>
                <a:cubicBezTo>
                  <a:pt x="384723" y="542820"/>
                  <a:pt x="358075" y="564689"/>
                  <a:pt x="339042" y="592262"/>
                </a:cubicBezTo>
                <a:lnTo>
                  <a:pt x="469423" y="535214"/>
                </a:lnTo>
                <a:cubicBezTo>
                  <a:pt x="477036" y="534263"/>
                  <a:pt x="487505" y="534263"/>
                  <a:pt x="495119" y="539017"/>
                </a:cubicBezTo>
                <a:close/>
                <a:moveTo>
                  <a:pt x="670229" y="423970"/>
                </a:moveTo>
                <a:lnTo>
                  <a:pt x="566495" y="469608"/>
                </a:lnTo>
                <a:cubicBezTo>
                  <a:pt x="553171" y="475313"/>
                  <a:pt x="539848" y="481018"/>
                  <a:pt x="535089" y="496231"/>
                </a:cubicBezTo>
                <a:cubicBezTo>
                  <a:pt x="531283" y="505739"/>
                  <a:pt x="538896" y="507640"/>
                  <a:pt x="542703" y="505739"/>
                </a:cubicBezTo>
                <a:lnTo>
                  <a:pt x="654050" y="457248"/>
                </a:lnTo>
                <a:cubicBezTo>
                  <a:pt x="662616" y="453445"/>
                  <a:pt x="670229" y="446789"/>
                  <a:pt x="675939" y="439183"/>
                </a:cubicBezTo>
                <a:lnTo>
                  <a:pt x="678794" y="434429"/>
                </a:lnTo>
                <a:cubicBezTo>
                  <a:pt x="681649" y="428724"/>
                  <a:pt x="675939" y="421117"/>
                  <a:pt x="670229" y="423970"/>
                </a:cubicBezTo>
                <a:close/>
                <a:moveTo>
                  <a:pt x="342849" y="613179"/>
                </a:moveTo>
                <a:cubicBezTo>
                  <a:pt x="328573" y="619835"/>
                  <a:pt x="316201" y="631245"/>
                  <a:pt x="309539" y="642654"/>
                </a:cubicBezTo>
                <a:cubicBezTo>
                  <a:pt x="306684" y="646458"/>
                  <a:pt x="305733" y="653113"/>
                  <a:pt x="315249" y="650261"/>
                </a:cubicBezTo>
                <a:cubicBezTo>
                  <a:pt x="324766" y="646458"/>
                  <a:pt x="343800" y="631245"/>
                  <a:pt x="348559" y="620786"/>
                </a:cubicBezTo>
                <a:cubicBezTo>
                  <a:pt x="351414" y="613179"/>
                  <a:pt x="347607" y="610327"/>
                  <a:pt x="342849" y="613179"/>
                </a:cubicBezTo>
                <a:close/>
                <a:moveTo>
                  <a:pt x="428500" y="618884"/>
                </a:moveTo>
                <a:cubicBezTo>
                  <a:pt x="414225" y="625540"/>
                  <a:pt x="401853" y="636950"/>
                  <a:pt x="395191" y="648359"/>
                </a:cubicBezTo>
                <a:cubicBezTo>
                  <a:pt x="392336" y="652162"/>
                  <a:pt x="391385" y="658818"/>
                  <a:pt x="400901" y="655966"/>
                </a:cubicBezTo>
                <a:cubicBezTo>
                  <a:pt x="410418" y="652162"/>
                  <a:pt x="429452" y="636950"/>
                  <a:pt x="434210" y="626491"/>
                </a:cubicBezTo>
                <a:cubicBezTo>
                  <a:pt x="438017" y="619835"/>
                  <a:pt x="433259" y="616983"/>
                  <a:pt x="428500" y="618884"/>
                </a:cubicBezTo>
                <a:close/>
                <a:moveTo>
                  <a:pt x="480843" y="593213"/>
                </a:moveTo>
                <a:cubicBezTo>
                  <a:pt x="466568" y="599868"/>
                  <a:pt x="454196" y="611278"/>
                  <a:pt x="447534" y="622687"/>
                </a:cubicBezTo>
                <a:cubicBezTo>
                  <a:pt x="444679" y="626491"/>
                  <a:pt x="443727" y="633146"/>
                  <a:pt x="453244" y="630294"/>
                </a:cubicBezTo>
                <a:cubicBezTo>
                  <a:pt x="462761" y="626491"/>
                  <a:pt x="481795" y="611278"/>
                  <a:pt x="486553" y="600819"/>
                </a:cubicBezTo>
                <a:cubicBezTo>
                  <a:pt x="490360" y="593213"/>
                  <a:pt x="485602" y="591311"/>
                  <a:pt x="480843" y="593213"/>
                </a:cubicBezTo>
                <a:close/>
                <a:moveTo>
                  <a:pt x="645485" y="478165"/>
                </a:moveTo>
                <a:cubicBezTo>
                  <a:pt x="631210" y="484821"/>
                  <a:pt x="618838" y="496231"/>
                  <a:pt x="612176" y="507640"/>
                </a:cubicBezTo>
                <a:cubicBezTo>
                  <a:pt x="609321" y="511444"/>
                  <a:pt x="608369" y="518099"/>
                  <a:pt x="617886" y="515247"/>
                </a:cubicBezTo>
                <a:cubicBezTo>
                  <a:pt x="627403" y="511444"/>
                  <a:pt x="646437" y="496231"/>
                  <a:pt x="651195" y="485772"/>
                </a:cubicBezTo>
                <a:cubicBezTo>
                  <a:pt x="654050" y="478165"/>
                  <a:pt x="649292" y="476264"/>
                  <a:pt x="645485" y="478165"/>
                </a:cubicBezTo>
                <a:close/>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408D9-CE05-E3F0-CE4B-6CDEFB8A631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24A8CDF-1F1A-92C4-EC1F-6D4FBC7BB2EA}"/>
              </a:ext>
            </a:extLst>
          </p:cNvPr>
          <p:cNvSpPr>
            <a:spLocks noGrp="1"/>
          </p:cNvSpPr>
          <p:nvPr>
            <p:ph type="body" sz="quarter" idx="16"/>
          </p:nvPr>
        </p:nvSpPr>
        <p:spPr>
          <a:xfrm>
            <a:off x="1619810" y="2472714"/>
            <a:ext cx="4015460" cy="3066422"/>
          </a:xfrm>
        </p:spPr>
        <p:txBody>
          <a:bodyPr/>
          <a:lstStyle/>
          <a:p>
            <a:r>
              <a:rPr lang="en-US" dirty="0">
                <a:latin typeface="Calibri" panose="020F0502020204030204" pitchFamily="34" charset="0"/>
                <a:cs typeface="Calibri" panose="020F0502020204030204" pitchFamily="34" charset="0"/>
              </a:rPr>
              <a:t>AI-karrierer</a:t>
            </a:r>
          </a:p>
        </p:txBody>
      </p:sp>
      <p:sp>
        <p:nvSpPr>
          <p:cNvPr id="5" name="Text Placeholder 4">
            <a:extLst>
              <a:ext uri="{FF2B5EF4-FFF2-40B4-BE49-F238E27FC236}">
                <a16:creationId xmlns:a16="http://schemas.microsoft.com/office/drawing/2014/main" id="{5D6D8F81-7672-9F1A-1DAE-C06FCF0B9E20}"/>
              </a:ext>
            </a:extLst>
          </p:cNvPr>
          <p:cNvSpPr>
            <a:spLocks noGrp="1"/>
          </p:cNvSpPr>
          <p:nvPr>
            <p:ph type="body" sz="quarter" idx="17"/>
          </p:nvPr>
        </p:nvSpPr>
        <p:spPr/>
        <p:txBody>
          <a:bodyPr/>
          <a:lstStyle/>
          <a:p>
            <a:r>
              <a:rPr lang="en-US" dirty="0">
                <a:latin typeface="Calibri" panose="020F0502020204030204" pitchFamily="34" charset="0"/>
                <a:cs typeface="Calibri" panose="020F0502020204030204" pitchFamily="34" charset="0"/>
              </a:rPr>
              <a:t>02</a:t>
            </a:r>
          </a:p>
        </p:txBody>
      </p:sp>
      <p:pic>
        <p:nvPicPr>
          <p:cNvPr id="8" name="Picture Placeholder 7">
            <a:extLst>
              <a:ext uri="{FF2B5EF4-FFF2-40B4-BE49-F238E27FC236}">
                <a16:creationId xmlns:a16="http://schemas.microsoft.com/office/drawing/2014/main" id="{84421C7D-E579-D462-8F5E-B012B3D3C282}"/>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p:blipFill>
        <p:spPr/>
      </p:pic>
      <p:pic>
        <p:nvPicPr>
          <p:cNvPr id="9" name="Picture 8">
            <a:extLst>
              <a:ext uri="{FF2B5EF4-FFF2-40B4-BE49-F238E27FC236}">
                <a16:creationId xmlns:a16="http://schemas.microsoft.com/office/drawing/2014/main" id="{BAC679A3-127A-0A33-B0C7-6E1C7D86163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4201859">
            <a:off x="9081912" y="284029"/>
            <a:ext cx="5127676" cy="4367161"/>
          </a:xfrm>
          <a:prstGeom prst="rect">
            <a:avLst/>
          </a:prstGeom>
        </p:spPr>
      </p:pic>
    </p:spTree>
    <p:extLst>
      <p:ext uri="{BB962C8B-B14F-4D97-AF65-F5344CB8AC3E}">
        <p14:creationId xmlns:p14="http://schemas.microsoft.com/office/powerpoint/2010/main" val="723397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9"/>
          <p:cNvSpPr txBox="1">
            <a:spLocks noGrp="1"/>
          </p:cNvSpPr>
          <p:nvPr>
            <p:ph type="body" idx="1"/>
          </p:nvPr>
        </p:nvSpPr>
        <p:spPr>
          <a:xfrm>
            <a:off x="798378" y="1717700"/>
            <a:ext cx="5279700" cy="3849900"/>
          </a:xfrm>
          <a:prstGeom prst="rect">
            <a:avLst/>
          </a:prstGeom>
          <a:noFill/>
          <a:ln>
            <a:noFill/>
          </a:ln>
        </p:spPr>
        <p:txBody>
          <a:bodyPr spcFirstLastPara="1" wrap="square" lIns="0" tIns="45700" rIns="91425" bIns="45700" anchor="t" anchorCtr="0">
            <a:noAutofit/>
          </a:bodyPr>
          <a:lstStyle/>
          <a:p>
            <a:pPr marL="57150" lvl="0" indent="0" algn="l" rtl="0">
              <a:lnSpc>
                <a:spcPct val="90000"/>
              </a:lnSpc>
              <a:spcBef>
                <a:spcPts val="0"/>
              </a:spcBef>
              <a:spcAft>
                <a:spcPts val="0"/>
              </a:spcAft>
              <a:buClr>
                <a:srgbClr val="282666"/>
              </a:buClr>
              <a:buSzPts val="2400"/>
              <a:buNone/>
            </a:pPr>
            <a:r>
              <a:rPr lang="en-US" dirty="0"/>
              <a:t>Kunstig intelligens (AI) </a:t>
            </a:r>
            <a:r>
              <a:rPr lang="en-US" b="1" dirty="0" err="1"/>
              <a:t>revolutionerer </a:t>
            </a:r>
            <a:r>
              <a:rPr lang="en-US" b="1" dirty="0"/>
              <a:t>industrier </a:t>
            </a:r>
            <a:r>
              <a:rPr lang="en-US" dirty="0"/>
              <a:t>verden over og bliver en integreret del af forskellige </a:t>
            </a:r>
            <a:r>
              <a:rPr lang="en-US" b="1" dirty="0"/>
              <a:t>sektorer </a:t>
            </a:r>
            <a:r>
              <a:rPr lang="en-US" dirty="0"/>
              <a:t>og</a:t>
            </a:r>
            <a:r>
              <a:rPr lang="en-US" b="1" dirty="0"/>
              <a:t> erhverv. </a:t>
            </a:r>
            <a:endParaRPr dirty="0"/>
          </a:p>
          <a:p>
            <a:pPr marL="57150" lvl="0" indent="0" algn="l" rtl="0">
              <a:lnSpc>
                <a:spcPct val="90000"/>
              </a:lnSpc>
              <a:spcBef>
                <a:spcPts val="0"/>
              </a:spcBef>
              <a:spcAft>
                <a:spcPts val="0"/>
              </a:spcAft>
              <a:buClr>
                <a:srgbClr val="282666"/>
              </a:buClr>
              <a:buSzPts val="2400"/>
              <a:buNone/>
            </a:pPr>
            <a:endParaRPr dirty="0"/>
          </a:p>
          <a:p>
            <a:pPr marL="57150" lvl="0" indent="0" algn="l" rtl="0">
              <a:lnSpc>
                <a:spcPct val="90000"/>
              </a:lnSpc>
              <a:spcBef>
                <a:spcPts val="0"/>
              </a:spcBef>
              <a:spcAft>
                <a:spcPts val="0"/>
              </a:spcAft>
              <a:buClr>
                <a:srgbClr val="282666"/>
              </a:buClr>
              <a:buSzPts val="2400"/>
              <a:buNone/>
            </a:pPr>
            <a:r>
              <a:rPr lang="en-US" dirty="0"/>
              <a:t>For </a:t>
            </a:r>
            <a:r>
              <a:rPr lang="en-US" b="1" dirty="0"/>
              <a:t>piger og unge kvinder åbner erhvervelse af AI-relaterede færdigheder forskellige karrieremuligheder </a:t>
            </a:r>
            <a:r>
              <a:rPr lang="en-US" dirty="0"/>
              <a:t>og giver dem mulighed for at være på </a:t>
            </a:r>
            <a:r>
              <a:rPr lang="en-US" b="1" dirty="0"/>
              <a:t>forkant med innovation og lederskab i den udviklende arbejdsstyrke</a:t>
            </a:r>
            <a:r>
              <a:rPr lang="en-US" dirty="0"/>
              <a:t>.</a:t>
            </a:r>
            <a:endParaRPr dirty="0"/>
          </a:p>
        </p:txBody>
      </p:sp>
      <p:sp>
        <p:nvSpPr>
          <p:cNvPr id="295" name="Google Shape;295;p9"/>
          <p:cNvSpPr txBox="1">
            <a:spLocks noGrp="1"/>
          </p:cNvSpPr>
          <p:nvPr>
            <p:ph type="body" idx="2"/>
          </p:nvPr>
        </p:nvSpPr>
        <p:spPr>
          <a:xfrm>
            <a:off x="788706" y="914003"/>
            <a:ext cx="10614600" cy="803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653795"/>
              </a:buClr>
              <a:buSzPts val="3600"/>
              <a:buNone/>
            </a:pPr>
            <a:r>
              <a:rPr lang="en-US" dirty="0"/>
              <a:t>Brancher og AI</a:t>
            </a:r>
            <a:endParaRPr dirty="0"/>
          </a:p>
          <a:p>
            <a:pPr marL="0" lvl="0" indent="0" algn="l" rtl="0">
              <a:lnSpc>
                <a:spcPct val="90000"/>
              </a:lnSpc>
              <a:spcBef>
                <a:spcPts val="0"/>
              </a:spcBef>
              <a:spcAft>
                <a:spcPts val="0"/>
              </a:spcAft>
              <a:buClr>
                <a:srgbClr val="653795"/>
              </a:buClr>
              <a:buSzPts val="3600"/>
              <a:buNone/>
            </a:pPr>
            <a:endParaRPr dirty="0"/>
          </a:p>
        </p:txBody>
      </p:sp>
      <p:pic>
        <p:nvPicPr>
          <p:cNvPr id="296" name="Google Shape;296;p9"/>
          <p:cNvPicPr preferRelativeResize="0"/>
          <p:nvPr/>
        </p:nvPicPr>
        <p:blipFill rotWithShape="1">
          <a:blip r:embed="rId3" cstate="screen">
            <a:alphaModFix/>
            <a:extLst>
              <a:ext uri="{28A0092B-C50C-407E-A947-70E740481C1C}">
                <a14:useLocalDpi xmlns:a14="http://schemas.microsoft.com/office/drawing/2010/main"/>
              </a:ext>
            </a:extLst>
          </a:blip>
          <a:srcRect l="-25867"/>
          <a:stretch/>
        </p:blipFill>
        <p:spPr>
          <a:xfrm>
            <a:off x="4507833" y="464162"/>
            <a:ext cx="7684166" cy="4894769"/>
          </a:xfrm>
          <a:prstGeom prst="rect">
            <a:avLst/>
          </a:prstGeom>
          <a:noFill/>
          <a:ln>
            <a:noFill/>
          </a:ln>
        </p:spPr>
      </p:pic>
      <p:pic>
        <p:nvPicPr>
          <p:cNvPr id="297" name="Google Shape;297;p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524375" y="618400"/>
            <a:ext cx="4667625" cy="35809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A2B142-214C-3F7C-2765-B2F57E2420B5}"/>
              </a:ext>
            </a:extLst>
          </p:cNvPr>
          <p:cNvSpPr>
            <a:spLocks noGrp="1"/>
          </p:cNvSpPr>
          <p:nvPr>
            <p:ph type="body" sz="quarter" idx="18"/>
          </p:nvPr>
        </p:nvSpPr>
        <p:spPr>
          <a:xfrm>
            <a:off x="599570" y="4919936"/>
            <a:ext cx="2641469" cy="1049221"/>
          </a:xfrm>
        </p:spPr>
        <p:txBody>
          <a:bodyPr/>
          <a:lstStyle/>
          <a:p>
            <a:r>
              <a:rPr lang="en-US" sz="2800" b="1" dirty="0"/>
              <a:t>Digital markedsføring</a:t>
            </a:r>
          </a:p>
          <a:p>
            <a:endParaRPr lang="en-GB" b="1" dirty="0"/>
          </a:p>
        </p:txBody>
      </p:sp>
      <p:sp>
        <p:nvSpPr>
          <p:cNvPr id="5" name="Text Placeholder 4">
            <a:extLst>
              <a:ext uri="{FF2B5EF4-FFF2-40B4-BE49-F238E27FC236}">
                <a16:creationId xmlns:a16="http://schemas.microsoft.com/office/drawing/2014/main" id="{A41A09DB-BAE5-F85C-9CE1-23EF46799854}"/>
              </a:ext>
            </a:extLst>
          </p:cNvPr>
          <p:cNvSpPr>
            <a:spLocks noGrp="1"/>
          </p:cNvSpPr>
          <p:nvPr>
            <p:ph type="body" sz="quarter" idx="20"/>
          </p:nvPr>
        </p:nvSpPr>
        <p:spPr>
          <a:xfrm>
            <a:off x="7772400" y="1765379"/>
            <a:ext cx="3824183" cy="3080941"/>
          </a:xfrm>
        </p:spPr>
        <p:txBody>
          <a:bodyPr/>
          <a:lstStyle/>
          <a:p>
            <a:r>
              <a:rPr lang="en-GB" dirty="0">
                <a:latin typeface="Calibri" panose="020F0502020204030204" pitchFamily="34" charset="0"/>
                <a:ea typeface="Calibri" panose="020F0502020204030204" pitchFamily="34" charset="0"/>
                <a:cs typeface="Calibri" panose="020F0502020204030204" pitchFamily="34" charset="0"/>
              </a:rPr>
              <a:t>Inden for marketing, e-handel og reklame er det muligt at bruge disse værktøjer til at skabe kampagner, billeder, videoer og nye måder at komme i kontakt med sit publikum på.</a:t>
            </a:r>
          </a:p>
          <a:p>
            <a:endParaRPr lang="en-GB"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Placeholder 3" descr="Pink neon hashtag notification">
            <a:extLst>
              <a:ext uri="{FF2B5EF4-FFF2-40B4-BE49-F238E27FC236}">
                <a16:creationId xmlns:a16="http://schemas.microsoft.com/office/drawing/2014/main" id="{A2A60278-4021-EA91-ECA2-8A8AB006A971}"/>
              </a:ext>
            </a:extLst>
          </p:cNvPr>
          <p:cNvPicPr>
            <a:picLocks noGrp="1" noChangeAspect="1"/>
          </p:cNvPicPr>
          <p:nvPr>
            <p:ph type="pic" sz="quarter" idx="34"/>
          </p:nvPr>
        </p:nvPicPr>
        <p:blipFill>
          <a:blip r:embed="rId2" cstate="screen">
            <a:extLst>
              <a:ext uri="{28A0092B-C50C-407E-A947-70E740481C1C}">
                <a14:useLocalDpi xmlns:a14="http://schemas.microsoft.com/office/drawing/2010/main"/>
              </a:ext>
            </a:extLst>
          </a:blip>
          <a:srcRect/>
          <a:stretch/>
        </p:blipFill>
        <p:spPr>
          <a:xfrm>
            <a:off x="0" y="281391"/>
            <a:ext cx="7575621" cy="4331221"/>
          </a:xfrm>
        </p:spPr>
      </p:pic>
    </p:spTree>
    <p:extLst>
      <p:ext uri="{BB962C8B-B14F-4D97-AF65-F5344CB8AC3E}">
        <p14:creationId xmlns:p14="http://schemas.microsoft.com/office/powerpoint/2010/main" val="588571099"/>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TotalTime>
  <Words>1710</Words>
  <Application>Microsoft Office PowerPoint</Application>
  <PresentationFormat>Grand écran</PresentationFormat>
  <Paragraphs>190</Paragraphs>
  <Slides>43</Slides>
  <Notes>21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43</vt:i4>
      </vt:variant>
    </vt:vector>
  </HeadingPairs>
  <TitlesOfParts>
    <vt:vector size="48" baseType="lpstr">
      <vt:lpstr>Arial</vt:lpstr>
      <vt:lpstr>Calibri</vt:lpstr>
      <vt:lpstr>Montserrat</vt:lpstr>
      <vt:lpstr>Montserrat Light</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Gillian Keane</dc:creator>
  <cp:keywords>, docId:7C26C1AC567C4B40FC03B0A164E8485C</cp:keywords>
  <cp:lastModifiedBy>Emeline PETIT</cp:lastModifiedBy>
  <cp:revision>10</cp:revision>
  <dcterms:created xsi:type="dcterms:W3CDTF">2020-10-14T13:32:04Z</dcterms:created>
  <dcterms:modified xsi:type="dcterms:W3CDTF">2026-03-12T12:12:43Z</dcterms:modified>
</cp:coreProperties>
</file>