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p:sldMasterIdLst>
    <p:sldMasterId id="2147483853" r:id="rId1"/>
  </p:sldMasterIdLst>
  <p:notesMasterIdLst>
    <p:notesMasterId r:id="rId52"/>
  </p:notesMasterIdLst>
  <p:handoutMasterIdLst>
    <p:handoutMasterId r:id="rId53"/>
  </p:handoutMasterIdLst>
  <p:sldIdLst>
    <p:sldId id="1390" r:id="rId2"/>
    <p:sldId id="1393" r:id="rId3"/>
    <p:sldId id="1403" r:id="rId4"/>
    <p:sldId id="1394" r:id="rId5"/>
    <p:sldId id="1410" r:id="rId6"/>
    <p:sldId id="1412" r:id="rId7"/>
    <p:sldId id="1395" r:id="rId8"/>
    <p:sldId id="1414" r:id="rId9"/>
    <p:sldId id="1415" r:id="rId10"/>
    <p:sldId id="1417" r:id="rId11"/>
    <p:sldId id="1416" r:id="rId12"/>
    <p:sldId id="1418" r:id="rId13"/>
    <p:sldId id="1421" r:id="rId14"/>
    <p:sldId id="1420" r:id="rId15"/>
    <p:sldId id="1396" r:id="rId16"/>
    <p:sldId id="1422" r:id="rId17"/>
    <p:sldId id="1423" r:id="rId18"/>
    <p:sldId id="1424" r:id="rId19"/>
    <p:sldId id="1425" r:id="rId20"/>
    <p:sldId id="1426" r:id="rId21"/>
    <p:sldId id="1427" r:id="rId22"/>
    <p:sldId id="1428" r:id="rId23"/>
    <p:sldId id="1429" r:id="rId24"/>
    <p:sldId id="1430" r:id="rId25"/>
    <p:sldId id="1431" r:id="rId26"/>
    <p:sldId id="1432" r:id="rId27"/>
    <p:sldId id="1433" r:id="rId28"/>
    <p:sldId id="1434" r:id="rId29"/>
    <p:sldId id="1436" r:id="rId30"/>
    <p:sldId id="1437" r:id="rId31"/>
    <p:sldId id="1438" r:id="rId32"/>
    <p:sldId id="1439" r:id="rId33"/>
    <p:sldId id="1440" r:id="rId34"/>
    <p:sldId id="1441" r:id="rId35"/>
    <p:sldId id="1442" r:id="rId36"/>
    <p:sldId id="1443" r:id="rId37"/>
    <p:sldId id="1444" r:id="rId38"/>
    <p:sldId id="1445" r:id="rId39"/>
    <p:sldId id="1446" r:id="rId40"/>
    <p:sldId id="1447" r:id="rId41"/>
    <p:sldId id="1449" r:id="rId42"/>
    <p:sldId id="1450" r:id="rId43"/>
    <p:sldId id="1448" r:id="rId44"/>
    <p:sldId id="1451" r:id="rId45"/>
    <p:sldId id="1455" r:id="rId46"/>
    <p:sldId id="1456" r:id="rId47"/>
    <p:sldId id="1457" r:id="rId48"/>
    <p:sldId id="1458" r:id="rId49"/>
    <p:sldId id="1459" r:id="rId50"/>
    <p:sldId id="1402" r:id="rId51"/>
  </p:sldIdLst>
  <p:sldSz cx="7775575" cy="10907713"/>
  <p:notesSz cx="6797675"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449" userDrawn="1">
          <p15:clr>
            <a:srgbClr val="A4A3A4"/>
          </p15:clr>
        </p15:guide>
        <p15:guide id="3" pos="4604" userDrawn="1">
          <p15:clr>
            <a:srgbClr val="A4A3A4"/>
          </p15:clr>
        </p15:guide>
        <p15:guide id="4" orient="horz" pos="6213" userDrawn="1">
          <p15:clr>
            <a:srgbClr val="A4A3A4"/>
          </p15:clr>
        </p15:guide>
        <p15:guide id="5" pos="294" userDrawn="1">
          <p15:clr>
            <a:srgbClr val="A4A3A4"/>
          </p15:clr>
        </p15:guide>
        <p15:guide id="6" orient="horz" pos="8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8623"/>
    <a:srgbClr val="282666"/>
    <a:srgbClr val="CBACDE"/>
    <a:srgbClr val="FADEC2"/>
    <a:srgbClr val="F3B271"/>
    <a:srgbClr val="EFDFF5"/>
    <a:srgbClr val="653795"/>
    <a:srgbClr val="56C2CC"/>
    <a:srgbClr val="59A7B2"/>
    <a:srgbClr val="F8B2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056" autoAdjust="0"/>
    <p:restoredTop sz="95897" autoAdjust="0"/>
  </p:normalViewPr>
  <p:slideViewPr>
    <p:cSldViewPr snapToGrid="0" showGuides="1">
      <p:cViewPr varScale="1">
        <p:scale>
          <a:sx n="67" d="100"/>
          <a:sy n="67" d="100"/>
        </p:scale>
        <p:origin x="2922" y="84"/>
      </p:cViewPr>
      <p:guideLst>
        <p:guide pos="2449"/>
        <p:guide pos="4604"/>
        <p:guide orient="horz" pos="6213"/>
        <p:guide pos="294"/>
        <p:guide orient="horz" pos="802"/>
      </p:guideLst>
    </p:cSldViewPr>
  </p:slideViewPr>
  <p:outlineViewPr>
    <p:cViewPr>
      <p:scale>
        <a:sx n="25" d="100"/>
        <a:sy n="25" d="100"/>
      </p:scale>
      <p:origin x="0" y="-8796"/>
    </p:cViewPr>
  </p:outlineViewPr>
  <p:notesTextViewPr>
    <p:cViewPr>
      <p:scale>
        <a:sx n="3" d="2"/>
        <a:sy n="3" d="2"/>
      </p:scale>
      <p:origin x="0" y="0"/>
    </p:cViewPr>
  </p:notesTextViewPr>
  <p:sorterViewPr>
    <p:cViewPr>
      <p:scale>
        <a:sx n="46" d="100"/>
        <a:sy n="46" d="100"/>
      </p:scale>
      <p:origin x="0" y="0"/>
    </p:cViewPr>
  </p:sorterViewPr>
  <p:notesViewPr>
    <p:cSldViewPr snapToGrid="0" showGuides="1">
      <p:cViewPr varScale="1">
        <p:scale>
          <a:sx n="86" d="100"/>
          <a:sy n="86" d="100"/>
        </p:scale>
        <p:origin x="2720" y="208"/>
      </p:cViewPr>
      <p:guideLst/>
    </p:cSldViewPr>
  </p:notesViewPr>
  <p:gridSpacing cx="75600" cy="756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microsoft.com/office/2018/10/relationships/authors" Targe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50443" y="0"/>
            <a:ext cx="2945659" cy="498215"/>
          </a:xfrm>
          <a:prstGeom prst="rect">
            <a:avLst/>
          </a:prstGeom>
        </p:spPr>
        <p:txBody>
          <a:bodyPr vert="horz" lIns="91440" tIns="45720" rIns="91440" bIns="45720" rtlCol="0"/>
          <a:lstStyle>
            <a:lvl1pPr algn="r">
              <a:defRPr sz="1200"/>
            </a:lvl1pPr>
          </a:lstStyle>
          <a:p>
            <a:fld id="{FC99EEBC-801D-48ED-B535-298BB7EDD6B9}" type="datetimeFigureOut">
              <a:rPr lang="fr-CA" smtClean="0"/>
              <a:t>2025-09-11</a:t>
            </a:fld>
            <a:endParaRPr lang="fr-CA" dirty="0"/>
          </a:p>
        </p:txBody>
      </p:sp>
      <p:sp>
        <p:nvSpPr>
          <p:cNvPr id="4" name="Footer Placeholder 3"/>
          <p:cNvSpPr>
            <a:spLocks noGrp="1"/>
          </p:cNvSpPr>
          <p:nvPr>
            <p:ph type="ftr" sz="quarter" idx="2"/>
          </p:nvPr>
        </p:nvSpPr>
        <p:spPr>
          <a:xfrm>
            <a:off x="0" y="9431600"/>
            <a:ext cx="2945659" cy="498214"/>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50443" y="9431600"/>
            <a:ext cx="2945659" cy="498214"/>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dirty="0"/>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99CC462C-9F76-4357-BB19-A4DE8D8E1FB0}" type="datetimeFigureOut">
              <a:rPr lang="fr-CA" smtClean="0"/>
              <a:t>11/09/2025</a:t>
            </a:fld>
            <a:endParaRPr lang="fr-CA" dirty="0"/>
          </a:p>
        </p:txBody>
      </p:sp>
      <p:sp>
        <p:nvSpPr>
          <p:cNvPr id="4" name="Slide Image Placeholder 3"/>
          <p:cNvSpPr>
            <a:spLocks noGrp="1" noRot="1" noChangeAspect="1"/>
          </p:cNvSpPr>
          <p:nvPr>
            <p:ph type="sldImg" idx="2"/>
          </p:nvPr>
        </p:nvSpPr>
        <p:spPr>
          <a:xfrm>
            <a:off x="2205038" y="1241425"/>
            <a:ext cx="2387600" cy="3351213"/>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en-US"/>
              <a:t>Editar estilos de texto mestre</a:t>
            </a:r>
          </a:p>
          <a:p>
            <a:pPr lvl="1"/>
            <a:r>
              <a:rPr lang="en-US"/>
              <a:t>Segundo nível</a:t>
            </a:r>
          </a:p>
          <a:p>
            <a:pPr lvl="2"/>
            <a:r>
              <a:rPr lang="en-US"/>
              <a:t>Terceiro nível</a:t>
            </a:r>
          </a:p>
          <a:p>
            <a:pPr lvl="3"/>
            <a:r>
              <a:rPr lang="en-US"/>
              <a:t>Quarto nível</a:t>
            </a:r>
          </a:p>
          <a:p>
            <a:pPr lvl="4"/>
            <a:r>
              <a:rPr lang="en-US"/>
              <a:t>Quinto nível</a:t>
            </a:r>
            <a:endParaRPr lang="fr-CA"/>
          </a:p>
        </p:txBody>
      </p:sp>
      <p:sp>
        <p:nvSpPr>
          <p:cNvPr id="6" name="Footer Placeholder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dirty="0"/>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hf hdr="0" ftr="0" dt="0"/>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hyperlink" Target="https://creativecommons.org/licenses/by-sa/4.0/"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28" name="Freeform 27">
            <a:extLst>
              <a:ext uri="{FF2B5EF4-FFF2-40B4-BE49-F238E27FC236}">
                <a16:creationId xmlns:a16="http://schemas.microsoft.com/office/drawing/2014/main" id="{F56253B9-64E7-8880-328E-A6F63544ABC7}"/>
              </a:ext>
            </a:extLst>
          </p:cNvPr>
          <p:cNvSpPr/>
          <p:nvPr userDrawn="1"/>
        </p:nvSpPr>
        <p:spPr>
          <a:xfrm>
            <a:off x="2953949" y="6280567"/>
            <a:ext cx="4809492" cy="4627146"/>
          </a:xfrm>
          <a:custGeom>
            <a:avLst/>
            <a:gdLst>
              <a:gd name="connsiteX0" fmla="*/ 0 w 4809492"/>
              <a:gd name="connsiteY0" fmla="*/ 0 h 4627146"/>
              <a:gd name="connsiteX1" fmla="*/ 3903804 w 4809492"/>
              <a:gd name="connsiteY1" fmla="*/ 0 h 4627146"/>
              <a:gd name="connsiteX2" fmla="*/ 4809492 w 4809492"/>
              <a:gd name="connsiteY2" fmla="*/ 0 h 4627146"/>
              <a:gd name="connsiteX3" fmla="*/ 4809492 w 4809492"/>
              <a:gd name="connsiteY3" fmla="*/ 4627146 h 4627146"/>
              <a:gd name="connsiteX4" fmla="*/ 3903804 w 4809492"/>
              <a:gd name="connsiteY4" fmla="*/ 4627146 h 4627146"/>
              <a:gd name="connsiteX5" fmla="*/ 1555862 w 4809492"/>
              <a:gd name="connsiteY5" fmla="*/ 4627146 h 4627146"/>
              <a:gd name="connsiteX6" fmla="*/ 1252303 w 4809492"/>
              <a:gd name="connsiteY6" fmla="*/ 4386117 h 4627146"/>
              <a:gd name="connsiteX7" fmla="*/ 18219 w 4809492"/>
              <a:gd name="connsiteY7" fmla="*/ 2192949 h 4627146"/>
              <a:gd name="connsiteX8" fmla="*/ 7276 w 4809492"/>
              <a:gd name="connsiteY8" fmla="*/ 2077598 h 4627146"/>
              <a:gd name="connsiteX9" fmla="*/ 0 w 4809492"/>
              <a:gd name="connsiteY9" fmla="*/ 2077598 h 4627146"/>
              <a:gd name="connsiteX10" fmla="*/ 0 w 4809492"/>
              <a:gd name="connsiteY10" fmla="*/ 1250680 h 4627146"/>
              <a:gd name="connsiteX11" fmla="*/ 0 w 4809492"/>
              <a:gd name="connsiteY11" fmla="*/ 826918 h 4627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09492" h="4627146">
                <a:moveTo>
                  <a:pt x="0" y="0"/>
                </a:moveTo>
                <a:lnTo>
                  <a:pt x="3903804" y="0"/>
                </a:lnTo>
                <a:lnTo>
                  <a:pt x="4809492" y="0"/>
                </a:lnTo>
                <a:lnTo>
                  <a:pt x="4809492" y="4627146"/>
                </a:lnTo>
                <a:lnTo>
                  <a:pt x="3903804" y="4627146"/>
                </a:lnTo>
                <a:lnTo>
                  <a:pt x="1555862" y="4627146"/>
                </a:lnTo>
                <a:lnTo>
                  <a:pt x="1252303" y="4386117"/>
                </a:lnTo>
                <a:cubicBezTo>
                  <a:pt x="573781" y="3796787"/>
                  <a:pt x="125032" y="3035867"/>
                  <a:pt x="18219" y="2192949"/>
                </a:cubicBezTo>
                <a:lnTo>
                  <a:pt x="7276" y="2077598"/>
                </a:lnTo>
                <a:lnTo>
                  <a:pt x="0" y="2077598"/>
                </a:lnTo>
                <a:lnTo>
                  <a:pt x="0" y="1250680"/>
                </a:lnTo>
                <a:lnTo>
                  <a:pt x="0" y="826918"/>
                </a:lnTo>
                <a:close/>
              </a:path>
            </a:pathLst>
          </a:cu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7" name="Picture 16">
            <a:extLst>
              <a:ext uri="{FF2B5EF4-FFF2-40B4-BE49-F238E27FC236}">
                <a16:creationId xmlns:a16="http://schemas.microsoft.com/office/drawing/2014/main" id="{D5D607DB-C6B6-C50A-20DA-0DA64BAF05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318373" y="2457861"/>
            <a:ext cx="5356772" cy="1403844"/>
          </a:xfrm>
          <a:prstGeom prst="rect">
            <a:avLst/>
          </a:prstGeom>
        </p:spPr>
      </p:pic>
      <p:sp>
        <p:nvSpPr>
          <p:cNvPr id="20" name="Freeform 19">
            <a:extLst>
              <a:ext uri="{FF2B5EF4-FFF2-40B4-BE49-F238E27FC236}">
                <a16:creationId xmlns:a16="http://schemas.microsoft.com/office/drawing/2014/main" id="{E0932DDC-09CB-C4DF-4705-814E968C790D}"/>
              </a:ext>
            </a:extLst>
          </p:cNvPr>
          <p:cNvSpPr>
            <a:spLocks noGrp="1"/>
          </p:cNvSpPr>
          <p:nvPr>
            <p:ph type="pic" sz="quarter" idx="17"/>
          </p:nvPr>
        </p:nvSpPr>
        <p:spPr>
          <a:xfrm>
            <a:off x="2946401" y="-1"/>
            <a:ext cx="4817040" cy="6357480"/>
          </a:xfrm>
          <a:custGeom>
            <a:avLst/>
            <a:gdLst>
              <a:gd name="connsiteX0" fmla="*/ 0 w 4817040"/>
              <a:gd name="connsiteY0" fmla="*/ 0 h 6357480"/>
              <a:gd name="connsiteX1" fmla="*/ 4817040 w 4817040"/>
              <a:gd name="connsiteY1" fmla="*/ 0 h 6357480"/>
              <a:gd name="connsiteX2" fmla="*/ 4817040 w 4817040"/>
              <a:gd name="connsiteY2" fmla="*/ 6357480 h 6357480"/>
              <a:gd name="connsiteX3" fmla="*/ 0 w 4817040"/>
              <a:gd name="connsiteY3" fmla="*/ 6357480 h 6357480"/>
            </a:gdLst>
            <a:ahLst/>
            <a:cxnLst>
              <a:cxn ang="0">
                <a:pos x="connsiteX0" y="connsiteY0"/>
              </a:cxn>
              <a:cxn ang="0">
                <a:pos x="connsiteX1" y="connsiteY1"/>
              </a:cxn>
              <a:cxn ang="0">
                <a:pos x="connsiteX2" y="connsiteY2"/>
              </a:cxn>
              <a:cxn ang="0">
                <a:pos x="connsiteX3" y="connsiteY3"/>
              </a:cxn>
            </a:cxnLst>
            <a:rect l="l" t="t" r="r" b="b"/>
            <a:pathLst>
              <a:path w="4817040" h="6357480">
                <a:moveTo>
                  <a:pt x="0" y="0"/>
                </a:moveTo>
                <a:lnTo>
                  <a:pt x="4817040" y="0"/>
                </a:lnTo>
                <a:lnTo>
                  <a:pt x="4817040" y="6357480"/>
                </a:lnTo>
                <a:lnTo>
                  <a:pt x="0" y="6357480"/>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21" name="Text Placeholder 32">
            <a:extLst>
              <a:ext uri="{FF2B5EF4-FFF2-40B4-BE49-F238E27FC236}">
                <a16:creationId xmlns:a16="http://schemas.microsoft.com/office/drawing/2014/main" id="{09408B9C-EF24-39FD-9FD9-A3DC9846B65B}"/>
              </a:ext>
            </a:extLst>
          </p:cNvPr>
          <p:cNvSpPr>
            <a:spLocks noGrp="1"/>
          </p:cNvSpPr>
          <p:nvPr>
            <p:ph type="body" sz="quarter" idx="11" hasCustomPrompt="1"/>
          </p:nvPr>
        </p:nvSpPr>
        <p:spPr>
          <a:xfrm>
            <a:off x="3624811" y="7873135"/>
            <a:ext cx="2951698" cy="574616"/>
          </a:xfrm>
          <a:prstGeom prst="rect">
            <a:avLst/>
          </a:prstGeom>
        </p:spPr>
        <p:txBody>
          <a:bodyPr>
            <a:noAutofit/>
          </a:bodyPr>
          <a:lstStyle>
            <a:lvl1pPr marL="0" indent="0" algn="l">
              <a:lnSpc>
                <a:spcPts val="3720"/>
              </a:lnSpc>
              <a:spcBef>
                <a:spcPts val="0"/>
              </a:spcBef>
              <a:buNone/>
              <a:defRPr sz="5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err="1"/>
              <a:t>HeadStart</a:t>
            </a:r>
            <a:endParaRPr lang="en-US" dirty="0"/>
          </a:p>
        </p:txBody>
      </p:sp>
      <p:sp>
        <p:nvSpPr>
          <p:cNvPr id="22" name="Text Placeholder 32">
            <a:extLst>
              <a:ext uri="{FF2B5EF4-FFF2-40B4-BE49-F238E27FC236}">
                <a16:creationId xmlns:a16="http://schemas.microsoft.com/office/drawing/2014/main" id="{8944AA1C-DA24-9CD3-2368-A9EC7847B511}"/>
              </a:ext>
            </a:extLst>
          </p:cNvPr>
          <p:cNvSpPr>
            <a:spLocks noGrp="1"/>
          </p:cNvSpPr>
          <p:nvPr>
            <p:ph type="body" sz="quarter" idx="16" hasCustomPrompt="1"/>
          </p:nvPr>
        </p:nvSpPr>
        <p:spPr>
          <a:xfrm>
            <a:off x="3624811" y="7306510"/>
            <a:ext cx="2980605" cy="751695"/>
          </a:xfrm>
          <a:prstGeom prst="rect">
            <a:avLst/>
          </a:prstGeom>
        </p:spPr>
        <p:txBody>
          <a:bodyPr anchor="t">
            <a:noAutofit/>
          </a:bodyPr>
          <a:lstStyle>
            <a:lvl1pPr marL="0" indent="0" algn="l">
              <a:lnSpc>
                <a:spcPct val="10000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a:t>
            </a:r>
            <a:endParaRPr lang="en-US" dirty="0"/>
          </a:p>
        </p:txBody>
      </p:sp>
      <p:sp>
        <p:nvSpPr>
          <p:cNvPr id="29" name="Freeform 28">
            <a:extLst>
              <a:ext uri="{FF2B5EF4-FFF2-40B4-BE49-F238E27FC236}">
                <a16:creationId xmlns:a16="http://schemas.microsoft.com/office/drawing/2014/main" id="{0336D514-7727-3261-555E-812AB88727C2}"/>
              </a:ext>
            </a:extLst>
          </p:cNvPr>
          <p:cNvSpPr/>
          <p:nvPr userDrawn="1"/>
        </p:nvSpPr>
        <p:spPr>
          <a:xfrm rot="16200000">
            <a:off x="1625476" y="7349773"/>
            <a:ext cx="665954" cy="3995159"/>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D8623"/>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0" name="Text Placeholder 23">
            <a:extLst>
              <a:ext uri="{FF2B5EF4-FFF2-40B4-BE49-F238E27FC236}">
                <a16:creationId xmlns:a16="http://schemas.microsoft.com/office/drawing/2014/main" id="{6A120AE5-ED7D-8590-E2E2-B71BBD9794F0}"/>
              </a:ext>
            </a:extLst>
          </p:cNvPr>
          <p:cNvSpPr>
            <a:spLocks noGrp="1"/>
          </p:cNvSpPr>
          <p:nvPr>
            <p:ph type="body" sz="quarter" idx="44" hasCustomPrompt="1"/>
          </p:nvPr>
        </p:nvSpPr>
        <p:spPr>
          <a:xfrm>
            <a:off x="447856" y="9135418"/>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pic>
        <p:nvPicPr>
          <p:cNvPr id="3" name="Picture 2">
            <a:extLst>
              <a:ext uri="{FF2B5EF4-FFF2-40B4-BE49-F238E27FC236}">
                <a16:creationId xmlns:a16="http://schemas.microsoft.com/office/drawing/2014/main" id="{C177CA71-F044-F0CB-4807-646DFA3363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6949" y="10149593"/>
            <a:ext cx="2326332" cy="486907"/>
          </a:xfrm>
          <a:prstGeom prst="rect">
            <a:avLst/>
          </a:prstGeom>
        </p:spPr>
      </p:pic>
    </p:spTree>
    <p:extLst>
      <p:ext uri="{BB962C8B-B14F-4D97-AF65-F5344CB8AC3E}">
        <p14:creationId xmlns:p14="http://schemas.microsoft.com/office/powerpoint/2010/main" val="1258135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Photo 04">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F5A78936-4317-7AB7-723E-240F42B140CA}"/>
              </a:ext>
            </a:extLst>
          </p:cNvPr>
          <p:cNvSpPr/>
          <p:nvPr userDrawn="1"/>
        </p:nvSpPr>
        <p:spPr>
          <a:xfrm rot="16200000">
            <a:off x="635737" y="2901513"/>
            <a:ext cx="2580643" cy="3923456"/>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7DAF67DA-7512-6587-4269-5726C18F14FA}"/>
              </a:ext>
            </a:extLst>
          </p:cNvPr>
          <p:cNvSpPr/>
          <p:nvPr userDrawn="1"/>
        </p:nvSpPr>
        <p:spPr>
          <a:xfrm rot="16200000">
            <a:off x="946175" y="-521691"/>
            <a:ext cx="2580644" cy="4472994"/>
          </a:xfrm>
          <a:custGeom>
            <a:avLst/>
            <a:gdLst>
              <a:gd name="connsiteX0" fmla="*/ 2580644 w 2580644"/>
              <a:gd name="connsiteY0" fmla="*/ 0 h 4472994"/>
              <a:gd name="connsiteX1" fmla="*/ 2580644 w 2580644"/>
              <a:gd name="connsiteY1" fmla="*/ 2167318 h 4472994"/>
              <a:gd name="connsiteX2" fmla="*/ 2580643 w 2580644"/>
              <a:gd name="connsiteY2" fmla="*/ 2167318 h 4472994"/>
              <a:gd name="connsiteX3" fmla="*/ 2580643 w 2580644"/>
              <a:gd name="connsiteY3" fmla="*/ 2228839 h 4472994"/>
              <a:gd name="connsiteX4" fmla="*/ 2580644 w 2580644"/>
              <a:gd name="connsiteY4" fmla="*/ 2228862 h 4472994"/>
              <a:gd name="connsiteX5" fmla="*/ 2580643 w 2580644"/>
              <a:gd name="connsiteY5" fmla="*/ 2228879 h 4472994"/>
              <a:gd name="connsiteX6" fmla="*/ 2580643 w 2580644"/>
              <a:gd name="connsiteY6" fmla="*/ 3110256 h 4472994"/>
              <a:gd name="connsiteX7" fmla="*/ 2577950 w 2580644"/>
              <a:gd name="connsiteY7" fmla="*/ 3110256 h 4472994"/>
              <a:gd name="connsiteX8" fmla="*/ 2580643 w 2580644"/>
              <a:gd name="connsiteY8" fmla="*/ 3182971 h 4472994"/>
              <a:gd name="connsiteX9" fmla="*/ 1290321 w 2580644"/>
              <a:gd name="connsiteY9" fmla="*/ 4472994 h 4472994"/>
              <a:gd name="connsiteX10" fmla="*/ 0 w 2580644"/>
              <a:gd name="connsiteY10" fmla="*/ 3182971 h 4472994"/>
              <a:gd name="connsiteX11" fmla="*/ 2693 w 2580644"/>
              <a:gd name="connsiteY11" fmla="*/ 3110255 h 4472994"/>
              <a:gd name="connsiteX12" fmla="*/ 0 w 2580644"/>
              <a:gd name="connsiteY12" fmla="*/ 3110255 h 4472994"/>
              <a:gd name="connsiteX13" fmla="*/ 0 w 2580644"/>
              <a:gd name="connsiteY13" fmla="*/ 549538 h 4472994"/>
              <a:gd name="connsiteX14" fmla="*/ 1 w 2580644"/>
              <a:gd name="connsiteY14" fmla="*/ 549538 h 4472994"/>
              <a:gd name="connsiteX15" fmla="*/ 1 w 2580644"/>
              <a:gd name="connsiteY15" fmla="*/ 0 h 44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80644" h="4472994">
                <a:moveTo>
                  <a:pt x="2580644" y="0"/>
                </a:moveTo>
                <a:lnTo>
                  <a:pt x="2580644" y="2167318"/>
                </a:lnTo>
                <a:lnTo>
                  <a:pt x="2580643" y="2167318"/>
                </a:lnTo>
                <a:lnTo>
                  <a:pt x="2580643" y="2228839"/>
                </a:lnTo>
                <a:lnTo>
                  <a:pt x="2580644" y="2228862"/>
                </a:lnTo>
                <a:lnTo>
                  <a:pt x="2580643" y="2228879"/>
                </a:lnTo>
                <a:lnTo>
                  <a:pt x="2580643" y="3110256"/>
                </a:lnTo>
                <a:lnTo>
                  <a:pt x="2577950" y="3110256"/>
                </a:lnTo>
                <a:cubicBezTo>
                  <a:pt x="2580643" y="3134494"/>
                  <a:pt x="2580643" y="3158733"/>
                  <a:pt x="2580643" y="3182971"/>
                </a:cubicBezTo>
                <a:cubicBezTo>
                  <a:pt x="2580643" y="3896659"/>
                  <a:pt x="2004174" y="4472994"/>
                  <a:pt x="1290321" y="4472994"/>
                </a:cubicBezTo>
                <a:cubicBezTo>
                  <a:pt x="576470" y="4472994"/>
                  <a:pt x="0" y="3893964"/>
                  <a:pt x="0" y="3182971"/>
                </a:cubicBezTo>
                <a:cubicBezTo>
                  <a:pt x="0" y="3158733"/>
                  <a:pt x="0" y="3131800"/>
                  <a:pt x="2693" y="3110255"/>
                </a:cubicBezTo>
                <a:lnTo>
                  <a:pt x="0" y="3110255"/>
                </a:lnTo>
                <a:lnTo>
                  <a:pt x="0" y="549538"/>
                </a:lnTo>
                <a:lnTo>
                  <a:pt x="1" y="549538"/>
                </a:lnTo>
                <a:lnTo>
                  <a:pt x="1" y="0"/>
                </a:lnTo>
                <a:close/>
              </a:path>
            </a:pathLst>
          </a:custGeom>
          <a:solidFill>
            <a:srgbClr val="ED8623"/>
          </a:solidFill>
          <a:ln w="15768" cap="flat">
            <a:noFill/>
            <a:prstDash val="solid"/>
            <a:miter/>
          </a:ln>
        </p:spPr>
        <p:txBody>
          <a:bodyPr wrap="square" rtlCol="0" anchor="ctr">
            <a:noAutofit/>
          </a:bodyPr>
          <a:lstStyle/>
          <a:p>
            <a:endParaRPr lang="en-US" dirty="0"/>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7178723"/>
            <a:ext cx="6541269" cy="2787212"/>
          </a:xfrm>
          <a:prstGeom prst="rect">
            <a:avLst/>
          </a:prstGeom>
        </p:spPr>
        <p:txBody>
          <a:bodyPr numCol="2"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180414" y="4787604"/>
            <a:ext cx="2960682" cy="2229228"/>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9" name="Freeform 18">
            <a:extLst>
              <a:ext uri="{FF2B5EF4-FFF2-40B4-BE49-F238E27FC236}">
                <a16:creationId xmlns:a16="http://schemas.microsoft.com/office/drawing/2014/main" id="{A25B1137-57D1-1705-C574-6620BD5A2E0F}"/>
              </a:ext>
            </a:extLst>
          </p:cNvPr>
          <p:cNvSpPr>
            <a:spLocks noGrp="1"/>
          </p:cNvSpPr>
          <p:nvPr>
            <p:ph type="pic" sz="quarter" idx="34"/>
          </p:nvPr>
        </p:nvSpPr>
        <p:spPr>
          <a:xfrm>
            <a:off x="0" y="428135"/>
            <a:ext cx="7001712" cy="4003099"/>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15" name="Straight Connector 14">
            <a:extLst>
              <a:ext uri="{FF2B5EF4-FFF2-40B4-BE49-F238E27FC236}">
                <a16:creationId xmlns:a16="http://schemas.microsoft.com/office/drawing/2014/main" id="{A7893BD6-7932-FDFC-35EF-CA5917370D8A}"/>
              </a:ext>
            </a:extLst>
          </p:cNvPr>
          <p:cNvCxnSpPr>
            <a:cxnSpLocks/>
          </p:cNvCxnSpPr>
          <p:nvPr userDrawn="1"/>
        </p:nvCxnSpPr>
        <p:spPr>
          <a:xfrm>
            <a:off x="373220" y="4670778"/>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32">
            <a:extLst>
              <a:ext uri="{FF2B5EF4-FFF2-40B4-BE49-F238E27FC236}">
                <a16:creationId xmlns:a16="http://schemas.microsoft.com/office/drawing/2014/main" id="{3536D499-1CBE-0494-0F72-BD1F2E6C9513}"/>
              </a:ext>
            </a:extLst>
          </p:cNvPr>
          <p:cNvSpPr>
            <a:spLocks noGrp="1"/>
          </p:cNvSpPr>
          <p:nvPr>
            <p:ph type="body" sz="quarter" idx="35" hasCustomPrompt="1"/>
          </p:nvPr>
        </p:nvSpPr>
        <p:spPr>
          <a:xfrm>
            <a:off x="492464" y="4832670"/>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7" name="Text Placeholder 32">
            <a:extLst>
              <a:ext uri="{FF2B5EF4-FFF2-40B4-BE49-F238E27FC236}">
                <a16:creationId xmlns:a16="http://schemas.microsoft.com/office/drawing/2014/main" id="{8D11F6A3-10B6-0E00-1A00-C75A5D53A487}"/>
              </a:ext>
            </a:extLst>
          </p:cNvPr>
          <p:cNvSpPr>
            <a:spLocks noGrp="1"/>
          </p:cNvSpPr>
          <p:nvPr>
            <p:ph type="body" sz="quarter" idx="36" hasCustomPrompt="1"/>
          </p:nvPr>
        </p:nvSpPr>
        <p:spPr>
          <a:xfrm>
            <a:off x="509263" y="3897751"/>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232688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Photo 05">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58287971-DC25-63B6-35EC-034DEE2024EE}"/>
              </a:ext>
            </a:extLst>
          </p:cNvPr>
          <p:cNvSpPr/>
          <p:nvPr userDrawn="1"/>
        </p:nvSpPr>
        <p:spPr>
          <a:xfrm rot="5400000">
            <a:off x="4150390" y="-99194"/>
            <a:ext cx="3104742" cy="4145628"/>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7543323"/>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669131" y="5980347"/>
            <a:ext cx="6506617" cy="1378032"/>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cxnSp>
        <p:nvCxnSpPr>
          <p:cNvPr id="10" name="Straight Connector 9">
            <a:extLst>
              <a:ext uri="{FF2B5EF4-FFF2-40B4-BE49-F238E27FC236}">
                <a16:creationId xmlns:a16="http://schemas.microsoft.com/office/drawing/2014/main" id="{C964AD74-349F-142B-CCF4-260690EA0978}"/>
              </a:ext>
            </a:extLst>
          </p:cNvPr>
          <p:cNvCxnSpPr>
            <a:cxnSpLocks/>
          </p:cNvCxnSpPr>
          <p:nvPr userDrawn="1"/>
        </p:nvCxnSpPr>
        <p:spPr>
          <a:xfrm>
            <a:off x="4372663" y="1761359"/>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2">
            <a:extLst>
              <a:ext uri="{FF2B5EF4-FFF2-40B4-BE49-F238E27FC236}">
                <a16:creationId xmlns:a16="http://schemas.microsoft.com/office/drawing/2014/main" id="{F79496DE-4B29-EA0E-3A9E-D0C6385042EC}"/>
              </a:ext>
            </a:extLst>
          </p:cNvPr>
          <p:cNvSpPr>
            <a:spLocks noGrp="1"/>
          </p:cNvSpPr>
          <p:nvPr>
            <p:ph type="body" sz="quarter" idx="35" hasCustomPrompt="1"/>
          </p:nvPr>
        </p:nvSpPr>
        <p:spPr>
          <a:xfrm>
            <a:off x="5805055" y="1969168"/>
            <a:ext cx="1532272" cy="1049221"/>
          </a:xfrm>
          <a:prstGeom prst="rect">
            <a:avLst/>
          </a:prstGeom>
        </p:spPr>
        <p:txBody>
          <a:bodyPr anchor="t">
            <a:noAutofit/>
          </a:bodyPr>
          <a:lstStyle>
            <a:lvl1pPr marL="0" indent="0" algn="r">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F622CEB8-CFD8-56AA-A89A-379F281F3EC5}"/>
              </a:ext>
            </a:extLst>
          </p:cNvPr>
          <p:cNvSpPr>
            <a:spLocks noGrp="1"/>
          </p:cNvSpPr>
          <p:nvPr>
            <p:ph type="body" sz="quarter" idx="36" hasCustomPrompt="1"/>
          </p:nvPr>
        </p:nvSpPr>
        <p:spPr>
          <a:xfrm>
            <a:off x="6140024" y="1034249"/>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3" name="Freeform 22">
            <a:extLst>
              <a:ext uri="{FF2B5EF4-FFF2-40B4-BE49-F238E27FC236}">
                <a16:creationId xmlns:a16="http://schemas.microsoft.com/office/drawing/2014/main" id="{9FDDACBF-BC5C-D7C3-EEC4-C46ED3EFA6D2}"/>
              </a:ext>
            </a:extLst>
          </p:cNvPr>
          <p:cNvSpPr>
            <a:spLocks noGrp="1"/>
          </p:cNvSpPr>
          <p:nvPr>
            <p:ph type="pic" sz="quarter" idx="37"/>
          </p:nvPr>
        </p:nvSpPr>
        <p:spPr>
          <a:xfrm>
            <a:off x="-22548" y="637595"/>
            <a:ext cx="5587827" cy="4095259"/>
          </a:xfrm>
          <a:custGeom>
            <a:avLst/>
            <a:gdLst>
              <a:gd name="connsiteX0" fmla="*/ 0 w 5587827"/>
              <a:gd name="connsiteY0" fmla="*/ 0 h 4095259"/>
              <a:gd name="connsiteX1" fmla="*/ 2976992 w 5587827"/>
              <a:gd name="connsiteY1" fmla="*/ 0 h 4095259"/>
              <a:gd name="connsiteX2" fmla="*/ 2976992 w 5587827"/>
              <a:gd name="connsiteY2" fmla="*/ 4273 h 4095259"/>
              <a:gd name="connsiteX3" fmla="*/ 3129100 w 5587827"/>
              <a:gd name="connsiteY3" fmla="*/ 0 h 4095259"/>
              <a:gd name="connsiteX4" fmla="*/ 4180563 w 5587827"/>
              <a:gd name="connsiteY4" fmla="*/ 160639 h 4095259"/>
              <a:gd name="connsiteX5" fmla="*/ 4218542 w 5587827"/>
              <a:gd name="connsiteY5" fmla="*/ 174499 h 4095259"/>
              <a:gd name="connsiteX6" fmla="*/ 4143375 w 5587827"/>
              <a:gd name="connsiteY6" fmla="*/ 237780 h 4095259"/>
              <a:gd name="connsiteX7" fmla="*/ 3652495 w 5587827"/>
              <a:gd name="connsiteY7" fmla="*/ 1336025 h 4095259"/>
              <a:gd name="connsiteX8" fmla="*/ 5326027 w 5587827"/>
              <a:gd name="connsiteY8" fmla="*/ 2888396 h 4095259"/>
              <a:gd name="connsiteX9" fmla="*/ 5420361 w 5587827"/>
              <a:gd name="connsiteY9" fmla="*/ 2885156 h 4095259"/>
              <a:gd name="connsiteX10" fmla="*/ 5420361 w 5587827"/>
              <a:gd name="connsiteY10" fmla="*/ 2888396 h 4095259"/>
              <a:gd name="connsiteX11" fmla="*/ 5587827 w 5587827"/>
              <a:gd name="connsiteY11" fmla="*/ 2888396 h 4095259"/>
              <a:gd name="connsiteX12" fmla="*/ 5501291 w 5587827"/>
              <a:gd name="connsiteY12" fmla="*/ 3024514 h 4095259"/>
              <a:gd name="connsiteX13" fmla="*/ 3129100 w 5587827"/>
              <a:gd name="connsiteY13" fmla="*/ 4095259 h 4095259"/>
              <a:gd name="connsiteX14" fmla="*/ 2976992 w 5587827"/>
              <a:gd name="connsiteY14" fmla="*/ 4090985 h 4095259"/>
              <a:gd name="connsiteX15" fmla="*/ 2976992 w 5587827"/>
              <a:gd name="connsiteY15" fmla="*/ 4095259 h 4095259"/>
              <a:gd name="connsiteX16" fmla="*/ 0 w 5587827"/>
              <a:gd name="connsiteY16" fmla="*/ 4095259 h 409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87827" h="4095259">
                <a:moveTo>
                  <a:pt x="0" y="0"/>
                </a:moveTo>
                <a:lnTo>
                  <a:pt x="2976992" y="0"/>
                </a:lnTo>
                <a:lnTo>
                  <a:pt x="2976992" y="4273"/>
                </a:lnTo>
                <a:cubicBezTo>
                  <a:pt x="3027694" y="0"/>
                  <a:pt x="3078399" y="0"/>
                  <a:pt x="3129100" y="0"/>
                </a:cubicBezTo>
                <a:cubicBezTo>
                  <a:pt x="3502328" y="0"/>
                  <a:pt x="3857598" y="57175"/>
                  <a:pt x="4180563" y="160639"/>
                </a:cubicBezTo>
                <a:lnTo>
                  <a:pt x="4218542" y="174499"/>
                </a:lnTo>
                <a:lnTo>
                  <a:pt x="4143375" y="237780"/>
                </a:lnTo>
                <a:cubicBezTo>
                  <a:pt x="3840287" y="518519"/>
                  <a:pt x="3652495" y="906612"/>
                  <a:pt x="3652495" y="1336025"/>
                </a:cubicBezTo>
                <a:cubicBezTo>
                  <a:pt x="3652495" y="2194853"/>
                  <a:pt x="4400168" y="2888396"/>
                  <a:pt x="5326027" y="2888396"/>
                </a:cubicBezTo>
                <a:cubicBezTo>
                  <a:pt x="5357471" y="2888396"/>
                  <a:pt x="5388916" y="2888396"/>
                  <a:pt x="5420361" y="2885156"/>
                </a:cubicBezTo>
                <a:lnTo>
                  <a:pt x="5420361" y="2888396"/>
                </a:lnTo>
                <a:lnTo>
                  <a:pt x="5587827" y="2888396"/>
                </a:lnTo>
                <a:lnTo>
                  <a:pt x="5501291" y="3024514"/>
                </a:lnTo>
                <a:cubicBezTo>
                  <a:pt x="5043628" y="3662870"/>
                  <a:pt x="4151601" y="4095259"/>
                  <a:pt x="3129100" y="4095259"/>
                </a:cubicBezTo>
                <a:cubicBezTo>
                  <a:pt x="3078399" y="4095259"/>
                  <a:pt x="3022061" y="4095259"/>
                  <a:pt x="2976992" y="4090985"/>
                </a:cubicBezTo>
                <a:lnTo>
                  <a:pt x="2976992" y="4095259"/>
                </a:lnTo>
                <a:lnTo>
                  <a:pt x="0" y="4095259"/>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25" name="Text Placeholder 32">
            <a:extLst>
              <a:ext uri="{FF2B5EF4-FFF2-40B4-BE49-F238E27FC236}">
                <a16:creationId xmlns:a16="http://schemas.microsoft.com/office/drawing/2014/main" id="{48CE2BD2-9439-AAEA-9883-CE094F1317B5}"/>
              </a:ext>
            </a:extLst>
          </p:cNvPr>
          <p:cNvSpPr>
            <a:spLocks noGrp="1"/>
          </p:cNvSpPr>
          <p:nvPr>
            <p:ph type="body" sz="quarter" idx="38" hasCustomPrompt="1"/>
          </p:nvPr>
        </p:nvSpPr>
        <p:spPr>
          <a:xfrm>
            <a:off x="669131" y="5414092"/>
            <a:ext cx="6506617" cy="381311"/>
          </a:xfrm>
          <a:prstGeom prst="rect">
            <a:avLst/>
          </a:prstGeom>
        </p:spPr>
        <p:txBody>
          <a:bodyPr>
            <a:noAutofit/>
          </a:bodyPr>
          <a:lstStyle>
            <a:lvl1pPr marL="0" indent="0" algn="l">
              <a:lnSpc>
                <a:spcPts val="2240"/>
              </a:lnSpc>
              <a:spcBef>
                <a:spcPts val="0"/>
              </a:spcBef>
              <a:buNone/>
              <a:defRPr sz="2400" b="1" i="0">
                <a:solidFill>
                  <a:srgbClr val="65379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Tree>
    <p:extLst>
      <p:ext uri="{BB962C8B-B14F-4D97-AF65-F5344CB8AC3E}">
        <p14:creationId xmlns:p14="http://schemas.microsoft.com/office/powerpoint/2010/main" val="600321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Photo 06">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3870461" y="2898394"/>
            <a:ext cx="3270634" cy="4069540"/>
          </a:xfrm>
          <a:prstGeom prst="rect">
            <a:avLst/>
          </a:prstGeom>
        </p:spPr>
        <p:txBody>
          <a:bodyPr numCol="1"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3887787" y="1335418"/>
            <a:ext cx="3253308" cy="1378032"/>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5" name="Freeform 4">
            <a:extLst>
              <a:ext uri="{FF2B5EF4-FFF2-40B4-BE49-F238E27FC236}">
                <a16:creationId xmlns:a16="http://schemas.microsoft.com/office/drawing/2014/main" id="{6CF0B612-7944-31D2-C2D2-15449A849754}"/>
              </a:ext>
            </a:extLst>
          </p:cNvPr>
          <p:cNvSpPr/>
          <p:nvPr userDrawn="1"/>
        </p:nvSpPr>
        <p:spPr>
          <a:xfrm rot="16200000">
            <a:off x="3595284" y="7545020"/>
            <a:ext cx="3478883" cy="3296655"/>
          </a:xfrm>
          <a:custGeom>
            <a:avLst/>
            <a:gdLst>
              <a:gd name="connsiteX0" fmla="*/ 3478883 w 3478883"/>
              <a:gd name="connsiteY0" fmla="*/ 1648328 h 3296655"/>
              <a:gd name="connsiteX1" fmla="*/ 1830937 w 3478883"/>
              <a:gd name="connsiteY1" fmla="*/ 3296655 h 3296655"/>
              <a:gd name="connsiteX2" fmla="*/ 1738047 w 3478883"/>
              <a:gd name="connsiteY2" fmla="*/ 3293215 h 3296655"/>
              <a:gd name="connsiteX3" fmla="*/ 1738047 w 3478883"/>
              <a:gd name="connsiteY3" fmla="*/ 3296655 h 3296655"/>
              <a:gd name="connsiteX4" fmla="*/ 0 w 3478883"/>
              <a:gd name="connsiteY4" fmla="*/ 3296655 h 3296655"/>
              <a:gd name="connsiteX5" fmla="*/ 0 w 3478883"/>
              <a:gd name="connsiteY5" fmla="*/ 0 h 3296655"/>
              <a:gd name="connsiteX6" fmla="*/ 1738047 w 3478883"/>
              <a:gd name="connsiteY6" fmla="*/ 0 h 3296655"/>
              <a:gd name="connsiteX7" fmla="*/ 1738047 w 3478883"/>
              <a:gd name="connsiteY7" fmla="*/ 3440 h 3296655"/>
              <a:gd name="connsiteX8" fmla="*/ 1830937 w 3478883"/>
              <a:gd name="connsiteY8" fmla="*/ 0 h 3296655"/>
              <a:gd name="connsiteX9" fmla="*/ 3478883 w 3478883"/>
              <a:gd name="connsiteY9" fmla="*/ 1648328 h 329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8883" h="3296655">
                <a:moveTo>
                  <a:pt x="3478883" y="1648328"/>
                </a:moveTo>
                <a:cubicBezTo>
                  <a:pt x="3478883" y="2560241"/>
                  <a:pt x="2739199" y="3296655"/>
                  <a:pt x="1830937" y="3296655"/>
                </a:cubicBezTo>
                <a:cubicBezTo>
                  <a:pt x="1799975" y="3296655"/>
                  <a:pt x="1765569" y="3296655"/>
                  <a:pt x="1738047" y="3293215"/>
                </a:cubicBezTo>
                <a:lnTo>
                  <a:pt x="1738047" y="3296655"/>
                </a:lnTo>
                <a:lnTo>
                  <a:pt x="0" y="3296655"/>
                </a:lnTo>
                <a:lnTo>
                  <a:pt x="0" y="0"/>
                </a:lnTo>
                <a:lnTo>
                  <a:pt x="1738047" y="0"/>
                </a:lnTo>
                <a:lnTo>
                  <a:pt x="1738047" y="3440"/>
                </a:lnTo>
                <a:cubicBezTo>
                  <a:pt x="1769009" y="0"/>
                  <a:pt x="1799975" y="0"/>
                  <a:pt x="1830937" y="0"/>
                </a:cubicBezTo>
                <a:cubicBezTo>
                  <a:pt x="2742641" y="0"/>
                  <a:pt x="3478883" y="736412"/>
                  <a:pt x="3478883" y="1648328"/>
                </a:cubicBezTo>
                <a:close/>
              </a:path>
            </a:pathLst>
          </a:custGeom>
          <a:solidFill>
            <a:srgbClr val="ED8623"/>
          </a:solidFill>
          <a:ln w="15768" cap="flat">
            <a:noFill/>
            <a:prstDash val="solid"/>
            <a:miter/>
          </a:ln>
        </p:spPr>
        <p:txBody>
          <a:bodyPr wrap="square" rtlCol="0" anchor="ctr">
            <a:noAutofit/>
          </a:bodyPr>
          <a:lstStyle/>
          <a:p>
            <a:endParaRPr lang="en-US" dirty="0"/>
          </a:p>
        </p:txBody>
      </p:sp>
      <p:sp>
        <p:nvSpPr>
          <p:cNvPr id="9" name="Rectangle 8">
            <a:extLst>
              <a:ext uri="{FF2B5EF4-FFF2-40B4-BE49-F238E27FC236}">
                <a16:creationId xmlns:a16="http://schemas.microsoft.com/office/drawing/2014/main" id="{40EC5326-99ED-9FEC-5426-9D375A39326F}"/>
              </a:ext>
            </a:extLst>
          </p:cNvPr>
          <p:cNvSpPr/>
          <p:nvPr userDrawn="1"/>
        </p:nvSpPr>
        <p:spPr>
          <a:xfrm>
            <a:off x="-2" y="0"/>
            <a:ext cx="3686400" cy="5619750"/>
          </a:xfrm>
          <a:prstGeom prst="rect">
            <a:avLst/>
          </a:prstGeom>
          <a:solidFill>
            <a:srgbClr val="6537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25BDC489-7E0D-B7EC-BF04-74C10B7E069C}"/>
              </a:ext>
            </a:extLst>
          </p:cNvPr>
          <p:cNvCxnSpPr>
            <a:cxnSpLocks/>
          </p:cNvCxnSpPr>
          <p:nvPr userDrawn="1"/>
        </p:nvCxnSpPr>
        <p:spPr>
          <a:xfrm>
            <a:off x="408890" y="16730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35B99F51-1643-250F-0E33-D5DEF30A56E8}"/>
              </a:ext>
            </a:extLst>
          </p:cNvPr>
          <p:cNvSpPr>
            <a:spLocks noGrp="1"/>
          </p:cNvSpPr>
          <p:nvPr>
            <p:ph type="body" sz="quarter" idx="35" hasCustomPrompt="1"/>
          </p:nvPr>
        </p:nvSpPr>
        <p:spPr>
          <a:xfrm>
            <a:off x="528134" y="1834926"/>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5" name="Text Placeholder 32">
            <a:extLst>
              <a:ext uri="{FF2B5EF4-FFF2-40B4-BE49-F238E27FC236}">
                <a16:creationId xmlns:a16="http://schemas.microsoft.com/office/drawing/2014/main" id="{364F4567-3D9E-1CE9-9A18-4006559F82D3}"/>
              </a:ext>
            </a:extLst>
          </p:cNvPr>
          <p:cNvSpPr>
            <a:spLocks noGrp="1"/>
          </p:cNvSpPr>
          <p:nvPr>
            <p:ph type="body" sz="quarter" idx="36" hasCustomPrompt="1"/>
          </p:nvPr>
        </p:nvSpPr>
        <p:spPr>
          <a:xfrm>
            <a:off x="544933" y="9000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8" name="Freeform 17">
            <a:extLst>
              <a:ext uri="{FF2B5EF4-FFF2-40B4-BE49-F238E27FC236}">
                <a16:creationId xmlns:a16="http://schemas.microsoft.com/office/drawing/2014/main" id="{098094BF-EAED-6C82-FADB-AA50DD10A01C}"/>
              </a:ext>
            </a:extLst>
          </p:cNvPr>
          <p:cNvSpPr>
            <a:spLocks noGrp="1"/>
          </p:cNvSpPr>
          <p:nvPr>
            <p:ph type="pic" sz="quarter" idx="39"/>
          </p:nvPr>
        </p:nvSpPr>
        <p:spPr>
          <a:xfrm>
            <a:off x="-2" y="4538612"/>
            <a:ext cx="3686400" cy="5486854"/>
          </a:xfrm>
          <a:custGeom>
            <a:avLst/>
            <a:gdLst>
              <a:gd name="connsiteX0" fmla="*/ 0 w 3686400"/>
              <a:gd name="connsiteY0" fmla="*/ 0 h 5486854"/>
              <a:gd name="connsiteX1" fmla="*/ 1464982 w 3686400"/>
              <a:gd name="connsiteY1" fmla="*/ 0 h 5486854"/>
              <a:gd name="connsiteX2" fmla="*/ 1465012 w 3686400"/>
              <a:gd name="connsiteY2" fmla="*/ 2 h 5486854"/>
              <a:gd name="connsiteX3" fmla="*/ 1465055 w 3686400"/>
              <a:gd name="connsiteY3" fmla="*/ 0 h 5486854"/>
              <a:gd name="connsiteX4" fmla="*/ 1578280 w 3686400"/>
              <a:gd name="connsiteY4" fmla="*/ 0 h 5486854"/>
              <a:gd name="connsiteX5" fmla="*/ 1578280 w 3686400"/>
              <a:gd name="connsiteY5" fmla="*/ 2 h 5486854"/>
              <a:gd name="connsiteX6" fmla="*/ 3686400 w 3686400"/>
              <a:gd name="connsiteY6" fmla="*/ 2 h 5486854"/>
              <a:gd name="connsiteX7" fmla="*/ 3686400 w 3686400"/>
              <a:gd name="connsiteY7" fmla="*/ 1246825 h 5486854"/>
              <a:gd name="connsiteX8" fmla="*/ 3686398 w 3686400"/>
              <a:gd name="connsiteY8" fmla="*/ 1246825 h 5486854"/>
              <a:gd name="connsiteX9" fmla="*/ 3686398 w 3686400"/>
              <a:gd name="connsiteY9" fmla="*/ 1359959 h 5486854"/>
              <a:gd name="connsiteX10" fmla="*/ 3686400 w 3686400"/>
              <a:gd name="connsiteY10" fmla="*/ 1360002 h 5486854"/>
              <a:gd name="connsiteX11" fmla="*/ 3686398 w 3686400"/>
              <a:gd name="connsiteY11" fmla="*/ 1360033 h 5486854"/>
              <a:gd name="connsiteX12" fmla="*/ 3686398 w 3686400"/>
              <a:gd name="connsiteY12" fmla="*/ 2980844 h 5486854"/>
              <a:gd name="connsiteX13" fmla="*/ 3681442 w 3686400"/>
              <a:gd name="connsiteY13" fmla="*/ 2980844 h 5486854"/>
              <a:gd name="connsiteX14" fmla="*/ 3686398 w 3686400"/>
              <a:gd name="connsiteY14" fmla="*/ 3114563 h 5486854"/>
              <a:gd name="connsiteX15" fmla="*/ 1311675 w 3686400"/>
              <a:gd name="connsiteY15" fmla="*/ 5486854 h 5486854"/>
              <a:gd name="connsiteX16" fmla="*/ 178742 w 3686400"/>
              <a:gd name="connsiteY16" fmla="*/ 5199988 h 5486854"/>
              <a:gd name="connsiteX17" fmla="*/ 0 w 3686400"/>
              <a:gd name="connsiteY17" fmla="*/ 5091353 h 548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86400" h="5486854">
                <a:moveTo>
                  <a:pt x="0" y="0"/>
                </a:moveTo>
                <a:lnTo>
                  <a:pt x="1464982" y="0"/>
                </a:lnTo>
                <a:lnTo>
                  <a:pt x="1465012" y="2"/>
                </a:lnTo>
                <a:lnTo>
                  <a:pt x="1465055" y="0"/>
                </a:lnTo>
                <a:lnTo>
                  <a:pt x="1578280" y="0"/>
                </a:lnTo>
                <a:lnTo>
                  <a:pt x="1578280" y="2"/>
                </a:lnTo>
                <a:lnTo>
                  <a:pt x="3686400" y="2"/>
                </a:lnTo>
                <a:lnTo>
                  <a:pt x="3686400" y="1246825"/>
                </a:lnTo>
                <a:lnTo>
                  <a:pt x="3686398" y="1246825"/>
                </a:lnTo>
                <a:lnTo>
                  <a:pt x="3686398" y="1359959"/>
                </a:lnTo>
                <a:lnTo>
                  <a:pt x="3686400" y="1360002"/>
                </a:lnTo>
                <a:lnTo>
                  <a:pt x="3686398" y="1360033"/>
                </a:lnTo>
                <a:lnTo>
                  <a:pt x="3686398" y="2980844"/>
                </a:lnTo>
                <a:lnTo>
                  <a:pt x="3681442" y="2980844"/>
                </a:lnTo>
                <a:cubicBezTo>
                  <a:pt x="3686398" y="3025416"/>
                  <a:pt x="3686398" y="3069990"/>
                  <a:pt x="3686398" y="3114563"/>
                </a:cubicBezTo>
                <a:cubicBezTo>
                  <a:pt x="3686398" y="4427000"/>
                  <a:pt x="2625458" y="5486854"/>
                  <a:pt x="1311675" y="5486854"/>
                </a:cubicBezTo>
                <a:cubicBezTo>
                  <a:pt x="901119" y="5486854"/>
                  <a:pt x="515253" y="5382868"/>
                  <a:pt x="178742" y="5199988"/>
                </a:cubicBezTo>
                <a:lnTo>
                  <a:pt x="0" y="509135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9" name="Text Placeholder 32">
            <a:extLst>
              <a:ext uri="{FF2B5EF4-FFF2-40B4-BE49-F238E27FC236}">
                <a16:creationId xmlns:a16="http://schemas.microsoft.com/office/drawing/2014/main" id="{3992C6A8-FD65-15C4-DC93-AD2AAB0F6688}"/>
              </a:ext>
            </a:extLst>
          </p:cNvPr>
          <p:cNvSpPr>
            <a:spLocks noGrp="1"/>
          </p:cNvSpPr>
          <p:nvPr>
            <p:ph type="body" sz="quarter" idx="40" hasCustomPrompt="1"/>
          </p:nvPr>
        </p:nvSpPr>
        <p:spPr>
          <a:xfrm>
            <a:off x="3729746" y="9096800"/>
            <a:ext cx="3253308" cy="137803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endParaRPr lang="en-US" dirty="0"/>
          </a:p>
        </p:txBody>
      </p:sp>
    </p:spTree>
    <p:extLst>
      <p:ext uri="{BB962C8B-B14F-4D97-AF65-F5344CB8AC3E}">
        <p14:creationId xmlns:p14="http://schemas.microsoft.com/office/powerpoint/2010/main" val="2308976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Photo 07">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25" name="Freeform 24">
            <a:extLst>
              <a:ext uri="{FF2B5EF4-FFF2-40B4-BE49-F238E27FC236}">
                <a16:creationId xmlns:a16="http://schemas.microsoft.com/office/drawing/2014/main" id="{A83804CE-BBFF-254B-E9B6-492A3BA3DD1D}"/>
              </a:ext>
            </a:extLst>
          </p:cNvPr>
          <p:cNvSpPr/>
          <p:nvPr userDrawn="1"/>
        </p:nvSpPr>
        <p:spPr>
          <a:xfrm>
            <a:off x="1118564" y="9604495"/>
            <a:ext cx="2894389" cy="133087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DDA0AF51-56E3-7064-A893-9C5E41415390}"/>
              </a:ext>
            </a:extLst>
          </p:cNvPr>
          <p:cNvSpPr>
            <a:spLocks noGrp="1"/>
          </p:cNvSpPr>
          <p:nvPr>
            <p:ph type="pic" sz="quarter" idx="10"/>
          </p:nvPr>
        </p:nvSpPr>
        <p:spPr>
          <a:xfrm>
            <a:off x="1118564" y="6416826"/>
            <a:ext cx="2894389" cy="3179221"/>
          </a:xfrm>
          <a:custGeom>
            <a:avLst/>
            <a:gdLst>
              <a:gd name="connsiteX0" fmla="*/ 1447195 w 2894389"/>
              <a:gd name="connsiteY0" fmla="*/ 0 h 3179221"/>
              <a:gd name="connsiteX1" fmla="*/ 2894389 w 2894389"/>
              <a:gd name="connsiteY1" fmla="*/ 1446859 h 3179221"/>
              <a:gd name="connsiteX2" fmla="*/ 2891369 w 2894389"/>
              <a:gd name="connsiteY2" fmla="*/ 1528415 h 3179221"/>
              <a:gd name="connsiteX3" fmla="*/ 2894389 w 2894389"/>
              <a:gd name="connsiteY3" fmla="*/ 1528415 h 3179221"/>
              <a:gd name="connsiteX4" fmla="*/ 2894389 w 2894389"/>
              <a:gd name="connsiteY4" fmla="*/ 3179221 h 3179221"/>
              <a:gd name="connsiteX5" fmla="*/ 0 w 2894389"/>
              <a:gd name="connsiteY5" fmla="*/ 3179221 h 3179221"/>
              <a:gd name="connsiteX6" fmla="*/ 0 w 2894389"/>
              <a:gd name="connsiteY6" fmla="*/ 1528415 h 3179221"/>
              <a:gd name="connsiteX7" fmla="*/ 3020 w 2894389"/>
              <a:gd name="connsiteY7" fmla="*/ 1528415 h 3179221"/>
              <a:gd name="connsiteX8" fmla="*/ 0 w 2894389"/>
              <a:gd name="connsiteY8" fmla="*/ 1446859 h 3179221"/>
              <a:gd name="connsiteX9" fmla="*/ 1447195 w 2894389"/>
              <a:gd name="connsiteY9" fmla="*/ 0 h 317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3179221">
                <a:moveTo>
                  <a:pt x="1447195" y="0"/>
                </a:moveTo>
                <a:cubicBezTo>
                  <a:pt x="2247834" y="0"/>
                  <a:pt x="2894389" y="649427"/>
                  <a:pt x="2894389" y="1446859"/>
                </a:cubicBezTo>
                <a:cubicBezTo>
                  <a:pt x="2894389" y="1474044"/>
                  <a:pt x="2894389" y="1504251"/>
                  <a:pt x="2891369" y="1528415"/>
                </a:cubicBezTo>
                <a:lnTo>
                  <a:pt x="2894389" y="1528415"/>
                </a:lnTo>
                <a:lnTo>
                  <a:pt x="2894389" y="3179221"/>
                </a:lnTo>
                <a:lnTo>
                  <a:pt x="0" y="3179221"/>
                </a:lnTo>
                <a:lnTo>
                  <a:pt x="0" y="1528415"/>
                </a:lnTo>
                <a:lnTo>
                  <a:pt x="3020" y="1528415"/>
                </a:lnTo>
                <a:cubicBezTo>
                  <a:pt x="0" y="1501231"/>
                  <a:pt x="0" y="1474044"/>
                  <a:pt x="0" y="1446859"/>
                </a:cubicBezTo>
                <a:cubicBezTo>
                  <a:pt x="0" y="646404"/>
                  <a:pt x="646554" y="0"/>
                  <a:pt x="1447195"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34" name="Freeform 33">
            <a:extLst>
              <a:ext uri="{FF2B5EF4-FFF2-40B4-BE49-F238E27FC236}">
                <a16:creationId xmlns:a16="http://schemas.microsoft.com/office/drawing/2014/main" id="{ECFFF524-0B68-FAF5-E283-68E7005AC07C}"/>
              </a:ext>
            </a:extLst>
          </p:cNvPr>
          <p:cNvSpPr/>
          <p:nvPr userDrawn="1"/>
        </p:nvSpPr>
        <p:spPr>
          <a:xfrm>
            <a:off x="4375880" y="0"/>
            <a:ext cx="2894389" cy="133087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6AAA1DFF-C160-9886-AD21-B455E7A9F9C2}"/>
              </a:ext>
            </a:extLst>
          </p:cNvPr>
          <p:cNvSpPr>
            <a:spLocks noGrp="1"/>
          </p:cNvSpPr>
          <p:nvPr>
            <p:ph type="pic" sz="quarter" idx="12"/>
          </p:nvPr>
        </p:nvSpPr>
        <p:spPr>
          <a:xfrm>
            <a:off x="4375880" y="1290364"/>
            <a:ext cx="2894389" cy="3179221"/>
          </a:xfrm>
          <a:custGeom>
            <a:avLst/>
            <a:gdLst>
              <a:gd name="connsiteX0" fmla="*/ 0 w 2894389"/>
              <a:gd name="connsiteY0" fmla="*/ 0 h 3179221"/>
              <a:gd name="connsiteX1" fmla="*/ 2894389 w 2894389"/>
              <a:gd name="connsiteY1" fmla="*/ 0 h 3179221"/>
              <a:gd name="connsiteX2" fmla="*/ 2894389 w 2894389"/>
              <a:gd name="connsiteY2" fmla="*/ 1650806 h 3179221"/>
              <a:gd name="connsiteX3" fmla="*/ 2891369 w 2894389"/>
              <a:gd name="connsiteY3" fmla="*/ 1650806 h 3179221"/>
              <a:gd name="connsiteX4" fmla="*/ 2894389 w 2894389"/>
              <a:gd name="connsiteY4" fmla="*/ 1732362 h 3179221"/>
              <a:gd name="connsiteX5" fmla="*/ 1447194 w 2894389"/>
              <a:gd name="connsiteY5" fmla="*/ 3179221 h 3179221"/>
              <a:gd name="connsiteX6" fmla="*/ 0 w 2894389"/>
              <a:gd name="connsiteY6" fmla="*/ 1732362 h 3179221"/>
              <a:gd name="connsiteX7" fmla="*/ 3020 w 2894389"/>
              <a:gd name="connsiteY7" fmla="*/ 1650806 h 3179221"/>
              <a:gd name="connsiteX8" fmla="*/ 0 w 2894389"/>
              <a:gd name="connsiteY8" fmla="*/ 1650806 h 317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4389" h="3179221">
                <a:moveTo>
                  <a:pt x="0" y="0"/>
                </a:moveTo>
                <a:lnTo>
                  <a:pt x="2894389" y="0"/>
                </a:lnTo>
                <a:lnTo>
                  <a:pt x="2894389" y="1650806"/>
                </a:lnTo>
                <a:lnTo>
                  <a:pt x="2891369" y="1650806"/>
                </a:lnTo>
                <a:cubicBezTo>
                  <a:pt x="2894389" y="1677990"/>
                  <a:pt x="2894389" y="1705177"/>
                  <a:pt x="2894389" y="1732362"/>
                </a:cubicBezTo>
                <a:cubicBezTo>
                  <a:pt x="2894389" y="2532817"/>
                  <a:pt x="2247835" y="3179221"/>
                  <a:pt x="1447194" y="3179221"/>
                </a:cubicBezTo>
                <a:cubicBezTo>
                  <a:pt x="646555" y="3179221"/>
                  <a:pt x="0" y="2529794"/>
                  <a:pt x="0" y="1732362"/>
                </a:cubicBezTo>
                <a:cubicBezTo>
                  <a:pt x="0" y="1705177"/>
                  <a:pt x="0" y="1674970"/>
                  <a:pt x="3020" y="1650806"/>
                </a:cubicBezTo>
                <a:lnTo>
                  <a:pt x="0" y="165080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9" name="Text Placeholder 32">
            <a:extLst>
              <a:ext uri="{FF2B5EF4-FFF2-40B4-BE49-F238E27FC236}">
                <a16:creationId xmlns:a16="http://schemas.microsoft.com/office/drawing/2014/main" id="{0F76A22E-5963-F71D-0558-EF1AD87999AF}"/>
              </a:ext>
            </a:extLst>
          </p:cNvPr>
          <p:cNvSpPr>
            <a:spLocks noGrp="1"/>
          </p:cNvSpPr>
          <p:nvPr>
            <p:ph type="body" sz="quarter" idx="38" hasCustomPrompt="1"/>
          </p:nvPr>
        </p:nvSpPr>
        <p:spPr>
          <a:xfrm>
            <a:off x="1129188" y="10030888"/>
            <a:ext cx="2883766" cy="363595"/>
          </a:xfrm>
          <a:prstGeom prst="rect">
            <a:avLst/>
          </a:prstGeom>
        </p:spPr>
        <p:txBody>
          <a:bodyPr>
            <a:noAutofit/>
          </a:bodyPr>
          <a:lstStyle>
            <a:lvl1pPr marL="0" indent="0" algn="ctr">
              <a:lnSpc>
                <a:spcPts val="2140"/>
              </a:lnSpc>
              <a:spcBef>
                <a:spcPts val="0"/>
              </a:spcBef>
              <a:buNone/>
              <a:defRPr sz="2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Text</a:t>
            </a:r>
            <a:endParaRPr lang="en-US" dirty="0"/>
          </a:p>
        </p:txBody>
      </p:sp>
      <p:sp>
        <p:nvSpPr>
          <p:cNvPr id="41" name="Text Placeholder 32">
            <a:extLst>
              <a:ext uri="{FF2B5EF4-FFF2-40B4-BE49-F238E27FC236}">
                <a16:creationId xmlns:a16="http://schemas.microsoft.com/office/drawing/2014/main" id="{217F336E-83EA-D049-F98F-87B501E11643}"/>
              </a:ext>
            </a:extLst>
          </p:cNvPr>
          <p:cNvSpPr>
            <a:spLocks noGrp="1"/>
          </p:cNvSpPr>
          <p:nvPr>
            <p:ph type="body" sz="quarter" idx="39" hasCustomPrompt="1"/>
          </p:nvPr>
        </p:nvSpPr>
        <p:spPr>
          <a:xfrm>
            <a:off x="4386503" y="540168"/>
            <a:ext cx="2883766" cy="363595"/>
          </a:xfrm>
          <a:prstGeom prst="rect">
            <a:avLst/>
          </a:prstGeom>
        </p:spPr>
        <p:txBody>
          <a:bodyPr>
            <a:noAutofit/>
          </a:bodyPr>
          <a:lstStyle>
            <a:lvl1pPr marL="0" indent="0" algn="ctr">
              <a:lnSpc>
                <a:spcPts val="2140"/>
              </a:lnSpc>
              <a:spcBef>
                <a:spcPts val="0"/>
              </a:spcBef>
              <a:buNone/>
              <a:defRPr sz="2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Text</a:t>
            </a:r>
            <a:endParaRPr lang="en-US" dirty="0"/>
          </a:p>
        </p:txBody>
      </p:sp>
      <p:sp>
        <p:nvSpPr>
          <p:cNvPr id="45" name="Text Placeholder 32">
            <a:extLst>
              <a:ext uri="{FF2B5EF4-FFF2-40B4-BE49-F238E27FC236}">
                <a16:creationId xmlns:a16="http://schemas.microsoft.com/office/drawing/2014/main" id="{EB847D3C-49FB-E59F-9885-0C15C0143CA5}"/>
              </a:ext>
            </a:extLst>
          </p:cNvPr>
          <p:cNvSpPr>
            <a:spLocks noGrp="1"/>
          </p:cNvSpPr>
          <p:nvPr>
            <p:ph type="body" sz="quarter" idx="32" hasCustomPrompt="1"/>
          </p:nvPr>
        </p:nvSpPr>
        <p:spPr>
          <a:xfrm>
            <a:off x="1284182" y="1601643"/>
            <a:ext cx="2647746" cy="4442549"/>
          </a:xfrm>
          <a:prstGeom prst="rect">
            <a:avLst/>
          </a:prstGeom>
        </p:spPr>
        <p:txBody>
          <a:bodyPr numCol="1"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46" name="Text Placeholder 32">
            <a:extLst>
              <a:ext uri="{FF2B5EF4-FFF2-40B4-BE49-F238E27FC236}">
                <a16:creationId xmlns:a16="http://schemas.microsoft.com/office/drawing/2014/main" id="{31C7C7A6-699B-4A47-26D7-5A082DF51F62}"/>
              </a:ext>
            </a:extLst>
          </p:cNvPr>
          <p:cNvSpPr>
            <a:spLocks noGrp="1"/>
          </p:cNvSpPr>
          <p:nvPr>
            <p:ph type="body" sz="quarter" idx="40" hasCustomPrompt="1"/>
          </p:nvPr>
        </p:nvSpPr>
        <p:spPr>
          <a:xfrm rot="16200000">
            <a:off x="-1224595" y="3626472"/>
            <a:ext cx="4455133" cy="381311"/>
          </a:xfrm>
          <a:prstGeom prst="rect">
            <a:avLst/>
          </a:prstGeom>
        </p:spPr>
        <p:txBody>
          <a:bodyPr>
            <a:noAutofit/>
          </a:bodyPr>
          <a:lstStyle>
            <a:lvl1pPr marL="0" indent="0" algn="r">
              <a:lnSpc>
                <a:spcPts val="2240"/>
              </a:lnSpc>
              <a:spcBef>
                <a:spcPts val="0"/>
              </a:spcBef>
              <a:buNone/>
              <a:defRPr sz="2400" b="1" i="0">
                <a:solidFill>
                  <a:srgbClr val="65379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48" name="Text Placeholder 32">
            <a:extLst>
              <a:ext uri="{FF2B5EF4-FFF2-40B4-BE49-F238E27FC236}">
                <a16:creationId xmlns:a16="http://schemas.microsoft.com/office/drawing/2014/main" id="{918E006B-9386-5303-880F-06AA178B656C}"/>
              </a:ext>
            </a:extLst>
          </p:cNvPr>
          <p:cNvSpPr>
            <a:spLocks noGrp="1"/>
          </p:cNvSpPr>
          <p:nvPr>
            <p:ph type="body" sz="quarter" idx="36" hasCustomPrompt="1"/>
          </p:nvPr>
        </p:nvSpPr>
        <p:spPr>
          <a:xfrm>
            <a:off x="3262733" y="865324"/>
            <a:ext cx="750220" cy="385564"/>
          </a:xfrm>
          <a:prstGeom prst="rect">
            <a:avLst/>
          </a:prstGeom>
        </p:spPr>
        <p:txBody>
          <a:bodyPr anchor="t">
            <a:noAutofit/>
          </a:bodyPr>
          <a:lstStyle>
            <a:lvl1pPr marL="0" indent="0" algn="r">
              <a:lnSpc>
                <a:spcPct val="100000"/>
              </a:lnSpc>
              <a:spcBef>
                <a:spcPts val="0"/>
              </a:spcBef>
              <a:buNone/>
              <a:defRPr sz="4400" b="1" i="0">
                <a:solidFill>
                  <a:srgbClr val="ED8623"/>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52" name="Text Placeholder 32">
            <a:extLst>
              <a:ext uri="{FF2B5EF4-FFF2-40B4-BE49-F238E27FC236}">
                <a16:creationId xmlns:a16="http://schemas.microsoft.com/office/drawing/2014/main" id="{F35D8E59-20A6-0329-F667-4309842C2136}"/>
              </a:ext>
            </a:extLst>
          </p:cNvPr>
          <p:cNvSpPr>
            <a:spLocks noGrp="1"/>
          </p:cNvSpPr>
          <p:nvPr>
            <p:ph type="body" sz="quarter" idx="41" hasCustomPrompt="1"/>
          </p:nvPr>
        </p:nvSpPr>
        <p:spPr>
          <a:xfrm>
            <a:off x="4622523" y="5234379"/>
            <a:ext cx="2647746" cy="4442549"/>
          </a:xfrm>
          <a:prstGeom prst="rect">
            <a:avLst/>
          </a:prstGeom>
        </p:spPr>
        <p:txBody>
          <a:bodyPr numCol="1"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53" name="Text Placeholder 32">
            <a:extLst>
              <a:ext uri="{FF2B5EF4-FFF2-40B4-BE49-F238E27FC236}">
                <a16:creationId xmlns:a16="http://schemas.microsoft.com/office/drawing/2014/main" id="{125FB217-FC34-E0F1-61FF-58C0F665D75D}"/>
              </a:ext>
            </a:extLst>
          </p:cNvPr>
          <p:cNvSpPr>
            <a:spLocks noGrp="1"/>
          </p:cNvSpPr>
          <p:nvPr>
            <p:ph type="body" sz="quarter" idx="42" hasCustomPrompt="1"/>
          </p:nvPr>
        </p:nvSpPr>
        <p:spPr>
          <a:xfrm rot="16200000">
            <a:off x="2113746" y="7259208"/>
            <a:ext cx="4455133" cy="381311"/>
          </a:xfrm>
          <a:prstGeom prst="rect">
            <a:avLst/>
          </a:prstGeom>
        </p:spPr>
        <p:txBody>
          <a:bodyPr>
            <a:noAutofit/>
          </a:bodyPr>
          <a:lstStyle>
            <a:lvl1pPr marL="0" indent="0" algn="r">
              <a:lnSpc>
                <a:spcPts val="2240"/>
              </a:lnSpc>
              <a:spcBef>
                <a:spcPts val="0"/>
              </a:spcBef>
              <a:buNone/>
              <a:defRPr sz="2400" b="1" i="0">
                <a:solidFill>
                  <a:srgbClr val="65379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54" name="Text Placeholder 32">
            <a:extLst>
              <a:ext uri="{FF2B5EF4-FFF2-40B4-BE49-F238E27FC236}">
                <a16:creationId xmlns:a16="http://schemas.microsoft.com/office/drawing/2014/main" id="{1CC99271-8852-9DDB-95BC-FF68EC18B10E}"/>
              </a:ext>
            </a:extLst>
          </p:cNvPr>
          <p:cNvSpPr>
            <a:spLocks noGrp="1"/>
          </p:cNvSpPr>
          <p:nvPr>
            <p:ph type="body" sz="quarter" idx="43" hasCustomPrompt="1"/>
          </p:nvPr>
        </p:nvSpPr>
        <p:spPr>
          <a:xfrm>
            <a:off x="6601074" y="4498060"/>
            <a:ext cx="750220" cy="385564"/>
          </a:xfrm>
          <a:prstGeom prst="rect">
            <a:avLst/>
          </a:prstGeom>
        </p:spPr>
        <p:txBody>
          <a:bodyPr anchor="t">
            <a:noAutofit/>
          </a:bodyPr>
          <a:lstStyle>
            <a:lvl1pPr marL="0" indent="0" algn="r">
              <a:lnSpc>
                <a:spcPct val="100000"/>
              </a:lnSpc>
              <a:spcBef>
                <a:spcPts val="0"/>
              </a:spcBef>
              <a:buNone/>
              <a:defRPr sz="4400" b="1" i="0">
                <a:solidFill>
                  <a:srgbClr val="ED8623"/>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Tree>
    <p:extLst>
      <p:ext uri="{BB962C8B-B14F-4D97-AF65-F5344CB8AC3E}">
        <p14:creationId xmlns:p14="http://schemas.microsoft.com/office/powerpoint/2010/main" val="1442893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Photo 08">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Freeform 9">
            <a:extLst>
              <a:ext uri="{FF2B5EF4-FFF2-40B4-BE49-F238E27FC236}">
                <a16:creationId xmlns:a16="http://schemas.microsoft.com/office/drawing/2014/main" id="{497E7C3B-AC9B-B8BE-3ECC-20ED72F72B7D}"/>
              </a:ext>
            </a:extLst>
          </p:cNvPr>
          <p:cNvSpPr>
            <a:spLocks noGrp="1"/>
          </p:cNvSpPr>
          <p:nvPr>
            <p:ph type="pic" sz="quarter" idx="10"/>
          </p:nvPr>
        </p:nvSpPr>
        <p:spPr>
          <a:xfrm>
            <a:off x="-4726" y="-1"/>
            <a:ext cx="3530710" cy="10525408"/>
          </a:xfrm>
          <a:custGeom>
            <a:avLst/>
            <a:gdLst>
              <a:gd name="connsiteX0" fmla="*/ 0 w 3530710"/>
              <a:gd name="connsiteY0" fmla="*/ 0 h 10525408"/>
              <a:gd name="connsiteX1" fmla="*/ 3530710 w 3530710"/>
              <a:gd name="connsiteY1" fmla="*/ 0 h 10525408"/>
              <a:gd name="connsiteX2" fmla="*/ 3530710 w 3530710"/>
              <a:gd name="connsiteY2" fmla="*/ 6827579 h 10525408"/>
              <a:gd name="connsiteX3" fmla="*/ 3523404 w 3530710"/>
              <a:gd name="connsiteY3" fmla="*/ 6827579 h 10525408"/>
              <a:gd name="connsiteX4" fmla="*/ 3530710 w 3530710"/>
              <a:gd name="connsiteY4" fmla="*/ 7024895 h 10525408"/>
              <a:gd name="connsiteX5" fmla="*/ 29384 w 3530710"/>
              <a:gd name="connsiteY5" fmla="*/ 10525408 h 10525408"/>
              <a:gd name="connsiteX6" fmla="*/ 4726 w 3530710"/>
              <a:gd name="connsiteY6" fmla="*/ 10524784 h 10525408"/>
              <a:gd name="connsiteX7" fmla="*/ 4726 w 3530710"/>
              <a:gd name="connsiteY7" fmla="*/ 233083 h 10525408"/>
              <a:gd name="connsiteX8" fmla="*/ 0 w 3530710"/>
              <a:gd name="connsiteY8" fmla="*/ 233083 h 1052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0710" h="10525408">
                <a:moveTo>
                  <a:pt x="0" y="0"/>
                </a:moveTo>
                <a:lnTo>
                  <a:pt x="3530710" y="0"/>
                </a:lnTo>
                <a:lnTo>
                  <a:pt x="3530710" y="6827579"/>
                </a:lnTo>
                <a:lnTo>
                  <a:pt x="3523404" y="6827579"/>
                </a:lnTo>
                <a:cubicBezTo>
                  <a:pt x="3530710" y="6893348"/>
                  <a:pt x="3530710" y="6959123"/>
                  <a:pt x="3530710" y="7024895"/>
                </a:cubicBezTo>
                <a:cubicBezTo>
                  <a:pt x="3530710" y="8961506"/>
                  <a:pt x="1966445" y="10525408"/>
                  <a:pt x="29384" y="10525408"/>
                </a:cubicBezTo>
                <a:lnTo>
                  <a:pt x="4726" y="10524784"/>
                </a:lnTo>
                <a:lnTo>
                  <a:pt x="4726" y="233083"/>
                </a:lnTo>
                <a:lnTo>
                  <a:pt x="0" y="233083"/>
                </a:lnTo>
                <a:close/>
              </a:path>
            </a:pathLst>
          </a:custGeom>
          <a:solidFill>
            <a:schemeClr val="bg1">
              <a:lumMod val="95000"/>
            </a:schemeClr>
          </a:solidFill>
        </p:spPr>
        <p:txBody>
          <a:bodyPr wrap="square">
            <a:noAutofit/>
          </a:bodyPr>
          <a:lstStyle>
            <a:lvl1pPr>
              <a:defRPr>
                <a:solidFill>
                  <a:schemeClr val="bg1"/>
                </a:solidFill>
              </a:defRPr>
            </a:lvl1pPr>
          </a:lstStyle>
          <a:p>
            <a:endParaRPr lang="en-US"/>
          </a:p>
        </p:txBody>
      </p:sp>
      <p:sp>
        <p:nvSpPr>
          <p:cNvPr id="11" name="Text Placeholder 32">
            <a:extLst>
              <a:ext uri="{FF2B5EF4-FFF2-40B4-BE49-F238E27FC236}">
                <a16:creationId xmlns:a16="http://schemas.microsoft.com/office/drawing/2014/main" id="{512C4735-852B-F950-237E-99488D513BC9}"/>
              </a:ext>
            </a:extLst>
          </p:cNvPr>
          <p:cNvSpPr>
            <a:spLocks noGrp="1"/>
          </p:cNvSpPr>
          <p:nvPr>
            <p:ph type="body" sz="quarter" idx="32" hasCustomPrompt="1"/>
          </p:nvPr>
        </p:nvSpPr>
        <p:spPr>
          <a:xfrm>
            <a:off x="3922440" y="3577701"/>
            <a:ext cx="3270634" cy="5797371"/>
          </a:xfrm>
          <a:prstGeom prst="rect">
            <a:avLst/>
          </a:prstGeom>
        </p:spPr>
        <p:txBody>
          <a:bodyPr numCol="1" spcCol="288000" anchor="t">
            <a:noAutofit/>
          </a:bodyPr>
          <a:lstStyle>
            <a:lvl1pPr marL="0" indent="0" algn="just">
              <a:lnSpc>
                <a:spcPct val="10000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12" name="Text Placeholder 32">
            <a:extLst>
              <a:ext uri="{FF2B5EF4-FFF2-40B4-BE49-F238E27FC236}">
                <a16:creationId xmlns:a16="http://schemas.microsoft.com/office/drawing/2014/main" id="{29E435BF-0C8B-AA36-D85F-E2E10757D786}"/>
              </a:ext>
            </a:extLst>
          </p:cNvPr>
          <p:cNvSpPr>
            <a:spLocks noGrp="1"/>
          </p:cNvSpPr>
          <p:nvPr>
            <p:ph type="body" sz="quarter" idx="33" hasCustomPrompt="1"/>
          </p:nvPr>
        </p:nvSpPr>
        <p:spPr>
          <a:xfrm>
            <a:off x="3922440" y="1532641"/>
            <a:ext cx="3253308" cy="1378032"/>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13" name="Text Placeholder 32">
            <a:extLst>
              <a:ext uri="{FF2B5EF4-FFF2-40B4-BE49-F238E27FC236}">
                <a16:creationId xmlns:a16="http://schemas.microsoft.com/office/drawing/2014/main" id="{BD1E4AC5-9BC4-46F4-BF8C-5807EC00A4AD}"/>
              </a:ext>
            </a:extLst>
          </p:cNvPr>
          <p:cNvSpPr>
            <a:spLocks noGrp="1"/>
          </p:cNvSpPr>
          <p:nvPr>
            <p:ph type="body" sz="quarter" idx="38" hasCustomPrompt="1"/>
          </p:nvPr>
        </p:nvSpPr>
        <p:spPr>
          <a:xfrm>
            <a:off x="3887787" y="769163"/>
            <a:ext cx="3253308" cy="381311"/>
          </a:xfrm>
          <a:prstGeom prst="rect">
            <a:avLst/>
          </a:prstGeom>
        </p:spPr>
        <p:txBody>
          <a:bodyPr>
            <a:noAutofit/>
          </a:bodyPr>
          <a:lstStyle>
            <a:lvl1pPr marL="0" indent="0" algn="l">
              <a:lnSpc>
                <a:spcPts val="2240"/>
              </a:lnSpc>
              <a:spcBef>
                <a:spcPts val="0"/>
              </a:spcBef>
              <a:buNone/>
              <a:defRPr sz="2400" b="1" i="0">
                <a:solidFill>
                  <a:srgbClr val="65379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Tree>
    <p:extLst>
      <p:ext uri="{BB962C8B-B14F-4D97-AF65-F5344CB8AC3E}">
        <p14:creationId xmlns:p14="http://schemas.microsoft.com/office/powerpoint/2010/main" val="1969502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Photo 09">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2400" b="1" i="0">
                <a:solidFill>
                  <a:srgbClr val="65379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17" name="Freeform 16">
            <a:extLst>
              <a:ext uri="{FF2B5EF4-FFF2-40B4-BE49-F238E27FC236}">
                <a16:creationId xmlns:a16="http://schemas.microsoft.com/office/drawing/2014/main" id="{6E2FD33A-B836-509E-C63F-A1B7BC607DFC}"/>
              </a:ext>
            </a:extLst>
          </p:cNvPr>
          <p:cNvSpPr/>
          <p:nvPr userDrawn="1"/>
        </p:nvSpPr>
        <p:spPr>
          <a:xfrm rot="16200000">
            <a:off x="4172694" y="4364431"/>
            <a:ext cx="2878781" cy="4326981"/>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653795"/>
          </a:solidFill>
          <a:ln w="15768" cap="flat">
            <a:noFill/>
            <a:prstDash val="solid"/>
            <a:miter/>
          </a:ln>
        </p:spPr>
        <p:txBody>
          <a:bodyPr wrap="square" rtlCol="0" anchor="ctr">
            <a:noAutofit/>
          </a:bodyPr>
          <a:lstStyle/>
          <a:p>
            <a:endParaRPr lang="en-US" dirty="0"/>
          </a:p>
        </p:txBody>
      </p:sp>
      <p:sp>
        <p:nvSpPr>
          <p:cNvPr id="20" name="Freeform 19">
            <a:extLst>
              <a:ext uri="{FF2B5EF4-FFF2-40B4-BE49-F238E27FC236}">
                <a16:creationId xmlns:a16="http://schemas.microsoft.com/office/drawing/2014/main" id="{69D8D45D-E5A9-17A1-786A-B99DA36CD084}"/>
              </a:ext>
            </a:extLst>
          </p:cNvPr>
          <p:cNvSpPr>
            <a:spLocks noGrp="1"/>
          </p:cNvSpPr>
          <p:nvPr>
            <p:ph type="pic" sz="quarter" idx="39"/>
          </p:nvPr>
        </p:nvSpPr>
        <p:spPr>
          <a:xfrm>
            <a:off x="-12269" y="5282739"/>
            <a:ext cx="4895192" cy="5164078"/>
          </a:xfrm>
          <a:custGeom>
            <a:avLst/>
            <a:gdLst>
              <a:gd name="connsiteX0" fmla="*/ 0 w 4895192"/>
              <a:gd name="connsiteY0" fmla="*/ 0 h 5164078"/>
              <a:gd name="connsiteX1" fmla="*/ 2173411 w 4895192"/>
              <a:gd name="connsiteY1" fmla="*/ 0 h 5164078"/>
              <a:gd name="connsiteX2" fmla="*/ 2173411 w 4895192"/>
              <a:gd name="connsiteY2" fmla="*/ 5388 h 5164078"/>
              <a:gd name="connsiteX3" fmla="*/ 2318921 w 4895192"/>
              <a:gd name="connsiteY3" fmla="*/ 0 h 5164078"/>
              <a:gd name="connsiteX4" fmla="*/ 3550477 w 4895192"/>
              <a:gd name="connsiteY4" fmla="*/ 311144 h 5164078"/>
              <a:gd name="connsiteX5" fmla="*/ 3724369 w 4895192"/>
              <a:gd name="connsiteY5" fmla="*/ 416690 h 5164078"/>
              <a:gd name="connsiteX6" fmla="*/ 3707063 w 4895192"/>
              <a:gd name="connsiteY6" fmla="*/ 439804 h 5164078"/>
              <a:gd name="connsiteX7" fmla="*/ 3460863 w 4895192"/>
              <a:gd name="connsiteY7" fmla="*/ 1245182 h 5164078"/>
              <a:gd name="connsiteX8" fmla="*/ 4752559 w 4895192"/>
              <a:gd name="connsiteY8" fmla="*/ 2677157 h 5164078"/>
              <a:gd name="connsiteX9" fmla="*/ 4895192 w 4895192"/>
              <a:gd name="connsiteY9" fmla="*/ 2684335 h 5164078"/>
              <a:gd name="connsiteX10" fmla="*/ 4887001 w 4895192"/>
              <a:gd name="connsiteY10" fmla="*/ 2846443 h 5164078"/>
              <a:gd name="connsiteX11" fmla="*/ 2318921 w 4895192"/>
              <a:gd name="connsiteY11" fmla="*/ 5164078 h 5164078"/>
              <a:gd name="connsiteX12" fmla="*/ 2173411 w 4895192"/>
              <a:gd name="connsiteY12" fmla="*/ 5158690 h 5164078"/>
              <a:gd name="connsiteX13" fmla="*/ 2173411 w 4895192"/>
              <a:gd name="connsiteY13" fmla="*/ 5164078 h 5164078"/>
              <a:gd name="connsiteX14" fmla="*/ 12268 w 4895192"/>
              <a:gd name="connsiteY14" fmla="*/ 5164078 h 5164078"/>
              <a:gd name="connsiteX15" fmla="*/ 12268 w 4895192"/>
              <a:gd name="connsiteY15" fmla="*/ 472277 h 5164078"/>
              <a:gd name="connsiteX16" fmla="*/ 8768 w 4895192"/>
              <a:gd name="connsiteY16" fmla="*/ 472277 h 5164078"/>
              <a:gd name="connsiteX17" fmla="*/ 12268 w 4895192"/>
              <a:gd name="connsiteY17" fmla="*/ 318047 h 5164078"/>
              <a:gd name="connsiteX18" fmla="*/ 3628 w 4895192"/>
              <a:gd name="connsiteY18" fmla="*/ 38804 h 516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95192" h="5164078">
                <a:moveTo>
                  <a:pt x="0" y="0"/>
                </a:moveTo>
                <a:lnTo>
                  <a:pt x="2173411" y="0"/>
                </a:lnTo>
                <a:lnTo>
                  <a:pt x="2173411" y="5388"/>
                </a:lnTo>
                <a:cubicBezTo>
                  <a:pt x="2221912" y="0"/>
                  <a:pt x="2270418" y="0"/>
                  <a:pt x="2318921" y="0"/>
                </a:cubicBezTo>
                <a:cubicBezTo>
                  <a:pt x="2765217" y="0"/>
                  <a:pt x="3184671" y="112653"/>
                  <a:pt x="3550477" y="311144"/>
                </a:cubicBezTo>
                <a:lnTo>
                  <a:pt x="3724369" y="416690"/>
                </a:lnTo>
                <a:lnTo>
                  <a:pt x="3707063" y="439804"/>
                </a:lnTo>
                <a:cubicBezTo>
                  <a:pt x="3551696" y="669492"/>
                  <a:pt x="3460863" y="946562"/>
                  <a:pt x="3460863" y="1245182"/>
                </a:cubicBezTo>
                <a:cubicBezTo>
                  <a:pt x="3460863" y="1991736"/>
                  <a:pt x="4025928" y="2603591"/>
                  <a:pt x="4752559" y="2677157"/>
                </a:cubicBezTo>
                <a:lnTo>
                  <a:pt x="4895192" y="2684335"/>
                </a:lnTo>
                <a:lnTo>
                  <a:pt x="4887001" y="2846443"/>
                </a:lnTo>
                <a:cubicBezTo>
                  <a:pt x="4754494" y="4150204"/>
                  <a:pt x="3652752" y="5164078"/>
                  <a:pt x="2318921" y="5164078"/>
                </a:cubicBezTo>
                <a:cubicBezTo>
                  <a:pt x="2270418" y="5164078"/>
                  <a:pt x="2216524" y="5164078"/>
                  <a:pt x="2173411" y="5158690"/>
                </a:cubicBezTo>
                <a:lnTo>
                  <a:pt x="2173411" y="5164078"/>
                </a:lnTo>
                <a:lnTo>
                  <a:pt x="12268" y="5164078"/>
                </a:lnTo>
                <a:lnTo>
                  <a:pt x="12268" y="472277"/>
                </a:lnTo>
                <a:lnTo>
                  <a:pt x="8768" y="472277"/>
                </a:lnTo>
                <a:cubicBezTo>
                  <a:pt x="12268" y="426581"/>
                  <a:pt x="12268" y="369456"/>
                  <a:pt x="12268" y="318047"/>
                </a:cubicBezTo>
                <a:cubicBezTo>
                  <a:pt x="12268" y="223796"/>
                  <a:pt x="9341" y="130637"/>
                  <a:pt x="3628" y="38804"/>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21" name="Text Placeholder 32">
            <a:extLst>
              <a:ext uri="{FF2B5EF4-FFF2-40B4-BE49-F238E27FC236}">
                <a16:creationId xmlns:a16="http://schemas.microsoft.com/office/drawing/2014/main" id="{3A02FEBC-177F-3743-3AC8-E72E07841628}"/>
              </a:ext>
            </a:extLst>
          </p:cNvPr>
          <p:cNvSpPr>
            <a:spLocks noGrp="1"/>
          </p:cNvSpPr>
          <p:nvPr>
            <p:ph type="body" sz="quarter" idx="40" hasCustomPrompt="1"/>
          </p:nvPr>
        </p:nvSpPr>
        <p:spPr>
          <a:xfrm>
            <a:off x="4154769" y="5838905"/>
            <a:ext cx="3253308" cy="137803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endParaRPr lang="en-US" dirty="0"/>
          </a:p>
        </p:txBody>
      </p:sp>
    </p:spTree>
    <p:extLst>
      <p:ext uri="{BB962C8B-B14F-4D97-AF65-F5344CB8AC3E}">
        <p14:creationId xmlns:p14="http://schemas.microsoft.com/office/powerpoint/2010/main" val="2132732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 Photo 01">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64E430D-3D81-71F4-C52D-12742B63028D}"/>
              </a:ext>
            </a:extLst>
          </p:cNvPr>
          <p:cNvSpPr/>
          <p:nvPr userDrawn="1"/>
        </p:nvSpPr>
        <p:spPr>
          <a:xfrm rot="16200000">
            <a:off x="178450" y="584653"/>
            <a:ext cx="4487360" cy="484425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Text Placeholder 32">
            <a:extLst>
              <a:ext uri="{FF2B5EF4-FFF2-40B4-BE49-F238E27FC236}">
                <a16:creationId xmlns:a16="http://schemas.microsoft.com/office/drawing/2014/main" id="{D7CF6386-BF86-FC4D-1999-A70FAF736B44}"/>
              </a:ext>
            </a:extLst>
          </p:cNvPr>
          <p:cNvSpPr>
            <a:spLocks noGrp="1"/>
          </p:cNvSpPr>
          <p:nvPr>
            <p:ph type="body" sz="quarter" idx="40" hasCustomPrompt="1"/>
          </p:nvPr>
        </p:nvSpPr>
        <p:spPr>
          <a:xfrm>
            <a:off x="454002" y="1846729"/>
            <a:ext cx="3433786" cy="268941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endParaRPr lang="en-US" dirty="0"/>
          </a:p>
        </p:txBody>
      </p:sp>
      <p:sp>
        <p:nvSpPr>
          <p:cNvPr id="24" name="Freeform 23">
            <a:extLst>
              <a:ext uri="{FF2B5EF4-FFF2-40B4-BE49-F238E27FC236}">
                <a16:creationId xmlns:a16="http://schemas.microsoft.com/office/drawing/2014/main" id="{B6D828DE-EF13-37FB-06DA-6AA6DB32C0DE}"/>
              </a:ext>
            </a:extLst>
          </p:cNvPr>
          <p:cNvSpPr>
            <a:spLocks noGrp="1"/>
          </p:cNvSpPr>
          <p:nvPr>
            <p:ph type="pic" sz="quarter" idx="34"/>
          </p:nvPr>
        </p:nvSpPr>
        <p:spPr>
          <a:xfrm>
            <a:off x="1237195" y="4536141"/>
            <a:ext cx="6560930" cy="5477685"/>
          </a:xfrm>
          <a:custGeom>
            <a:avLst/>
            <a:gdLst>
              <a:gd name="connsiteX0" fmla="*/ 1635975 w 3919907"/>
              <a:gd name="connsiteY0" fmla="*/ 0 h 3272709"/>
              <a:gd name="connsiteX1" fmla="*/ 1728192 w 3919907"/>
              <a:gd name="connsiteY1" fmla="*/ 3415 h 3272709"/>
              <a:gd name="connsiteX2" fmla="*/ 1728192 w 3919907"/>
              <a:gd name="connsiteY2" fmla="*/ 0 h 3272709"/>
              <a:gd name="connsiteX3" fmla="*/ 3919907 w 3919907"/>
              <a:gd name="connsiteY3" fmla="*/ 0 h 3272709"/>
              <a:gd name="connsiteX4" fmla="*/ 3919907 w 3919907"/>
              <a:gd name="connsiteY4" fmla="*/ 3272709 h 3272709"/>
              <a:gd name="connsiteX5" fmla="*/ 1728192 w 3919907"/>
              <a:gd name="connsiteY5" fmla="*/ 3272709 h 3272709"/>
              <a:gd name="connsiteX6" fmla="*/ 1728192 w 3919907"/>
              <a:gd name="connsiteY6" fmla="*/ 3269294 h 3272709"/>
              <a:gd name="connsiteX7" fmla="*/ 1635975 w 3919907"/>
              <a:gd name="connsiteY7" fmla="*/ 3272709 h 3272709"/>
              <a:gd name="connsiteX8" fmla="*/ 0 w 3919907"/>
              <a:gd name="connsiteY8" fmla="*/ 1636354 h 3272709"/>
              <a:gd name="connsiteX9" fmla="*/ 1635975 w 3919907"/>
              <a:gd name="connsiteY9" fmla="*/ 0 h 32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9907" h="3272709">
                <a:moveTo>
                  <a:pt x="1635975" y="0"/>
                </a:moveTo>
                <a:cubicBezTo>
                  <a:pt x="1666713" y="0"/>
                  <a:pt x="1700869" y="0"/>
                  <a:pt x="1728192" y="3415"/>
                </a:cubicBezTo>
                <a:lnTo>
                  <a:pt x="1728192" y="0"/>
                </a:lnTo>
                <a:lnTo>
                  <a:pt x="3919907" y="0"/>
                </a:lnTo>
                <a:lnTo>
                  <a:pt x="3919907" y="3272709"/>
                </a:lnTo>
                <a:lnTo>
                  <a:pt x="1728192" y="3272709"/>
                </a:lnTo>
                <a:lnTo>
                  <a:pt x="1728192" y="3269294"/>
                </a:lnTo>
                <a:cubicBezTo>
                  <a:pt x="1697454" y="3272709"/>
                  <a:pt x="1666713" y="3272709"/>
                  <a:pt x="1635975" y="3272709"/>
                </a:cubicBezTo>
                <a:cubicBezTo>
                  <a:pt x="730894" y="3272709"/>
                  <a:pt x="0" y="2541645"/>
                  <a:pt x="0" y="1636354"/>
                </a:cubicBezTo>
                <a:cubicBezTo>
                  <a:pt x="0" y="731065"/>
                  <a:pt x="734311" y="0"/>
                  <a:pt x="1635975"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3913941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 Photo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4EA79AB5-2380-8963-B70F-68BEE56DA2F4}"/>
              </a:ext>
            </a:extLst>
          </p:cNvPr>
          <p:cNvSpPr/>
          <p:nvPr userDrawn="1"/>
        </p:nvSpPr>
        <p:spPr>
          <a:xfrm>
            <a:off x="540230"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9">
            <a:extLst>
              <a:ext uri="{FF2B5EF4-FFF2-40B4-BE49-F238E27FC236}">
                <a16:creationId xmlns:a16="http://schemas.microsoft.com/office/drawing/2014/main" id="{2538A2FA-344E-4BD5-0586-8DEB7F7EEF59}"/>
              </a:ext>
            </a:extLst>
          </p:cNvPr>
          <p:cNvSpPr>
            <a:spLocks noGrp="1"/>
          </p:cNvSpPr>
          <p:nvPr>
            <p:ph type="pic" sz="quarter" idx="10"/>
          </p:nvPr>
        </p:nvSpPr>
        <p:spPr>
          <a:xfrm>
            <a:off x="1051973" y="4813875"/>
            <a:ext cx="5671628" cy="6093838"/>
          </a:xfrm>
          <a:custGeom>
            <a:avLst/>
            <a:gdLst>
              <a:gd name="connsiteX0" fmla="*/ 2835814 w 5671628"/>
              <a:gd name="connsiteY0" fmla="*/ 0 h 6093838"/>
              <a:gd name="connsiteX1" fmla="*/ 5671628 w 5671628"/>
              <a:gd name="connsiteY1" fmla="*/ 2835158 h 6093838"/>
              <a:gd name="connsiteX2" fmla="*/ 5665710 w 5671628"/>
              <a:gd name="connsiteY2" fmla="*/ 2994969 h 6093838"/>
              <a:gd name="connsiteX3" fmla="*/ 5671628 w 5671628"/>
              <a:gd name="connsiteY3" fmla="*/ 2994969 h 6093838"/>
              <a:gd name="connsiteX4" fmla="*/ 5671628 w 5671628"/>
              <a:gd name="connsiteY4" fmla="*/ 6093838 h 6093838"/>
              <a:gd name="connsiteX5" fmla="*/ 0 w 5671628"/>
              <a:gd name="connsiteY5" fmla="*/ 6093838 h 6093838"/>
              <a:gd name="connsiteX6" fmla="*/ 0 w 5671628"/>
              <a:gd name="connsiteY6" fmla="*/ 2994969 h 6093838"/>
              <a:gd name="connsiteX7" fmla="*/ 5919 w 5671628"/>
              <a:gd name="connsiteY7" fmla="*/ 2994969 h 6093838"/>
              <a:gd name="connsiteX8" fmla="*/ 0 w 5671628"/>
              <a:gd name="connsiteY8" fmla="*/ 2835158 h 6093838"/>
              <a:gd name="connsiteX9" fmla="*/ 2835814 w 5671628"/>
              <a:gd name="connsiteY9" fmla="*/ 0 h 609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1628" h="6093838">
                <a:moveTo>
                  <a:pt x="2835814" y="0"/>
                </a:moveTo>
                <a:cubicBezTo>
                  <a:pt x="4404687" y="0"/>
                  <a:pt x="5671628" y="1272567"/>
                  <a:pt x="5671628" y="2835158"/>
                </a:cubicBezTo>
                <a:cubicBezTo>
                  <a:pt x="5671628" y="2888427"/>
                  <a:pt x="5671628" y="2947618"/>
                  <a:pt x="5665710" y="2994969"/>
                </a:cubicBezTo>
                <a:lnTo>
                  <a:pt x="5671628" y="2994969"/>
                </a:lnTo>
                <a:lnTo>
                  <a:pt x="5671628" y="6093838"/>
                </a:lnTo>
                <a:lnTo>
                  <a:pt x="0" y="6093838"/>
                </a:lnTo>
                <a:lnTo>
                  <a:pt x="0" y="2994969"/>
                </a:lnTo>
                <a:lnTo>
                  <a:pt x="5919" y="2994969"/>
                </a:lnTo>
                <a:cubicBezTo>
                  <a:pt x="0" y="2941700"/>
                  <a:pt x="0" y="2888427"/>
                  <a:pt x="0" y="2835158"/>
                </a:cubicBezTo>
                <a:cubicBezTo>
                  <a:pt x="0" y="1266645"/>
                  <a:pt x="1266938" y="0"/>
                  <a:pt x="2835814"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1" name="Text Placeholder 32">
            <a:extLst>
              <a:ext uri="{FF2B5EF4-FFF2-40B4-BE49-F238E27FC236}">
                <a16:creationId xmlns:a16="http://schemas.microsoft.com/office/drawing/2014/main" id="{62308B66-49FE-F098-6899-4808E6113570}"/>
              </a:ext>
            </a:extLst>
          </p:cNvPr>
          <p:cNvSpPr>
            <a:spLocks noGrp="1"/>
          </p:cNvSpPr>
          <p:nvPr>
            <p:ph type="body" sz="quarter" idx="40" hasCustomPrompt="1"/>
          </p:nvPr>
        </p:nvSpPr>
        <p:spPr>
          <a:xfrm>
            <a:off x="938024" y="1062232"/>
            <a:ext cx="4458657" cy="268941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endParaRPr lang="en-US" dirty="0"/>
          </a:p>
        </p:txBody>
      </p:sp>
    </p:spTree>
    <p:extLst>
      <p:ext uri="{BB962C8B-B14F-4D97-AF65-F5344CB8AC3E}">
        <p14:creationId xmlns:p14="http://schemas.microsoft.com/office/powerpoint/2010/main" val="2831559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ack Pag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F177C31-7C66-2920-9D22-8F763F2390C8}"/>
              </a:ext>
            </a:extLst>
          </p:cNvPr>
          <p:cNvSpPr/>
          <p:nvPr userDrawn="1"/>
        </p:nvSpPr>
        <p:spPr>
          <a:xfrm rot="5400000" flipH="1">
            <a:off x="1474999" y="2604208"/>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565D70B5-B6A8-EC73-F42D-DA9CC84B5B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519" y="705914"/>
            <a:ext cx="4480307" cy="1174149"/>
          </a:xfrm>
          <a:prstGeom prst="rect">
            <a:avLst/>
          </a:prstGeom>
        </p:spPr>
      </p:pic>
      <p:sp>
        <p:nvSpPr>
          <p:cNvPr id="15" name="Freeform 14">
            <a:extLst>
              <a:ext uri="{FF2B5EF4-FFF2-40B4-BE49-F238E27FC236}">
                <a16:creationId xmlns:a16="http://schemas.microsoft.com/office/drawing/2014/main" id="{7B149056-6E5E-3096-BE90-4048BA1B5F69}"/>
              </a:ext>
            </a:extLst>
          </p:cNvPr>
          <p:cNvSpPr/>
          <p:nvPr userDrawn="1"/>
        </p:nvSpPr>
        <p:spPr>
          <a:xfrm rot="16200000">
            <a:off x="1519990" y="6458772"/>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D8623"/>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Text Placeholder 23">
            <a:extLst>
              <a:ext uri="{FF2B5EF4-FFF2-40B4-BE49-F238E27FC236}">
                <a16:creationId xmlns:a16="http://schemas.microsoft.com/office/drawing/2014/main" id="{1AFD8494-449B-C0DC-5F25-5727FA7573FD}"/>
              </a:ext>
            </a:extLst>
          </p:cNvPr>
          <p:cNvSpPr>
            <a:spLocks noGrp="1"/>
          </p:cNvSpPr>
          <p:nvPr>
            <p:ph type="body" sz="quarter" idx="44" hasCustomPrompt="1"/>
          </p:nvPr>
        </p:nvSpPr>
        <p:spPr>
          <a:xfrm>
            <a:off x="533518" y="8094989"/>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sp>
        <p:nvSpPr>
          <p:cNvPr id="12" name="TextBox 11">
            <a:extLst>
              <a:ext uri="{FF2B5EF4-FFF2-40B4-BE49-F238E27FC236}">
                <a16:creationId xmlns:a16="http://schemas.microsoft.com/office/drawing/2014/main" id="{78865466-1C90-1F64-E4B1-2B6E2C5A694C}"/>
              </a:ext>
            </a:extLst>
          </p:cNvPr>
          <p:cNvSpPr txBox="1"/>
          <p:nvPr userDrawn="1"/>
        </p:nvSpPr>
        <p:spPr>
          <a:xfrm>
            <a:off x="458230" y="10017693"/>
            <a:ext cx="2921911" cy="630942"/>
          </a:xfrm>
          <a:prstGeom prst="rect">
            <a:avLst/>
          </a:prstGeom>
          <a:noFill/>
        </p:spPr>
        <p:txBody>
          <a:bodyPr wrap="square">
            <a:spAutoFit/>
          </a:bodyPr>
          <a:lstStyle/>
          <a:p>
            <a:pPr algn="just"/>
            <a:r>
              <a:rPr lang="en-GB" sz="700" dirty="0">
                <a:solidFill>
                  <a:srgbClr val="282666"/>
                </a:solidFil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
        <p:nvSpPr>
          <p:cNvPr id="17" name="Text Placeholder 23">
            <a:extLst>
              <a:ext uri="{FF2B5EF4-FFF2-40B4-BE49-F238E27FC236}">
                <a16:creationId xmlns:a16="http://schemas.microsoft.com/office/drawing/2014/main" id="{3E61F385-1F11-BC54-2E98-825ED8B8C1C3}"/>
              </a:ext>
            </a:extLst>
          </p:cNvPr>
          <p:cNvSpPr>
            <a:spLocks noGrp="1"/>
          </p:cNvSpPr>
          <p:nvPr>
            <p:ph type="body" sz="quarter" idx="17" hasCustomPrompt="1"/>
          </p:nvPr>
        </p:nvSpPr>
        <p:spPr>
          <a:xfrm>
            <a:off x="4083649" y="9197379"/>
            <a:ext cx="3256950" cy="690592"/>
          </a:xfrm>
          <a:prstGeom prst="rect">
            <a:avLst/>
          </a:prstGeom>
        </p:spPr>
        <p:txBody>
          <a:bodyPr>
            <a:normAutofit/>
          </a:bodyPr>
          <a:lstStyle>
            <a:lvl1pPr marL="0" indent="0" algn="r">
              <a:buNone/>
              <a:defRPr sz="2200" b="1" i="0">
                <a:solidFill>
                  <a:srgbClr val="653795"/>
                </a:solidFill>
                <a:latin typeface="Calibri" panose="020F0502020204030204" pitchFamily="34" charset="0"/>
                <a:cs typeface="Calibri" panose="020F0502020204030204" pitchFamily="34" charset="0"/>
              </a:defRPr>
            </a:lvl1pPr>
          </a:lstStyle>
          <a:p>
            <a:pPr lvl="0"/>
            <a:r>
              <a:rPr lang="en-US"/>
              <a:t>follow our journey</a:t>
            </a:r>
            <a:endParaRPr lang="en-US" dirty="0"/>
          </a:p>
        </p:txBody>
      </p:sp>
      <p:sp>
        <p:nvSpPr>
          <p:cNvPr id="20" name="Text Placeholder 32">
            <a:extLst>
              <a:ext uri="{FF2B5EF4-FFF2-40B4-BE49-F238E27FC236}">
                <a16:creationId xmlns:a16="http://schemas.microsoft.com/office/drawing/2014/main" id="{8743C1BB-6FDC-B3E6-26B0-5CB89CCC05B0}"/>
              </a:ext>
            </a:extLst>
          </p:cNvPr>
          <p:cNvSpPr>
            <a:spLocks noGrp="1"/>
          </p:cNvSpPr>
          <p:nvPr>
            <p:ph type="body" sz="quarter" idx="32" hasCustomPrompt="1"/>
          </p:nvPr>
        </p:nvSpPr>
        <p:spPr>
          <a:xfrm>
            <a:off x="2921000" y="3619500"/>
            <a:ext cx="4220095" cy="1834356"/>
          </a:xfrm>
          <a:prstGeom prst="rect">
            <a:avLst/>
          </a:prstGeom>
        </p:spPr>
        <p:txBody>
          <a:bodyPr numCol="1" spcCol="288000" anchor="t">
            <a:noAutofit/>
          </a:bodyPr>
          <a:lstStyle>
            <a:lvl1pPr marL="0" indent="0" algn="r">
              <a:lnSpc>
                <a:spcPts val="122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pic>
        <p:nvPicPr>
          <p:cNvPr id="3" name="Picture 2">
            <a:extLst>
              <a:ext uri="{FF2B5EF4-FFF2-40B4-BE49-F238E27FC236}">
                <a16:creationId xmlns:a16="http://schemas.microsoft.com/office/drawing/2014/main" id="{32091F79-07F0-314C-301F-73A843A88C9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4976" y="9347819"/>
            <a:ext cx="2326332" cy="486907"/>
          </a:xfrm>
          <a:prstGeom prst="rect">
            <a:avLst/>
          </a:prstGeom>
        </p:spPr>
      </p:pic>
    </p:spTree>
    <p:extLst>
      <p:ext uri="{BB962C8B-B14F-4D97-AF65-F5344CB8AC3E}">
        <p14:creationId xmlns:p14="http://schemas.microsoft.com/office/powerpoint/2010/main" val="2715723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ver 02">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194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2183081"/>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565D70B5-B6A8-EC73-F42D-DA9CC84B5B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5228" y="705917"/>
            <a:ext cx="4480307" cy="1174149"/>
          </a:xfrm>
          <a:prstGeom prst="rect">
            <a:avLst/>
          </a:prstGeom>
        </p:spPr>
      </p:pic>
      <p:sp>
        <p:nvSpPr>
          <p:cNvPr id="9" name="Text Placeholder 32">
            <a:extLst>
              <a:ext uri="{FF2B5EF4-FFF2-40B4-BE49-F238E27FC236}">
                <a16:creationId xmlns:a16="http://schemas.microsoft.com/office/drawing/2014/main" id="{10F4D74E-162D-E82A-79C4-2A59E2F4B602}"/>
              </a:ext>
            </a:extLst>
          </p:cNvPr>
          <p:cNvSpPr>
            <a:spLocks noGrp="1"/>
          </p:cNvSpPr>
          <p:nvPr>
            <p:ph type="body" sz="quarter" idx="11" hasCustomPrompt="1"/>
          </p:nvPr>
        </p:nvSpPr>
        <p:spPr>
          <a:xfrm>
            <a:off x="658091" y="3603885"/>
            <a:ext cx="2951698" cy="574616"/>
          </a:xfrm>
          <a:prstGeom prst="rect">
            <a:avLst/>
          </a:prstGeom>
        </p:spPr>
        <p:txBody>
          <a:bodyPr>
            <a:noAutofit/>
          </a:bodyPr>
          <a:lstStyle>
            <a:lvl1pPr marL="0" indent="0" algn="l">
              <a:lnSpc>
                <a:spcPts val="3720"/>
              </a:lnSpc>
              <a:spcBef>
                <a:spcPts val="0"/>
              </a:spcBef>
              <a:buNone/>
              <a:defRPr sz="5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err="1"/>
              <a:t>HeadStart</a:t>
            </a:r>
            <a:endParaRPr lang="en-US" dirty="0"/>
          </a:p>
        </p:txBody>
      </p:sp>
      <p:sp>
        <p:nvSpPr>
          <p:cNvPr id="10" name="Text Placeholder 32">
            <a:extLst>
              <a:ext uri="{FF2B5EF4-FFF2-40B4-BE49-F238E27FC236}">
                <a16:creationId xmlns:a16="http://schemas.microsoft.com/office/drawing/2014/main" id="{5D65AEE0-D6E2-0407-8A5E-264076D34077}"/>
              </a:ext>
            </a:extLst>
          </p:cNvPr>
          <p:cNvSpPr>
            <a:spLocks noGrp="1"/>
          </p:cNvSpPr>
          <p:nvPr>
            <p:ph type="body" sz="quarter" idx="16" hasCustomPrompt="1"/>
          </p:nvPr>
        </p:nvSpPr>
        <p:spPr>
          <a:xfrm>
            <a:off x="658091" y="3037260"/>
            <a:ext cx="2980605" cy="751695"/>
          </a:xfrm>
          <a:prstGeom prst="rect">
            <a:avLst/>
          </a:prstGeom>
        </p:spPr>
        <p:txBody>
          <a:bodyPr anchor="t">
            <a:noAutofit/>
          </a:bodyPr>
          <a:lstStyle>
            <a:lvl1pPr marL="0" indent="0" algn="l">
              <a:lnSpc>
                <a:spcPct val="10000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a:t>
            </a:r>
            <a:endParaRPr lang="en-US" dirty="0"/>
          </a:p>
        </p:txBody>
      </p:sp>
      <p:sp>
        <p:nvSpPr>
          <p:cNvPr id="13" name="Picture Placeholder 12">
            <a:extLst>
              <a:ext uri="{FF2B5EF4-FFF2-40B4-BE49-F238E27FC236}">
                <a16:creationId xmlns:a16="http://schemas.microsoft.com/office/drawing/2014/main" id="{646FC037-0C21-C2F8-214B-FC367570A10B}"/>
              </a:ext>
            </a:extLst>
          </p:cNvPr>
          <p:cNvSpPr>
            <a:spLocks noGrp="1"/>
          </p:cNvSpPr>
          <p:nvPr>
            <p:ph type="pic" sz="quarter" idx="17"/>
          </p:nvPr>
        </p:nvSpPr>
        <p:spPr>
          <a:xfrm>
            <a:off x="1539057" y="4710627"/>
            <a:ext cx="6236518" cy="4816261"/>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2543282 w 6236518"/>
              <a:gd name="connsiteY5" fmla="*/ 4816261 h 4816261"/>
              <a:gd name="connsiteX6" fmla="*/ 2543282 w 6236518"/>
              <a:gd name="connsiteY6" fmla="*/ 4811235 h 4816261"/>
              <a:gd name="connsiteX7" fmla="*/ 2407573 w 6236518"/>
              <a:gd name="connsiteY7" fmla="*/ 4816261 h 4816261"/>
              <a:gd name="connsiteX8" fmla="*/ 0 w 6236518"/>
              <a:gd name="connsiteY8" fmla="*/ 2408131 h 4816261"/>
              <a:gd name="connsiteX9" fmla="*/ 2407573 w 6236518"/>
              <a:gd name="connsiteY9"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6518" h="4816261">
                <a:moveTo>
                  <a:pt x="2407573" y="0"/>
                </a:moveTo>
                <a:cubicBezTo>
                  <a:pt x="2452808" y="0"/>
                  <a:pt x="2503073" y="0"/>
                  <a:pt x="2543282" y="5026"/>
                </a:cubicBezTo>
                <a:lnTo>
                  <a:pt x="2543282" y="0"/>
                </a:lnTo>
                <a:lnTo>
                  <a:pt x="6236518" y="0"/>
                </a:lnTo>
                <a:lnTo>
                  <a:pt x="6236518"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grpSp>
        <p:nvGrpSpPr>
          <p:cNvPr id="3" name="Graphic 95">
            <a:extLst>
              <a:ext uri="{FF2B5EF4-FFF2-40B4-BE49-F238E27FC236}">
                <a16:creationId xmlns:a16="http://schemas.microsoft.com/office/drawing/2014/main" id="{68B9E3F9-4BF7-3703-7832-550C80325564}"/>
              </a:ext>
            </a:extLst>
          </p:cNvPr>
          <p:cNvGrpSpPr/>
          <p:nvPr userDrawn="1"/>
        </p:nvGrpSpPr>
        <p:grpSpPr>
          <a:xfrm>
            <a:off x="4398715" y="10026281"/>
            <a:ext cx="1509109" cy="423922"/>
            <a:chOff x="584588" y="9078286"/>
            <a:chExt cx="1509109" cy="423922"/>
          </a:xfrm>
          <a:solidFill>
            <a:srgbClr val="000000"/>
          </a:solidFill>
        </p:grpSpPr>
        <p:sp>
          <p:nvSpPr>
            <p:cNvPr id="4" name="Freeform 3">
              <a:extLst>
                <a:ext uri="{FF2B5EF4-FFF2-40B4-BE49-F238E27FC236}">
                  <a16:creationId xmlns:a16="http://schemas.microsoft.com/office/drawing/2014/main" id="{BFEF2475-5E3F-A431-7189-69057C23ABCA}"/>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D8623"/>
              </a:solidFill>
              <a:prstDash val="solid"/>
              <a:miter/>
            </a:ln>
          </p:spPr>
          <p:txBody>
            <a:bodyPr rtlCol="0" anchor="ctr"/>
            <a:lstStyle/>
            <a:p>
              <a:endParaRPr lang="en-US" dirty="0"/>
            </a:p>
          </p:txBody>
        </p:sp>
        <p:sp>
          <p:nvSpPr>
            <p:cNvPr id="6" name="Freeform 5">
              <a:extLst>
                <a:ext uri="{FF2B5EF4-FFF2-40B4-BE49-F238E27FC236}">
                  <a16:creationId xmlns:a16="http://schemas.microsoft.com/office/drawing/2014/main" id="{8EEF71E2-E871-1184-5BA9-B3A424EB5C57}"/>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D8623"/>
              </a:solidFill>
              <a:prstDash val="solid"/>
              <a:miter/>
            </a:ln>
          </p:spPr>
          <p:txBody>
            <a:bodyPr rtlCol="0" anchor="ctr"/>
            <a:lstStyle/>
            <a:p>
              <a:endParaRPr lang="en-US" dirty="0"/>
            </a:p>
          </p:txBody>
        </p:sp>
      </p:grpSp>
      <p:sp>
        <p:nvSpPr>
          <p:cNvPr id="7" name="Text Placeholder 23">
            <a:extLst>
              <a:ext uri="{FF2B5EF4-FFF2-40B4-BE49-F238E27FC236}">
                <a16:creationId xmlns:a16="http://schemas.microsoft.com/office/drawing/2014/main" id="{D9BEFD6E-BB68-AD7F-0B5D-5823E2CA4A89}"/>
              </a:ext>
            </a:extLst>
          </p:cNvPr>
          <p:cNvSpPr>
            <a:spLocks noGrp="1"/>
          </p:cNvSpPr>
          <p:nvPr>
            <p:ph type="body" sz="quarter" idx="18" hasCustomPrompt="1"/>
          </p:nvPr>
        </p:nvSpPr>
        <p:spPr>
          <a:xfrm>
            <a:off x="4443045" y="10065544"/>
            <a:ext cx="1230818" cy="419205"/>
          </a:xfrm>
          <a:prstGeom prst="rect">
            <a:avLst/>
          </a:prstGeom>
        </p:spPr>
        <p:txBody>
          <a:bodyPr>
            <a:noAutofit/>
          </a:bodyPr>
          <a:lstStyle>
            <a:lvl1pPr marL="0" indent="0" algn="l">
              <a:spcBef>
                <a:spcPts val="0"/>
              </a:spcBef>
              <a:buNone/>
              <a:defRPr sz="1000" b="0" i="0">
                <a:solidFill>
                  <a:srgbClr val="282666"/>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8" name="Text Placeholder 23">
            <a:extLst>
              <a:ext uri="{FF2B5EF4-FFF2-40B4-BE49-F238E27FC236}">
                <a16:creationId xmlns:a16="http://schemas.microsoft.com/office/drawing/2014/main" id="{5CB7E932-7E2C-1231-B1BB-81517D5529FB}"/>
              </a:ext>
            </a:extLst>
          </p:cNvPr>
          <p:cNvSpPr>
            <a:spLocks noGrp="1"/>
          </p:cNvSpPr>
          <p:nvPr>
            <p:ph type="body" sz="quarter" idx="19" hasCustomPrompt="1"/>
          </p:nvPr>
        </p:nvSpPr>
        <p:spPr>
          <a:xfrm>
            <a:off x="6007312" y="10059014"/>
            <a:ext cx="1287131" cy="419205"/>
          </a:xfrm>
          <a:prstGeom prst="rect">
            <a:avLst/>
          </a:prstGeom>
        </p:spPr>
        <p:txBody>
          <a:bodyPr>
            <a:noAutofit/>
          </a:bodyPr>
          <a:lstStyle>
            <a:lvl1pPr marL="0" indent="0" algn="l">
              <a:spcBef>
                <a:spcPts val="0"/>
              </a:spcBef>
              <a:buNone/>
              <a:defRPr sz="1000" b="0" i="0">
                <a:solidFill>
                  <a:srgbClr val="282666"/>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sp>
        <p:nvSpPr>
          <p:cNvPr id="15" name="Freeform 14">
            <a:extLst>
              <a:ext uri="{FF2B5EF4-FFF2-40B4-BE49-F238E27FC236}">
                <a16:creationId xmlns:a16="http://schemas.microsoft.com/office/drawing/2014/main" id="{7B149056-6E5E-3096-BE90-4048BA1B5F69}"/>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653795"/>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Text Placeholder 23">
            <a:extLst>
              <a:ext uri="{FF2B5EF4-FFF2-40B4-BE49-F238E27FC236}">
                <a16:creationId xmlns:a16="http://schemas.microsoft.com/office/drawing/2014/main" id="{1AFD8494-449B-C0DC-5F25-5727FA7573FD}"/>
              </a:ext>
            </a:extLst>
          </p:cNvPr>
          <p:cNvSpPr>
            <a:spLocks noGrp="1"/>
          </p:cNvSpPr>
          <p:nvPr>
            <p:ph type="body" sz="quarter" idx="44" hasCustomPrompt="1"/>
          </p:nvPr>
        </p:nvSpPr>
        <p:spPr>
          <a:xfrm>
            <a:off x="434647" y="9967005"/>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pic>
        <p:nvPicPr>
          <p:cNvPr id="11" name="Picture 10">
            <a:extLst>
              <a:ext uri="{FF2B5EF4-FFF2-40B4-BE49-F238E27FC236}">
                <a16:creationId xmlns:a16="http://schemas.microsoft.com/office/drawing/2014/main" id="{BA8163D4-EB82-A7DD-35B6-4B27567520E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9049" y="9027644"/>
            <a:ext cx="2326332" cy="486907"/>
          </a:xfrm>
          <a:prstGeom prst="rect">
            <a:avLst/>
          </a:prstGeom>
        </p:spPr>
      </p:pic>
    </p:spTree>
    <p:extLst>
      <p:ext uri="{BB962C8B-B14F-4D97-AF65-F5344CB8AC3E}">
        <p14:creationId xmlns:p14="http://schemas.microsoft.com/office/powerpoint/2010/main" val="3991428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C - 8 Titles">
    <p:spTree>
      <p:nvGrpSpPr>
        <p:cNvPr id="1" name=""/>
        <p:cNvGrpSpPr/>
        <p:nvPr/>
      </p:nvGrpSpPr>
      <p:grpSpPr>
        <a:xfrm>
          <a:off x="0" y="0"/>
          <a:ext cx="0" cy="0"/>
          <a:chOff x="0" y="0"/>
          <a:chExt cx="0" cy="0"/>
        </a:xfrm>
      </p:grpSpPr>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1508400" cy="264328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76C29A96-4251-E34D-0A0B-ED60A21274AF}"/>
              </a:ext>
            </a:extLst>
          </p:cNvPr>
          <p:cNvSpPr/>
          <p:nvPr/>
        </p:nvSpPr>
        <p:spPr>
          <a:xfrm rot="10800000">
            <a:off x="1841006" y="-3"/>
            <a:ext cx="1512000" cy="19328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98988983-C42C-5E50-7F04-AD72D1EE759B}"/>
              </a:ext>
            </a:extLst>
          </p:cNvPr>
          <p:cNvSpPr/>
          <p:nvPr userDrawn="1"/>
        </p:nvSpPr>
        <p:spPr>
          <a:xfrm>
            <a:off x="3424938" y="2455999"/>
            <a:ext cx="1511252" cy="2643290"/>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6" name="Freeform 35">
            <a:extLst>
              <a:ext uri="{FF2B5EF4-FFF2-40B4-BE49-F238E27FC236}">
                <a16:creationId xmlns:a16="http://schemas.microsoft.com/office/drawing/2014/main" id="{B58649AB-2530-6DDA-3131-72D1FFC606B6}"/>
              </a:ext>
            </a:extLst>
          </p:cNvPr>
          <p:cNvSpPr/>
          <p:nvPr/>
        </p:nvSpPr>
        <p:spPr>
          <a:xfrm rot="10800000">
            <a:off x="5003409" y="6001"/>
            <a:ext cx="1512000" cy="234260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1" name="Freeform 130">
            <a:extLst>
              <a:ext uri="{FF2B5EF4-FFF2-40B4-BE49-F238E27FC236}">
                <a16:creationId xmlns:a16="http://schemas.microsoft.com/office/drawing/2014/main" id="{C166D04B-0D9F-82D1-7055-106073E6ED4F}"/>
              </a:ext>
            </a:extLst>
          </p:cNvPr>
          <p:cNvSpPr/>
          <p:nvPr userDrawn="1"/>
        </p:nvSpPr>
        <p:spPr>
          <a:xfrm>
            <a:off x="4164326" y="5425529"/>
            <a:ext cx="1511252" cy="3722054"/>
          </a:xfrm>
          <a:custGeom>
            <a:avLst/>
            <a:gdLst>
              <a:gd name="connsiteX0" fmla="*/ 1511252 w 1511252"/>
              <a:gd name="connsiteY0" fmla="*/ 755451 h 3722054"/>
              <a:gd name="connsiteX1" fmla="*/ 755626 w 1511252"/>
              <a:gd name="connsiteY1" fmla="*/ 0 h 3722054"/>
              <a:gd name="connsiteX2" fmla="*/ 0 w 1511252"/>
              <a:gd name="connsiteY2" fmla="*/ 755451 h 3722054"/>
              <a:gd name="connsiteX3" fmla="*/ 1578 w 1511252"/>
              <a:gd name="connsiteY3" fmla="*/ 798034 h 3722054"/>
              <a:gd name="connsiteX4" fmla="*/ 0 w 1511252"/>
              <a:gd name="connsiteY4" fmla="*/ 798034 h 3722054"/>
              <a:gd name="connsiteX5" fmla="*/ 0 w 1511252"/>
              <a:gd name="connsiteY5" fmla="*/ 3722055 h 3722054"/>
              <a:gd name="connsiteX6" fmla="*/ 1511252 w 1511252"/>
              <a:gd name="connsiteY6" fmla="*/ 3722055 h 3722054"/>
              <a:gd name="connsiteX7" fmla="*/ 1511252 w 1511252"/>
              <a:gd name="connsiteY7" fmla="*/ 798034 h 3722054"/>
              <a:gd name="connsiteX8" fmla="*/ 1509675 w 1511252"/>
              <a:gd name="connsiteY8" fmla="*/ 798034 h 3722054"/>
              <a:gd name="connsiteX9" fmla="*/ 1511252 w 1511252"/>
              <a:gd name="connsiteY9" fmla="*/ 755451 h 372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3722054">
                <a:moveTo>
                  <a:pt x="1511252" y="755451"/>
                </a:moveTo>
                <a:cubicBezTo>
                  <a:pt x="1511252" y="339086"/>
                  <a:pt x="1173666" y="0"/>
                  <a:pt x="755626" y="0"/>
                </a:cubicBezTo>
                <a:cubicBezTo>
                  <a:pt x="339164" y="0"/>
                  <a:pt x="0" y="337508"/>
                  <a:pt x="0" y="755451"/>
                </a:cubicBezTo>
                <a:cubicBezTo>
                  <a:pt x="0" y="769645"/>
                  <a:pt x="0" y="783839"/>
                  <a:pt x="1578" y="798034"/>
                </a:cubicBezTo>
                <a:lnTo>
                  <a:pt x="0" y="798034"/>
                </a:lnTo>
                <a:lnTo>
                  <a:pt x="0" y="3722055"/>
                </a:lnTo>
                <a:lnTo>
                  <a:pt x="1511252" y="3722055"/>
                </a:lnTo>
                <a:lnTo>
                  <a:pt x="1511252" y="798034"/>
                </a:lnTo>
                <a:lnTo>
                  <a:pt x="1509675" y="798034"/>
                </a:lnTo>
                <a:cubicBezTo>
                  <a:pt x="1509675" y="783839"/>
                  <a:pt x="1511252" y="769645"/>
                  <a:pt x="1511252" y="755451"/>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073E045E-0701-FF12-BAFC-3FCCF7DD6679}"/>
              </a:ext>
            </a:extLst>
          </p:cNvPr>
          <p:cNvSpPr/>
          <p:nvPr userDrawn="1"/>
        </p:nvSpPr>
        <p:spPr>
          <a:xfrm>
            <a:off x="5752131" y="8614857"/>
            <a:ext cx="1512000" cy="2286856"/>
          </a:xfrm>
          <a:custGeom>
            <a:avLst/>
            <a:gdLst>
              <a:gd name="connsiteX0" fmla="*/ 0 w 1511252"/>
              <a:gd name="connsiteY0" fmla="*/ 0 h 3157438"/>
              <a:gd name="connsiteX1" fmla="*/ 1511252 w 1511252"/>
              <a:gd name="connsiteY1" fmla="*/ 0 h 3157438"/>
              <a:gd name="connsiteX2" fmla="*/ 1511252 w 1511252"/>
              <a:gd name="connsiteY2" fmla="*/ 3157439 h 3157438"/>
              <a:gd name="connsiteX3" fmla="*/ 0 w 1511252"/>
              <a:gd name="connsiteY3" fmla="*/ 3157439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9"/>
                </a:lnTo>
                <a:lnTo>
                  <a:pt x="0" y="3157439"/>
                </a:lnTo>
                <a:close/>
              </a:path>
            </a:pathLst>
          </a:custGeom>
          <a:solidFill>
            <a:srgbClr val="ED8623">
              <a:alpha val="79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0E84306F-4838-7D44-D145-978081BEAF4A}"/>
              </a:ext>
            </a:extLst>
          </p:cNvPr>
          <p:cNvSpPr/>
          <p:nvPr userDrawn="1"/>
        </p:nvSpPr>
        <p:spPr>
          <a:xfrm>
            <a:off x="2573674" y="9182491"/>
            <a:ext cx="1511252" cy="1719222"/>
          </a:xfrm>
          <a:custGeom>
            <a:avLst/>
            <a:gdLst>
              <a:gd name="connsiteX0" fmla="*/ 0 w 1511252"/>
              <a:gd name="connsiteY0" fmla="*/ 0 h 3157438"/>
              <a:gd name="connsiteX1" fmla="*/ 1511252 w 1511252"/>
              <a:gd name="connsiteY1" fmla="*/ 0 h 3157438"/>
              <a:gd name="connsiteX2" fmla="*/ 1511252 w 1511252"/>
              <a:gd name="connsiteY2" fmla="*/ 3157439 h 3157438"/>
              <a:gd name="connsiteX3" fmla="*/ 0 w 1511252"/>
              <a:gd name="connsiteY3" fmla="*/ 3157439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9"/>
                </a:lnTo>
                <a:lnTo>
                  <a:pt x="0" y="3157439"/>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F55F83CE-FC8D-EF6D-6134-0DC29D4ABEA8}"/>
              </a:ext>
            </a:extLst>
          </p:cNvPr>
          <p:cNvSpPr/>
          <p:nvPr userDrawn="1"/>
        </p:nvSpPr>
        <p:spPr>
          <a:xfrm>
            <a:off x="983779" y="8614857"/>
            <a:ext cx="1511252" cy="2286856"/>
          </a:xfrm>
          <a:custGeom>
            <a:avLst/>
            <a:gdLst>
              <a:gd name="connsiteX0" fmla="*/ 0 w 1511252"/>
              <a:gd name="connsiteY0" fmla="*/ 0 h 3157438"/>
              <a:gd name="connsiteX1" fmla="*/ 1511252 w 1511252"/>
              <a:gd name="connsiteY1" fmla="*/ 0 h 3157438"/>
              <a:gd name="connsiteX2" fmla="*/ 1511252 w 1511252"/>
              <a:gd name="connsiteY2" fmla="*/ 3157439 h 3157438"/>
              <a:gd name="connsiteX3" fmla="*/ 0 w 1511252"/>
              <a:gd name="connsiteY3" fmla="*/ 3157439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9"/>
                </a:lnTo>
                <a:lnTo>
                  <a:pt x="0" y="3157439"/>
                </a:lnTo>
                <a:close/>
              </a:path>
            </a:pathLst>
          </a:custGeom>
          <a:solidFill>
            <a:srgbClr val="653795">
              <a:alpha val="65447"/>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cxnSp>
        <p:nvCxnSpPr>
          <p:cNvPr id="24" name="Straight Connector 23">
            <a:extLst>
              <a:ext uri="{FF2B5EF4-FFF2-40B4-BE49-F238E27FC236}">
                <a16:creationId xmlns:a16="http://schemas.microsoft.com/office/drawing/2014/main" id="{3C0E343E-5B81-3A69-8F7A-DEF471A42BA9}"/>
              </a:ext>
            </a:extLst>
          </p:cNvPr>
          <p:cNvCxnSpPr>
            <a:cxnSpLocks/>
          </p:cNvCxnSpPr>
          <p:nvPr/>
        </p:nvCxnSpPr>
        <p:spPr>
          <a:xfrm>
            <a:off x="281616" y="3891188"/>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Freeform 85">
            <a:extLst>
              <a:ext uri="{FF2B5EF4-FFF2-40B4-BE49-F238E27FC236}">
                <a16:creationId xmlns:a16="http://schemas.microsoft.com/office/drawing/2014/main" id="{E86C852E-915F-7A02-4646-DEB881FB539A}"/>
              </a:ext>
            </a:extLst>
          </p:cNvPr>
          <p:cNvSpPr>
            <a:spLocks noGrp="1"/>
          </p:cNvSpPr>
          <p:nvPr userDrawn="1">
            <p:ph type="pic" sz="quarter" idx="11"/>
          </p:nvPr>
        </p:nvSpPr>
        <p:spPr>
          <a:xfrm>
            <a:off x="1841005" y="1809550"/>
            <a:ext cx="1511253" cy="2643290"/>
          </a:xfrm>
          <a:custGeom>
            <a:avLst/>
            <a:gdLst>
              <a:gd name="connsiteX0" fmla="*/ 0 w 1511253"/>
              <a:gd name="connsiteY0" fmla="*/ 0 h 2643290"/>
              <a:gd name="connsiteX1" fmla="*/ 1511253 w 1511253"/>
              <a:gd name="connsiteY1" fmla="*/ 0 h 2643290"/>
              <a:gd name="connsiteX2" fmla="*/ 1511253 w 1511253"/>
              <a:gd name="connsiteY2" fmla="*/ 1845256 h 2643290"/>
              <a:gd name="connsiteX3" fmla="*/ 1509675 w 1511253"/>
              <a:gd name="connsiteY3" fmla="*/ 1845256 h 2643290"/>
              <a:gd name="connsiteX4" fmla="*/ 1511253 w 1511253"/>
              <a:gd name="connsiteY4" fmla="*/ 1887840 h 2643290"/>
              <a:gd name="connsiteX5" fmla="*/ 755627 w 1511253"/>
              <a:gd name="connsiteY5" fmla="*/ 2643290 h 2643290"/>
              <a:gd name="connsiteX6" fmla="*/ 0 w 1511253"/>
              <a:gd name="connsiteY6" fmla="*/ 1887840 h 2643290"/>
              <a:gd name="connsiteX7" fmla="*/ 1578 w 1511253"/>
              <a:gd name="connsiteY7" fmla="*/ 1845256 h 2643290"/>
              <a:gd name="connsiteX8" fmla="*/ 0 w 1511253"/>
              <a:gd name="connsiteY8" fmla="*/ 1845256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253" h="2643290">
                <a:moveTo>
                  <a:pt x="0" y="0"/>
                </a:moveTo>
                <a:lnTo>
                  <a:pt x="1511253" y="0"/>
                </a:lnTo>
                <a:lnTo>
                  <a:pt x="1511253" y="1845256"/>
                </a:lnTo>
                <a:lnTo>
                  <a:pt x="1509675" y="1845256"/>
                </a:lnTo>
                <a:cubicBezTo>
                  <a:pt x="1511253" y="1859451"/>
                  <a:pt x="1511253" y="1873645"/>
                  <a:pt x="1511253" y="1887840"/>
                </a:cubicBezTo>
                <a:cubicBezTo>
                  <a:pt x="1511253" y="2305782"/>
                  <a:pt x="1172089" y="2643290"/>
                  <a:pt x="755627" y="2643290"/>
                </a:cubicBezTo>
                <a:cubicBezTo>
                  <a:pt x="337587" y="2643290"/>
                  <a:pt x="0" y="2304204"/>
                  <a:pt x="0" y="1887840"/>
                </a:cubicBezTo>
                <a:cubicBezTo>
                  <a:pt x="0" y="1872068"/>
                  <a:pt x="1578" y="1857873"/>
                  <a:pt x="1578" y="1845256"/>
                </a:cubicBezTo>
                <a:lnTo>
                  <a:pt x="0" y="184525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87" name="Freeform 86">
            <a:extLst>
              <a:ext uri="{FF2B5EF4-FFF2-40B4-BE49-F238E27FC236}">
                <a16:creationId xmlns:a16="http://schemas.microsoft.com/office/drawing/2014/main" id="{AC8CAAFE-C5F3-B1E5-4E75-1A5A87096E44}"/>
              </a:ext>
            </a:extLst>
          </p:cNvPr>
          <p:cNvSpPr>
            <a:spLocks noGrp="1"/>
          </p:cNvSpPr>
          <p:nvPr userDrawn="1">
            <p:ph type="pic" sz="quarter" idx="12"/>
          </p:nvPr>
        </p:nvSpPr>
        <p:spPr>
          <a:xfrm>
            <a:off x="3424938" y="-2"/>
            <a:ext cx="1511252" cy="3157438"/>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88" name="Freeform 87">
            <a:extLst>
              <a:ext uri="{FF2B5EF4-FFF2-40B4-BE49-F238E27FC236}">
                <a16:creationId xmlns:a16="http://schemas.microsoft.com/office/drawing/2014/main" id="{164AE254-87A2-EDCA-FD00-4F404345D797}"/>
              </a:ext>
            </a:extLst>
          </p:cNvPr>
          <p:cNvSpPr>
            <a:spLocks noGrp="1"/>
          </p:cNvSpPr>
          <p:nvPr userDrawn="1">
            <p:ph type="pic" sz="quarter" idx="13"/>
          </p:nvPr>
        </p:nvSpPr>
        <p:spPr>
          <a:xfrm>
            <a:off x="5003409" y="2092801"/>
            <a:ext cx="1511253" cy="2643290"/>
          </a:xfrm>
          <a:custGeom>
            <a:avLst/>
            <a:gdLst>
              <a:gd name="connsiteX0" fmla="*/ 0 w 1511253"/>
              <a:gd name="connsiteY0" fmla="*/ 0 h 2643290"/>
              <a:gd name="connsiteX1" fmla="*/ 1511253 w 1511253"/>
              <a:gd name="connsiteY1" fmla="*/ 0 h 2643290"/>
              <a:gd name="connsiteX2" fmla="*/ 1511253 w 1511253"/>
              <a:gd name="connsiteY2" fmla="*/ 1845256 h 2643290"/>
              <a:gd name="connsiteX3" fmla="*/ 1509675 w 1511253"/>
              <a:gd name="connsiteY3" fmla="*/ 1845256 h 2643290"/>
              <a:gd name="connsiteX4" fmla="*/ 1511253 w 1511253"/>
              <a:gd name="connsiteY4" fmla="*/ 1887840 h 2643290"/>
              <a:gd name="connsiteX5" fmla="*/ 755627 w 1511253"/>
              <a:gd name="connsiteY5" fmla="*/ 2643290 h 2643290"/>
              <a:gd name="connsiteX6" fmla="*/ 0 w 1511253"/>
              <a:gd name="connsiteY6" fmla="*/ 1887840 h 2643290"/>
              <a:gd name="connsiteX7" fmla="*/ 1578 w 1511253"/>
              <a:gd name="connsiteY7" fmla="*/ 1845256 h 2643290"/>
              <a:gd name="connsiteX8" fmla="*/ 0 w 1511253"/>
              <a:gd name="connsiteY8" fmla="*/ 1845256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253" h="2643290">
                <a:moveTo>
                  <a:pt x="0" y="0"/>
                </a:moveTo>
                <a:lnTo>
                  <a:pt x="1511253" y="0"/>
                </a:lnTo>
                <a:lnTo>
                  <a:pt x="1511253" y="1845256"/>
                </a:lnTo>
                <a:lnTo>
                  <a:pt x="1509675" y="1845256"/>
                </a:lnTo>
                <a:cubicBezTo>
                  <a:pt x="1511253" y="1859451"/>
                  <a:pt x="1511253" y="1873645"/>
                  <a:pt x="1511253" y="1887840"/>
                </a:cubicBezTo>
                <a:cubicBezTo>
                  <a:pt x="1511253" y="2305782"/>
                  <a:pt x="1172089" y="2643290"/>
                  <a:pt x="755627" y="2643290"/>
                </a:cubicBezTo>
                <a:cubicBezTo>
                  <a:pt x="337587" y="2643290"/>
                  <a:pt x="0" y="2304204"/>
                  <a:pt x="0" y="1887840"/>
                </a:cubicBezTo>
                <a:cubicBezTo>
                  <a:pt x="0" y="1872068"/>
                  <a:pt x="1578" y="1857873"/>
                  <a:pt x="1578" y="1845256"/>
                </a:cubicBezTo>
                <a:lnTo>
                  <a:pt x="0" y="184525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94" name="Freeform 93">
            <a:extLst>
              <a:ext uri="{FF2B5EF4-FFF2-40B4-BE49-F238E27FC236}">
                <a16:creationId xmlns:a16="http://schemas.microsoft.com/office/drawing/2014/main" id="{04E014EC-B23E-BCB7-06D5-7EFC284CB1D9}"/>
              </a:ext>
            </a:extLst>
          </p:cNvPr>
          <p:cNvSpPr>
            <a:spLocks noGrp="1"/>
          </p:cNvSpPr>
          <p:nvPr>
            <p:ph type="pic" sz="quarter" idx="14"/>
          </p:nvPr>
        </p:nvSpPr>
        <p:spPr>
          <a:xfrm>
            <a:off x="983779" y="5971566"/>
            <a:ext cx="1511252" cy="2643290"/>
          </a:xfrm>
          <a:custGeom>
            <a:avLst/>
            <a:gdLst>
              <a:gd name="connsiteX0" fmla="*/ 754049 w 1511252"/>
              <a:gd name="connsiteY0" fmla="*/ 0 h 2643290"/>
              <a:gd name="connsiteX1" fmla="*/ 1509675 w 1511252"/>
              <a:gd name="connsiteY1" fmla="*/ 755451 h 2643290"/>
              <a:gd name="connsiteX2" fmla="*/ 1509675 w 1511252"/>
              <a:gd name="connsiteY2" fmla="*/ 798034 h 2643290"/>
              <a:gd name="connsiteX3" fmla="*/ 1511252 w 1511252"/>
              <a:gd name="connsiteY3" fmla="*/ 798034 h 2643290"/>
              <a:gd name="connsiteX4" fmla="*/ 1511252 w 1511252"/>
              <a:gd name="connsiteY4" fmla="*/ 2643290 h 2643290"/>
              <a:gd name="connsiteX5" fmla="*/ 0 w 1511252"/>
              <a:gd name="connsiteY5" fmla="*/ 2643290 h 2643290"/>
              <a:gd name="connsiteX6" fmla="*/ 0 w 1511252"/>
              <a:gd name="connsiteY6" fmla="*/ 798034 h 2643290"/>
              <a:gd name="connsiteX7" fmla="*/ 1578 w 1511252"/>
              <a:gd name="connsiteY7" fmla="*/ 798034 h 2643290"/>
              <a:gd name="connsiteX8" fmla="*/ 0 w 1511252"/>
              <a:gd name="connsiteY8" fmla="*/ 755451 h 2643290"/>
              <a:gd name="connsiteX9" fmla="*/ 754049 w 1511252"/>
              <a:gd name="connsiteY9" fmla="*/ 0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754049" y="0"/>
                </a:moveTo>
                <a:cubicBezTo>
                  <a:pt x="1172088" y="0"/>
                  <a:pt x="1509675" y="339086"/>
                  <a:pt x="1509675" y="755451"/>
                </a:cubicBezTo>
                <a:cubicBezTo>
                  <a:pt x="1509675" y="769645"/>
                  <a:pt x="1509675" y="783839"/>
                  <a:pt x="1509675" y="798034"/>
                </a:cubicBezTo>
                <a:lnTo>
                  <a:pt x="1511252" y="798034"/>
                </a:lnTo>
                <a:lnTo>
                  <a:pt x="1511252" y="2643290"/>
                </a:lnTo>
                <a:lnTo>
                  <a:pt x="0" y="2643290"/>
                </a:lnTo>
                <a:lnTo>
                  <a:pt x="0" y="798034"/>
                </a:lnTo>
                <a:lnTo>
                  <a:pt x="1578" y="798034"/>
                </a:lnTo>
                <a:cubicBezTo>
                  <a:pt x="0" y="783839"/>
                  <a:pt x="0" y="769645"/>
                  <a:pt x="0" y="755451"/>
                </a:cubicBezTo>
                <a:cubicBezTo>
                  <a:pt x="0" y="339086"/>
                  <a:pt x="336009" y="0"/>
                  <a:pt x="754049" y="0"/>
                </a:cubicBezTo>
                <a:close/>
              </a:path>
            </a:pathLst>
          </a:custGeom>
          <a:solidFill>
            <a:schemeClr val="bg1">
              <a:lumMod val="95000"/>
            </a:schemeClr>
          </a:solidFill>
        </p:spPr>
        <p:txBody>
          <a:bodyPr wrap="square" anchor="ctr">
            <a:noAutofit/>
          </a:bodyPr>
          <a:lstStyle>
            <a:lvl1pPr>
              <a:defRPr>
                <a:solidFill>
                  <a:schemeClr val="bg1">
                    <a:lumMod val="95000"/>
                  </a:schemeClr>
                </a:solidFill>
              </a:defRPr>
            </a:lvl1pPr>
          </a:lstStyle>
          <a:p>
            <a:endParaRPr lang="en-US" dirty="0"/>
          </a:p>
        </p:txBody>
      </p:sp>
      <p:sp>
        <p:nvSpPr>
          <p:cNvPr id="95" name="Freeform 94">
            <a:extLst>
              <a:ext uri="{FF2B5EF4-FFF2-40B4-BE49-F238E27FC236}">
                <a16:creationId xmlns:a16="http://schemas.microsoft.com/office/drawing/2014/main" id="{BA9DAE28-9BCD-B989-BD2E-E281DE85EC03}"/>
              </a:ext>
            </a:extLst>
          </p:cNvPr>
          <p:cNvSpPr>
            <a:spLocks noGrp="1"/>
          </p:cNvSpPr>
          <p:nvPr>
            <p:ph type="pic" sz="quarter" idx="15"/>
          </p:nvPr>
        </p:nvSpPr>
        <p:spPr>
          <a:xfrm>
            <a:off x="2573674" y="6702665"/>
            <a:ext cx="1511252" cy="2643290"/>
          </a:xfrm>
          <a:custGeom>
            <a:avLst/>
            <a:gdLst>
              <a:gd name="connsiteX0" fmla="*/ 755626 w 1511252"/>
              <a:gd name="connsiteY0" fmla="*/ 0 h 2643290"/>
              <a:gd name="connsiteX1" fmla="*/ 1511252 w 1511252"/>
              <a:gd name="connsiteY1" fmla="*/ 755450 h 2643290"/>
              <a:gd name="connsiteX2" fmla="*/ 1509675 w 1511252"/>
              <a:gd name="connsiteY2" fmla="*/ 798034 h 2643290"/>
              <a:gd name="connsiteX3" fmla="*/ 1511252 w 1511252"/>
              <a:gd name="connsiteY3" fmla="*/ 798034 h 2643290"/>
              <a:gd name="connsiteX4" fmla="*/ 1511252 w 1511252"/>
              <a:gd name="connsiteY4" fmla="*/ 2643290 h 2643290"/>
              <a:gd name="connsiteX5" fmla="*/ 0 w 1511252"/>
              <a:gd name="connsiteY5" fmla="*/ 2643290 h 2643290"/>
              <a:gd name="connsiteX6" fmla="*/ 0 w 1511252"/>
              <a:gd name="connsiteY6" fmla="*/ 798034 h 2643290"/>
              <a:gd name="connsiteX7" fmla="*/ 1577 w 1511252"/>
              <a:gd name="connsiteY7" fmla="*/ 798034 h 2643290"/>
              <a:gd name="connsiteX8" fmla="*/ 0 w 1511252"/>
              <a:gd name="connsiteY8" fmla="*/ 755450 h 2643290"/>
              <a:gd name="connsiteX9" fmla="*/ 755626 w 1511252"/>
              <a:gd name="connsiteY9" fmla="*/ 0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755626" y="0"/>
                </a:moveTo>
                <a:cubicBezTo>
                  <a:pt x="1173666" y="0"/>
                  <a:pt x="1511252" y="339086"/>
                  <a:pt x="1511252" y="755450"/>
                </a:cubicBezTo>
                <a:cubicBezTo>
                  <a:pt x="1511252" y="769645"/>
                  <a:pt x="1511252" y="783840"/>
                  <a:pt x="1509675" y="798034"/>
                </a:cubicBezTo>
                <a:lnTo>
                  <a:pt x="1511252" y="798034"/>
                </a:lnTo>
                <a:lnTo>
                  <a:pt x="1511252" y="2643290"/>
                </a:lnTo>
                <a:lnTo>
                  <a:pt x="0" y="2643290"/>
                </a:lnTo>
                <a:lnTo>
                  <a:pt x="0" y="798034"/>
                </a:lnTo>
                <a:lnTo>
                  <a:pt x="1577" y="798034"/>
                </a:lnTo>
                <a:cubicBezTo>
                  <a:pt x="0" y="783840"/>
                  <a:pt x="0" y="769645"/>
                  <a:pt x="0" y="755450"/>
                </a:cubicBezTo>
                <a:cubicBezTo>
                  <a:pt x="0" y="337508"/>
                  <a:pt x="339164" y="0"/>
                  <a:pt x="755626" y="0"/>
                </a:cubicBezTo>
                <a:close/>
              </a:path>
            </a:pathLst>
          </a:custGeom>
          <a:solidFill>
            <a:schemeClr val="bg1">
              <a:lumMod val="95000"/>
            </a:schemeClr>
          </a:solidFill>
        </p:spPr>
        <p:txBody>
          <a:bodyPr wrap="square" anchor="ctr">
            <a:noAutofit/>
          </a:bodyPr>
          <a:lstStyle>
            <a:lvl1pPr>
              <a:defRPr>
                <a:solidFill>
                  <a:schemeClr val="bg1">
                    <a:lumMod val="95000"/>
                  </a:schemeClr>
                </a:solidFill>
              </a:defRPr>
            </a:lvl1pPr>
          </a:lstStyle>
          <a:p>
            <a:endParaRPr lang="en-US" dirty="0"/>
          </a:p>
        </p:txBody>
      </p:sp>
      <p:sp>
        <p:nvSpPr>
          <p:cNvPr id="98" name="Freeform 97">
            <a:extLst>
              <a:ext uri="{FF2B5EF4-FFF2-40B4-BE49-F238E27FC236}">
                <a16:creationId xmlns:a16="http://schemas.microsoft.com/office/drawing/2014/main" id="{8461D256-BF3B-C0B4-10C3-97CCBF2277E1}"/>
              </a:ext>
            </a:extLst>
          </p:cNvPr>
          <p:cNvSpPr>
            <a:spLocks noGrp="1" noChangeAspect="1"/>
          </p:cNvSpPr>
          <p:nvPr>
            <p:ph type="pic" sz="quarter" idx="17"/>
          </p:nvPr>
        </p:nvSpPr>
        <p:spPr>
          <a:xfrm>
            <a:off x="5752131" y="6141689"/>
            <a:ext cx="1512000" cy="2558466"/>
          </a:xfrm>
          <a:custGeom>
            <a:avLst/>
            <a:gdLst>
              <a:gd name="connsiteX0" fmla="*/ 781064 w 1562129"/>
              <a:gd name="connsiteY0" fmla="*/ 0 h 2643290"/>
              <a:gd name="connsiteX1" fmla="*/ 1562129 w 1562129"/>
              <a:gd name="connsiteY1" fmla="*/ 755451 h 2643290"/>
              <a:gd name="connsiteX2" fmla="*/ 1560498 w 1562129"/>
              <a:gd name="connsiteY2" fmla="*/ 798034 h 2643290"/>
              <a:gd name="connsiteX3" fmla="*/ 1562129 w 1562129"/>
              <a:gd name="connsiteY3" fmla="*/ 798034 h 2643290"/>
              <a:gd name="connsiteX4" fmla="*/ 1562129 w 1562129"/>
              <a:gd name="connsiteY4" fmla="*/ 2643290 h 2643290"/>
              <a:gd name="connsiteX5" fmla="*/ 0 w 1562129"/>
              <a:gd name="connsiteY5" fmla="*/ 2643290 h 2643290"/>
              <a:gd name="connsiteX6" fmla="*/ 0 w 1562129"/>
              <a:gd name="connsiteY6" fmla="*/ 798034 h 2643290"/>
              <a:gd name="connsiteX7" fmla="*/ 1631 w 1562129"/>
              <a:gd name="connsiteY7" fmla="*/ 798034 h 2643290"/>
              <a:gd name="connsiteX8" fmla="*/ 0 w 1562129"/>
              <a:gd name="connsiteY8" fmla="*/ 755451 h 2643290"/>
              <a:gd name="connsiteX9" fmla="*/ 781064 w 1562129"/>
              <a:gd name="connsiteY9" fmla="*/ 0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2129" h="2643290">
                <a:moveTo>
                  <a:pt x="781064" y="0"/>
                </a:moveTo>
                <a:cubicBezTo>
                  <a:pt x="1213177" y="0"/>
                  <a:pt x="1562129" y="339086"/>
                  <a:pt x="1562129" y="755451"/>
                </a:cubicBezTo>
                <a:cubicBezTo>
                  <a:pt x="1562129" y="769645"/>
                  <a:pt x="1562129" y="783839"/>
                  <a:pt x="1560498" y="798034"/>
                </a:cubicBezTo>
                <a:lnTo>
                  <a:pt x="1562129" y="798034"/>
                </a:lnTo>
                <a:lnTo>
                  <a:pt x="1562129" y="2643290"/>
                </a:lnTo>
                <a:lnTo>
                  <a:pt x="0" y="2643290"/>
                </a:lnTo>
                <a:lnTo>
                  <a:pt x="0" y="798034"/>
                </a:lnTo>
                <a:lnTo>
                  <a:pt x="1631" y="798034"/>
                </a:lnTo>
                <a:cubicBezTo>
                  <a:pt x="0" y="783839"/>
                  <a:pt x="0" y="769645"/>
                  <a:pt x="0" y="755451"/>
                </a:cubicBezTo>
                <a:cubicBezTo>
                  <a:pt x="0" y="337508"/>
                  <a:pt x="350582" y="0"/>
                  <a:pt x="781064" y="0"/>
                </a:cubicBezTo>
                <a:close/>
              </a:path>
            </a:pathLst>
          </a:custGeom>
          <a:solidFill>
            <a:schemeClr val="bg1">
              <a:lumMod val="95000"/>
            </a:schemeClr>
          </a:solidFill>
        </p:spPr>
        <p:txBody>
          <a:bodyPr wrap="square" anchor="ctr">
            <a:noAutofit/>
          </a:bodyPr>
          <a:lstStyle>
            <a:lvl1pPr>
              <a:defRPr>
                <a:solidFill>
                  <a:schemeClr val="bg1">
                    <a:lumMod val="95000"/>
                  </a:schemeClr>
                </a:solidFill>
              </a:defRPr>
            </a:lvl1pPr>
          </a:lstStyle>
          <a:p>
            <a:endParaRPr lang="en-US" dirty="0"/>
          </a:p>
        </p:txBody>
      </p:sp>
      <p:sp>
        <p:nvSpPr>
          <p:cNvPr id="101" name="Freeform 100">
            <a:extLst>
              <a:ext uri="{FF2B5EF4-FFF2-40B4-BE49-F238E27FC236}">
                <a16:creationId xmlns:a16="http://schemas.microsoft.com/office/drawing/2014/main" id="{C2FC5C8C-ADB9-3CE3-F9B4-021329EF0D42}"/>
              </a:ext>
            </a:extLst>
          </p:cNvPr>
          <p:cNvSpPr>
            <a:spLocks noGrp="1"/>
          </p:cNvSpPr>
          <p:nvPr>
            <p:ph type="pic" sz="quarter" idx="10"/>
          </p:nvPr>
        </p:nvSpPr>
        <p:spPr>
          <a:xfrm>
            <a:off x="252084" y="0"/>
            <a:ext cx="1508400" cy="3351974"/>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36053" y="3958712"/>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36053" y="3484619"/>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884052" y="3647458"/>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a:off x="1861149" y="703778"/>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9" name="Text Placeholder 32">
            <a:extLst>
              <a:ext uri="{FF2B5EF4-FFF2-40B4-BE49-F238E27FC236}">
                <a16:creationId xmlns:a16="http://schemas.microsoft.com/office/drawing/2014/main" id="{1530F42E-A196-B9AF-6CB6-B3AF11069D9D}"/>
              </a:ext>
            </a:extLst>
          </p:cNvPr>
          <p:cNvSpPr>
            <a:spLocks noGrp="1"/>
          </p:cNvSpPr>
          <p:nvPr>
            <p:ph type="body" sz="quarter" idx="21" hasCustomPrompt="1"/>
          </p:nvPr>
        </p:nvSpPr>
        <p:spPr>
          <a:xfrm>
            <a:off x="1815586" y="771302"/>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0" name="Text Placeholder 32">
            <a:extLst>
              <a:ext uri="{FF2B5EF4-FFF2-40B4-BE49-F238E27FC236}">
                <a16:creationId xmlns:a16="http://schemas.microsoft.com/office/drawing/2014/main" id="{69E516D1-E942-E6F1-303B-8016553937BD}"/>
              </a:ext>
            </a:extLst>
          </p:cNvPr>
          <p:cNvSpPr>
            <a:spLocks noGrp="1"/>
          </p:cNvSpPr>
          <p:nvPr>
            <p:ph type="body" sz="quarter" idx="22" hasCustomPrompt="1"/>
          </p:nvPr>
        </p:nvSpPr>
        <p:spPr>
          <a:xfrm>
            <a:off x="1815586" y="297209"/>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121" name="Text Placeholder 32">
            <a:extLst>
              <a:ext uri="{FF2B5EF4-FFF2-40B4-BE49-F238E27FC236}">
                <a16:creationId xmlns:a16="http://schemas.microsoft.com/office/drawing/2014/main" id="{05FEA25D-257A-DB28-0193-A2E89C0E81DC}"/>
              </a:ext>
            </a:extLst>
          </p:cNvPr>
          <p:cNvSpPr>
            <a:spLocks noGrp="1"/>
          </p:cNvSpPr>
          <p:nvPr>
            <p:ph type="body" sz="quarter" idx="23" hasCustomPrompt="1"/>
          </p:nvPr>
        </p:nvSpPr>
        <p:spPr>
          <a:xfrm>
            <a:off x="2463585" y="460048"/>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22" name="Straight Connector 121">
            <a:extLst>
              <a:ext uri="{FF2B5EF4-FFF2-40B4-BE49-F238E27FC236}">
                <a16:creationId xmlns:a16="http://schemas.microsoft.com/office/drawing/2014/main" id="{E75A0291-EA12-3636-97E6-D2D81356F103}"/>
              </a:ext>
            </a:extLst>
          </p:cNvPr>
          <p:cNvCxnSpPr>
            <a:cxnSpLocks/>
          </p:cNvCxnSpPr>
          <p:nvPr userDrawn="1"/>
        </p:nvCxnSpPr>
        <p:spPr>
          <a:xfrm>
            <a:off x="3469754" y="3687646"/>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3" name="Text Placeholder 32">
            <a:extLst>
              <a:ext uri="{FF2B5EF4-FFF2-40B4-BE49-F238E27FC236}">
                <a16:creationId xmlns:a16="http://schemas.microsoft.com/office/drawing/2014/main" id="{4FE356A2-2DB8-7C24-794D-17AE7352C3A6}"/>
              </a:ext>
            </a:extLst>
          </p:cNvPr>
          <p:cNvSpPr>
            <a:spLocks noGrp="1"/>
          </p:cNvSpPr>
          <p:nvPr>
            <p:ph type="body" sz="quarter" idx="24" hasCustomPrompt="1"/>
          </p:nvPr>
        </p:nvSpPr>
        <p:spPr>
          <a:xfrm>
            <a:off x="3424191" y="3755170"/>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4" name="Text Placeholder 32">
            <a:extLst>
              <a:ext uri="{FF2B5EF4-FFF2-40B4-BE49-F238E27FC236}">
                <a16:creationId xmlns:a16="http://schemas.microsoft.com/office/drawing/2014/main" id="{7F1B5E65-86EA-B32F-F5EA-642125D849FC}"/>
              </a:ext>
            </a:extLst>
          </p:cNvPr>
          <p:cNvSpPr>
            <a:spLocks noGrp="1"/>
          </p:cNvSpPr>
          <p:nvPr>
            <p:ph type="body" sz="quarter" idx="25" hasCustomPrompt="1"/>
          </p:nvPr>
        </p:nvSpPr>
        <p:spPr>
          <a:xfrm>
            <a:off x="3424191" y="3281077"/>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125" name="Text Placeholder 32">
            <a:extLst>
              <a:ext uri="{FF2B5EF4-FFF2-40B4-BE49-F238E27FC236}">
                <a16:creationId xmlns:a16="http://schemas.microsoft.com/office/drawing/2014/main" id="{D1D4C85A-E7FA-16F2-B339-592822CD3899}"/>
              </a:ext>
            </a:extLst>
          </p:cNvPr>
          <p:cNvSpPr>
            <a:spLocks noGrp="1"/>
          </p:cNvSpPr>
          <p:nvPr>
            <p:ph type="body" sz="quarter" idx="26" hasCustomPrompt="1"/>
          </p:nvPr>
        </p:nvSpPr>
        <p:spPr>
          <a:xfrm>
            <a:off x="4072190" y="3443916"/>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26" name="Straight Connector 125">
            <a:extLst>
              <a:ext uri="{FF2B5EF4-FFF2-40B4-BE49-F238E27FC236}">
                <a16:creationId xmlns:a16="http://schemas.microsoft.com/office/drawing/2014/main" id="{D13A6486-B622-7380-6C6D-388C85B68B02}"/>
              </a:ext>
            </a:extLst>
          </p:cNvPr>
          <p:cNvCxnSpPr>
            <a:cxnSpLocks/>
          </p:cNvCxnSpPr>
          <p:nvPr userDrawn="1"/>
        </p:nvCxnSpPr>
        <p:spPr>
          <a:xfrm>
            <a:off x="5021422" y="875254"/>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7" name="Text Placeholder 32">
            <a:extLst>
              <a:ext uri="{FF2B5EF4-FFF2-40B4-BE49-F238E27FC236}">
                <a16:creationId xmlns:a16="http://schemas.microsoft.com/office/drawing/2014/main" id="{F87389A0-87B7-2850-BE6E-18811A3D3514}"/>
              </a:ext>
            </a:extLst>
          </p:cNvPr>
          <p:cNvSpPr>
            <a:spLocks noGrp="1"/>
          </p:cNvSpPr>
          <p:nvPr>
            <p:ph type="body" sz="quarter" idx="27" hasCustomPrompt="1"/>
          </p:nvPr>
        </p:nvSpPr>
        <p:spPr>
          <a:xfrm>
            <a:off x="4975859" y="942778"/>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8" name="Text Placeholder 32">
            <a:extLst>
              <a:ext uri="{FF2B5EF4-FFF2-40B4-BE49-F238E27FC236}">
                <a16:creationId xmlns:a16="http://schemas.microsoft.com/office/drawing/2014/main" id="{41DAF6BB-58D6-6E7C-9C33-6EEBCDEEE4D6}"/>
              </a:ext>
            </a:extLst>
          </p:cNvPr>
          <p:cNvSpPr>
            <a:spLocks noGrp="1"/>
          </p:cNvSpPr>
          <p:nvPr>
            <p:ph type="body" sz="quarter" idx="28" hasCustomPrompt="1"/>
          </p:nvPr>
        </p:nvSpPr>
        <p:spPr>
          <a:xfrm>
            <a:off x="4975859" y="468685"/>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29" name="Text Placeholder 32">
            <a:extLst>
              <a:ext uri="{FF2B5EF4-FFF2-40B4-BE49-F238E27FC236}">
                <a16:creationId xmlns:a16="http://schemas.microsoft.com/office/drawing/2014/main" id="{3F4DBFCD-A5DC-6AE2-7056-222772F7BC4C}"/>
              </a:ext>
            </a:extLst>
          </p:cNvPr>
          <p:cNvSpPr>
            <a:spLocks noGrp="1"/>
          </p:cNvSpPr>
          <p:nvPr>
            <p:ph type="body" sz="quarter" idx="29" hasCustomPrompt="1"/>
          </p:nvPr>
        </p:nvSpPr>
        <p:spPr>
          <a:xfrm>
            <a:off x="5623858" y="631524"/>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30" name="Slide Number Placeholder 5">
            <a:extLst>
              <a:ext uri="{FF2B5EF4-FFF2-40B4-BE49-F238E27FC236}">
                <a16:creationId xmlns:a16="http://schemas.microsoft.com/office/drawing/2014/main" id="{B7634368-1C3A-521F-0D4D-E9145B296D6E}"/>
              </a:ext>
            </a:extLst>
          </p:cNvPr>
          <p:cNvSpPr>
            <a:spLocks noGrp="1"/>
          </p:cNvSpPr>
          <p:nvPr>
            <p:ph type="sldNum" sz="quarter" idx="4"/>
          </p:nvPr>
        </p:nvSpPr>
        <p:spPr>
          <a:xfrm>
            <a:off x="5565760" y="10446817"/>
            <a:ext cx="2074648"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32" name="Freeform 131">
            <a:extLst>
              <a:ext uri="{FF2B5EF4-FFF2-40B4-BE49-F238E27FC236}">
                <a16:creationId xmlns:a16="http://schemas.microsoft.com/office/drawing/2014/main" id="{FE8D3182-0484-C216-1C29-D16A8AC738D8}"/>
              </a:ext>
            </a:extLst>
          </p:cNvPr>
          <p:cNvSpPr>
            <a:spLocks noGrp="1"/>
          </p:cNvSpPr>
          <p:nvPr>
            <p:ph type="pic" sz="quarter" idx="16"/>
          </p:nvPr>
        </p:nvSpPr>
        <p:spPr>
          <a:xfrm>
            <a:off x="4164326" y="7744274"/>
            <a:ext cx="1511252" cy="3157438"/>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cxnSp>
        <p:nvCxnSpPr>
          <p:cNvPr id="133" name="Straight Connector 132">
            <a:extLst>
              <a:ext uri="{FF2B5EF4-FFF2-40B4-BE49-F238E27FC236}">
                <a16:creationId xmlns:a16="http://schemas.microsoft.com/office/drawing/2014/main" id="{FF7669FF-340D-FD39-FCAA-39BF638A7AE3}"/>
              </a:ext>
            </a:extLst>
          </p:cNvPr>
          <p:cNvCxnSpPr>
            <a:cxnSpLocks/>
          </p:cNvCxnSpPr>
          <p:nvPr userDrawn="1"/>
        </p:nvCxnSpPr>
        <p:spPr>
          <a:xfrm>
            <a:off x="1020016" y="9187024"/>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4" name="Text Placeholder 32">
            <a:extLst>
              <a:ext uri="{FF2B5EF4-FFF2-40B4-BE49-F238E27FC236}">
                <a16:creationId xmlns:a16="http://schemas.microsoft.com/office/drawing/2014/main" id="{05F6C076-7257-69E2-4FC3-A0D081EBE36F}"/>
              </a:ext>
            </a:extLst>
          </p:cNvPr>
          <p:cNvSpPr>
            <a:spLocks noGrp="1"/>
          </p:cNvSpPr>
          <p:nvPr>
            <p:ph type="body" sz="quarter" idx="30" hasCustomPrompt="1"/>
          </p:nvPr>
        </p:nvSpPr>
        <p:spPr>
          <a:xfrm>
            <a:off x="974453" y="9254548"/>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5" name="Text Placeholder 32">
            <a:extLst>
              <a:ext uri="{FF2B5EF4-FFF2-40B4-BE49-F238E27FC236}">
                <a16:creationId xmlns:a16="http://schemas.microsoft.com/office/drawing/2014/main" id="{9B5B044A-FBFA-B925-AA66-ED1D5E2EC9FF}"/>
              </a:ext>
            </a:extLst>
          </p:cNvPr>
          <p:cNvSpPr>
            <a:spLocks noGrp="1"/>
          </p:cNvSpPr>
          <p:nvPr>
            <p:ph type="body" sz="quarter" idx="31" hasCustomPrompt="1"/>
          </p:nvPr>
        </p:nvSpPr>
        <p:spPr>
          <a:xfrm>
            <a:off x="974453" y="8780455"/>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136" name="Text Placeholder 32">
            <a:extLst>
              <a:ext uri="{FF2B5EF4-FFF2-40B4-BE49-F238E27FC236}">
                <a16:creationId xmlns:a16="http://schemas.microsoft.com/office/drawing/2014/main" id="{0671F75E-8DAC-F78D-307C-8B0E4057B6E8}"/>
              </a:ext>
            </a:extLst>
          </p:cNvPr>
          <p:cNvSpPr>
            <a:spLocks noGrp="1"/>
          </p:cNvSpPr>
          <p:nvPr>
            <p:ph type="body" sz="quarter" idx="32" hasCustomPrompt="1"/>
          </p:nvPr>
        </p:nvSpPr>
        <p:spPr>
          <a:xfrm>
            <a:off x="1622452" y="8943294"/>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42" name="Straight Connector 141">
            <a:extLst>
              <a:ext uri="{FF2B5EF4-FFF2-40B4-BE49-F238E27FC236}">
                <a16:creationId xmlns:a16="http://schemas.microsoft.com/office/drawing/2014/main" id="{95136AB1-862B-AEC5-0877-608BA3B9E508}"/>
              </a:ext>
            </a:extLst>
          </p:cNvPr>
          <p:cNvCxnSpPr>
            <a:cxnSpLocks/>
          </p:cNvCxnSpPr>
          <p:nvPr userDrawn="1"/>
        </p:nvCxnSpPr>
        <p:spPr>
          <a:xfrm>
            <a:off x="2599548" y="9854682"/>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3" name="Text Placeholder 32">
            <a:extLst>
              <a:ext uri="{FF2B5EF4-FFF2-40B4-BE49-F238E27FC236}">
                <a16:creationId xmlns:a16="http://schemas.microsoft.com/office/drawing/2014/main" id="{1078D1BD-4B64-E891-2B05-465665D8F72F}"/>
              </a:ext>
            </a:extLst>
          </p:cNvPr>
          <p:cNvSpPr>
            <a:spLocks noGrp="1"/>
          </p:cNvSpPr>
          <p:nvPr>
            <p:ph type="body" sz="quarter" idx="33" hasCustomPrompt="1"/>
          </p:nvPr>
        </p:nvSpPr>
        <p:spPr>
          <a:xfrm>
            <a:off x="2553985" y="9922206"/>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4" name="Text Placeholder 32">
            <a:extLst>
              <a:ext uri="{FF2B5EF4-FFF2-40B4-BE49-F238E27FC236}">
                <a16:creationId xmlns:a16="http://schemas.microsoft.com/office/drawing/2014/main" id="{930A56B9-2EB4-D22C-CF0B-06EBCAE20C8B}"/>
              </a:ext>
            </a:extLst>
          </p:cNvPr>
          <p:cNvSpPr>
            <a:spLocks noGrp="1"/>
          </p:cNvSpPr>
          <p:nvPr>
            <p:ph type="body" sz="quarter" idx="34" hasCustomPrompt="1"/>
          </p:nvPr>
        </p:nvSpPr>
        <p:spPr>
          <a:xfrm>
            <a:off x="2553985" y="9448113"/>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145" name="Text Placeholder 32">
            <a:extLst>
              <a:ext uri="{FF2B5EF4-FFF2-40B4-BE49-F238E27FC236}">
                <a16:creationId xmlns:a16="http://schemas.microsoft.com/office/drawing/2014/main" id="{498A23E4-E2B7-8D9D-3015-47F8573490AF}"/>
              </a:ext>
            </a:extLst>
          </p:cNvPr>
          <p:cNvSpPr>
            <a:spLocks noGrp="1"/>
          </p:cNvSpPr>
          <p:nvPr>
            <p:ph type="body" sz="quarter" idx="35" hasCustomPrompt="1"/>
          </p:nvPr>
        </p:nvSpPr>
        <p:spPr>
          <a:xfrm>
            <a:off x="3201984" y="9610952"/>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47" name="Straight Connector 146">
            <a:extLst>
              <a:ext uri="{FF2B5EF4-FFF2-40B4-BE49-F238E27FC236}">
                <a16:creationId xmlns:a16="http://schemas.microsoft.com/office/drawing/2014/main" id="{6166056D-4624-D808-ABE2-0ACAF9800131}"/>
              </a:ext>
            </a:extLst>
          </p:cNvPr>
          <p:cNvCxnSpPr>
            <a:cxnSpLocks/>
          </p:cNvCxnSpPr>
          <p:nvPr userDrawn="1"/>
        </p:nvCxnSpPr>
        <p:spPr>
          <a:xfrm>
            <a:off x="4198043" y="6697359"/>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8" name="Text Placeholder 32">
            <a:extLst>
              <a:ext uri="{FF2B5EF4-FFF2-40B4-BE49-F238E27FC236}">
                <a16:creationId xmlns:a16="http://schemas.microsoft.com/office/drawing/2014/main" id="{192491D9-DA70-341D-91F9-338724EDC92B}"/>
              </a:ext>
            </a:extLst>
          </p:cNvPr>
          <p:cNvSpPr>
            <a:spLocks noGrp="1"/>
          </p:cNvSpPr>
          <p:nvPr>
            <p:ph type="body" sz="quarter" idx="36" hasCustomPrompt="1"/>
          </p:nvPr>
        </p:nvSpPr>
        <p:spPr>
          <a:xfrm>
            <a:off x="4152480" y="6764883"/>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9" name="Text Placeholder 32">
            <a:extLst>
              <a:ext uri="{FF2B5EF4-FFF2-40B4-BE49-F238E27FC236}">
                <a16:creationId xmlns:a16="http://schemas.microsoft.com/office/drawing/2014/main" id="{BBB00BE2-C993-9AF0-8209-934EF15A0097}"/>
              </a:ext>
            </a:extLst>
          </p:cNvPr>
          <p:cNvSpPr>
            <a:spLocks noGrp="1"/>
          </p:cNvSpPr>
          <p:nvPr>
            <p:ph type="body" sz="quarter" idx="37" hasCustomPrompt="1"/>
          </p:nvPr>
        </p:nvSpPr>
        <p:spPr>
          <a:xfrm>
            <a:off x="4152480" y="6290790"/>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50" name="Text Placeholder 32">
            <a:extLst>
              <a:ext uri="{FF2B5EF4-FFF2-40B4-BE49-F238E27FC236}">
                <a16:creationId xmlns:a16="http://schemas.microsoft.com/office/drawing/2014/main" id="{6327342E-D106-84F9-943B-7411793441CC}"/>
              </a:ext>
            </a:extLst>
          </p:cNvPr>
          <p:cNvSpPr>
            <a:spLocks noGrp="1"/>
          </p:cNvSpPr>
          <p:nvPr>
            <p:ph type="body" sz="quarter" idx="38" hasCustomPrompt="1"/>
          </p:nvPr>
        </p:nvSpPr>
        <p:spPr>
          <a:xfrm>
            <a:off x="4800479" y="6453629"/>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6" name="Straight Connector 155">
            <a:extLst>
              <a:ext uri="{FF2B5EF4-FFF2-40B4-BE49-F238E27FC236}">
                <a16:creationId xmlns:a16="http://schemas.microsoft.com/office/drawing/2014/main" id="{045F9117-1F22-7D20-363D-BBF6CEF7A622}"/>
              </a:ext>
            </a:extLst>
          </p:cNvPr>
          <p:cNvCxnSpPr>
            <a:cxnSpLocks/>
          </p:cNvCxnSpPr>
          <p:nvPr userDrawn="1"/>
        </p:nvCxnSpPr>
        <p:spPr>
          <a:xfrm>
            <a:off x="5781771" y="9247602"/>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7" name="Text Placeholder 32">
            <a:extLst>
              <a:ext uri="{FF2B5EF4-FFF2-40B4-BE49-F238E27FC236}">
                <a16:creationId xmlns:a16="http://schemas.microsoft.com/office/drawing/2014/main" id="{E15C0520-5F3E-32F2-1475-856F892674C3}"/>
              </a:ext>
            </a:extLst>
          </p:cNvPr>
          <p:cNvSpPr>
            <a:spLocks noGrp="1"/>
          </p:cNvSpPr>
          <p:nvPr>
            <p:ph type="body" sz="quarter" idx="39" hasCustomPrompt="1"/>
          </p:nvPr>
        </p:nvSpPr>
        <p:spPr>
          <a:xfrm>
            <a:off x="5736208" y="9315126"/>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58" name="Text Placeholder 32">
            <a:extLst>
              <a:ext uri="{FF2B5EF4-FFF2-40B4-BE49-F238E27FC236}">
                <a16:creationId xmlns:a16="http://schemas.microsoft.com/office/drawing/2014/main" id="{39CCC3A8-493B-4B2D-C347-BA85622F5A87}"/>
              </a:ext>
            </a:extLst>
          </p:cNvPr>
          <p:cNvSpPr>
            <a:spLocks noGrp="1"/>
          </p:cNvSpPr>
          <p:nvPr>
            <p:ph type="body" sz="quarter" idx="40" hasCustomPrompt="1"/>
          </p:nvPr>
        </p:nvSpPr>
        <p:spPr>
          <a:xfrm>
            <a:off x="5736208" y="8841033"/>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159" name="Text Placeholder 32">
            <a:extLst>
              <a:ext uri="{FF2B5EF4-FFF2-40B4-BE49-F238E27FC236}">
                <a16:creationId xmlns:a16="http://schemas.microsoft.com/office/drawing/2014/main" id="{461FD2F9-067D-4AB0-5697-FCB065D6AD6B}"/>
              </a:ext>
            </a:extLst>
          </p:cNvPr>
          <p:cNvSpPr>
            <a:spLocks noGrp="1"/>
          </p:cNvSpPr>
          <p:nvPr>
            <p:ph type="body" sz="quarter" idx="41" hasCustomPrompt="1"/>
          </p:nvPr>
        </p:nvSpPr>
        <p:spPr>
          <a:xfrm>
            <a:off x="6384207" y="9003872"/>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28266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3675938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C - 6 Titles">
    <p:spTree>
      <p:nvGrpSpPr>
        <p:cNvPr id="1" name=""/>
        <p:cNvGrpSpPr/>
        <p:nvPr/>
      </p:nvGrpSpPr>
      <p:grpSpPr>
        <a:xfrm>
          <a:off x="0" y="0"/>
          <a:ext cx="0" cy="0"/>
          <a:chOff x="0" y="0"/>
          <a:chExt cx="0" cy="0"/>
        </a:xfrm>
      </p:grpSpPr>
      <p:sp>
        <p:nvSpPr>
          <p:cNvPr id="99" name="Freeform 98">
            <a:extLst>
              <a:ext uri="{FF2B5EF4-FFF2-40B4-BE49-F238E27FC236}">
                <a16:creationId xmlns:a16="http://schemas.microsoft.com/office/drawing/2014/main" id="{4914BEE7-CCF7-21DC-D78D-1AA5C53E0F01}"/>
              </a:ext>
            </a:extLst>
          </p:cNvPr>
          <p:cNvSpPr/>
          <p:nvPr userDrawn="1"/>
        </p:nvSpPr>
        <p:spPr>
          <a:xfrm>
            <a:off x="636397" y="2534420"/>
            <a:ext cx="1508400" cy="264328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76C29A96-4251-E34D-0A0B-ED60A21274AF}"/>
              </a:ext>
            </a:extLst>
          </p:cNvPr>
          <p:cNvSpPr/>
          <p:nvPr/>
        </p:nvSpPr>
        <p:spPr>
          <a:xfrm rot="10800000">
            <a:off x="2225319" y="-5"/>
            <a:ext cx="1512000" cy="19328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98988983-C42C-5E50-7F04-AD72D1EE759B}"/>
              </a:ext>
            </a:extLst>
          </p:cNvPr>
          <p:cNvSpPr/>
          <p:nvPr userDrawn="1"/>
        </p:nvSpPr>
        <p:spPr>
          <a:xfrm>
            <a:off x="3809251" y="2455997"/>
            <a:ext cx="1511252" cy="2643290"/>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1" name="Freeform 130">
            <a:extLst>
              <a:ext uri="{FF2B5EF4-FFF2-40B4-BE49-F238E27FC236}">
                <a16:creationId xmlns:a16="http://schemas.microsoft.com/office/drawing/2014/main" id="{C166D04B-0D9F-82D1-7055-106073E6ED4F}"/>
              </a:ext>
            </a:extLst>
          </p:cNvPr>
          <p:cNvSpPr/>
          <p:nvPr userDrawn="1"/>
        </p:nvSpPr>
        <p:spPr>
          <a:xfrm>
            <a:off x="5122517" y="5436117"/>
            <a:ext cx="1511252" cy="3722054"/>
          </a:xfrm>
          <a:custGeom>
            <a:avLst/>
            <a:gdLst>
              <a:gd name="connsiteX0" fmla="*/ 1511252 w 1511252"/>
              <a:gd name="connsiteY0" fmla="*/ 755451 h 3722054"/>
              <a:gd name="connsiteX1" fmla="*/ 755626 w 1511252"/>
              <a:gd name="connsiteY1" fmla="*/ 0 h 3722054"/>
              <a:gd name="connsiteX2" fmla="*/ 0 w 1511252"/>
              <a:gd name="connsiteY2" fmla="*/ 755451 h 3722054"/>
              <a:gd name="connsiteX3" fmla="*/ 1578 w 1511252"/>
              <a:gd name="connsiteY3" fmla="*/ 798034 h 3722054"/>
              <a:gd name="connsiteX4" fmla="*/ 0 w 1511252"/>
              <a:gd name="connsiteY4" fmla="*/ 798034 h 3722054"/>
              <a:gd name="connsiteX5" fmla="*/ 0 w 1511252"/>
              <a:gd name="connsiteY5" fmla="*/ 3722055 h 3722054"/>
              <a:gd name="connsiteX6" fmla="*/ 1511252 w 1511252"/>
              <a:gd name="connsiteY6" fmla="*/ 3722055 h 3722054"/>
              <a:gd name="connsiteX7" fmla="*/ 1511252 w 1511252"/>
              <a:gd name="connsiteY7" fmla="*/ 798034 h 3722054"/>
              <a:gd name="connsiteX8" fmla="*/ 1509675 w 1511252"/>
              <a:gd name="connsiteY8" fmla="*/ 798034 h 3722054"/>
              <a:gd name="connsiteX9" fmla="*/ 1511252 w 1511252"/>
              <a:gd name="connsiteY9" fmla="*/ 755451 h 372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3722054">
                <a:moveTo>
                  <a:pt x="1511252" y="755451"/>
                </a:moveTo>
                <a:cubicBezTo>
                  <a:pt x="1511252" y="339086"/>
                  <a:pt x="1173666" y="0"/>
                  <a:pt x="755626" y="0"/>
                </a:cubicBezTo>
                <a:cubicBezTo>
                  <a:pt x="339164" y="0"/>
                  <a:pt x="0" y="337508"/>
                  <a:pt x="0" y="755451"/>
                </a:cubicBezTo>
                <a:cubicBezTo>
                  <a:pt x="0" y="769645"/>
                  <a:pt x="0" y="783839"/>
                  <a:pt x="1578" y="798034"/>
                </a:cubicBezTo>
                <a:lnTo>
                  <a:pt x="0" y="798034"/>
                </a:lnTo>
                <a:lnTo>
                  <a:pt x="0" y="3722055"/>
                </a:lnTo>
                <a:lnTo>
                  <a:pt x="1511252" y="3722055"/>
                </a:lnTo>
                <a:lnTo>
                  <a:pt x="1511252" y="798034"/>
                </a:lnTo>
                <a:lnTo>
                  <a:pt x="1509675" y="798034"/>
                </a:lnTo>
                <a:cubicBezTo>
                  <a:pt x="1509675" y="783839"/>
                  <a:pt x="1511252" y="769645"/>
                  <a:pt x="1511252" y="755451"/>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0E84306F-4838-7D44-D145-978081BEAF4A}"/>
              </a:ext>
            </a:extLst>
          </p:cNvPr>
          <p:cNvSpPr/>
          <p:nvPr userDrawn="1"/>
        </p:nvSpPr>
        <p:spPr>
          <a:xfrm>
            <a:off x="3531865" y="9193079"/>
            <a:ext cx="1511252" cy="1719222"/>
          </a:xfrm>
          <a:custGeom>
            <a:avLst/>
            <a:gdLst>
              <a:gd name="connsiteX0" fmla="*/ 0 w 1511252"/>
              <a:gd name="connsiteY0" fmla="*/ 0 h 3157438"/>
              <a:gd name="connsiteX1" fmla="*/ 1511252 w 1511252"/>
              <a:gd name="connsiteY1" fmla="*/ 0 h 3157438"/>
              <a:gd name="connsiteX2" fmla="*/ 1511252 w 1511252"/>
              <a:gd name="connsiteY2" fmla="*/ 3157439 h 3157438"/>
              <a:gd name="connsiteX3" fmla="*/ 0 w 1511252"/>
              <a:gd name="connsiteY3" fmla="*/ 3157439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9"/>
                </a:lnTo>
                <a:lnTo>
                  <a:pt x="0" y="3157439"/>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F55F83CE-FC8D-EF6D-6134-0DC29D4ABEA8}"/>
              </a:ext>
            </a:extLst>
          </p:cNvPr>
          <p:cNvSpPr/>
          <p:nvPr userDrawn="1"/>
        </p:nvSpPr>
        <p:spPr>
          <a:xfrm>
            <a:off x="1941970" y="8625445"/>
            <a:ext cx="1511252" cy="2286856"/>
          </a:xfrm>
          <a:custGeom>
            <a:avLst/>
            <a:gdLst>
              <a:gd name="connsiteX0" fmla="*/ 0 w 1511252"/>
              <a:gd name="connsiteY0" fmla="*/ 0 h 3157438"/>
              <a:gd name="connsiteX1" fmla="*/ 1511252 w 1511252"/>
              <a:gd name="connsiteY1" fmla="*/ 0 h 3157438"/>
              <a:gd name="connsiteX2" fmla="*/ 1511252 w 1511252"/>
              <a:gd name="connsiteY2" fmla="*/ 3157439 h 3157438"/>
              <a:gd name="connsiteX3" fmla="*/ 0 w 1511252"/>
              <a:gd name="connsiteY3" fmla="*/ 3157439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9"/>
                </a:lnTo>
                <a:lnTo>
                  <a:pt x="0" y="3157439"/>
                </a:lnTo>
                <a:close/>
              </a:path>
            </a:pathLst>
          </a:custGeom>
          <a:solidFill>
            <a:srgbClr val="653795">
              <a:alpha val="65447"/>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cxnSp>
        <p:nvCxnSpPr>
          <p:cNvPr id="24" name="Straight Connector 23">
            <a:extLst>
              <a:ext uri="{FF2B5EF4-FFF2-40B4-BE49-F238E27FC236}">
                <a16:creationId xmlns:a16="http://schemas.microsoft.com/office/drawing/2014/main" id="{3C0E343E-5B81-3A69-8F7A-DEF471A42BA9}"/>
              </a:ext>
            </a:extLst>
          </p:cNvPr>
          <p:cNvCxnSpPr>
            <a:cxnSpLocks/>
          </p:cNvCxnSpPr>
          <p:nvPr/>
        </p:nvCxnSpPr>
        <p:spPr>
          <a:xfrm>
            <a:off x="665929" y="3891186"/>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Picture Placeholder 85">
            <a:extLst>
              <a:ext uri="{FF2B5EF4-FFF2-40B4-BE49-F238E27FC236}">
                <a16:creationId xmlns:a16="http://schemas.microsoft.com/office/drawing/2014/main" id="{E86C852E-915F-7A02-4646-DEB881FB539A}"/>
              </a:ext>
            </a:extLst>
          </p:cNvPr>
          <p:cNvSpPr>
            <a:spLocks noGrp="1"/>
          </p:cNvSpPr>
          <p:nvPr userDrawn="1">
            <p:ph type="pic" sz="quarter" idx="11"/>
          </p:nvPr>
        </p:nvSpPr>
        <p:spPr>
          <a:xfrm>
            <a:off x="2225318" y="1809548"/>
            <a:ext cx="1511253" cy="2643290"/>
          </a:xfrm>
          <a:custGeom>
            <a:avLst/>
            <a:gdLst>
              <a:gd name="connsiteX0" fmla="*/ 0 w 1511253"/>
              <a:gd name="connsiteY0" fmla="*/ 0 h 2643290"/>
              <a:gd name="connsiteX1" fmla="*/ 1511253 w 1511253"/>
              <a:gd name="connsiteY1" fmla="*/ 0 h 2643290"/>
              <a:gd name="connsiteX2" fmla="*/ 1511253 w 1511253"/>
              <a:gd name="connsiteY2" fmla="*/ 1845256 h 2643290"/>
              <a:gd name="connsiteX3" fmla="*/ 1509675 w 1511253"/>
              <a:gd name="connsiteY3" fmla="*/ 1845256 h 2643290"/>
              <a:gd name="connsiteX4" fmla="*/ 1511253 w 1511253"/>
              <a:gd name="connsiteY4" fmla="*/ 1887840 h 2643290"/>
              <a:gd name="connsiteX5" fmla="*/ 755627 w 1511253"/>
              <a:gd name="connsiteY5" fmla="*/ 2643290 h 2643290"/>
              <a:gd name="connsiteX6" fmla="*/ 0 w 1511253"/>
              <a:gd name="connsiteY6" fmla="*/ 1887840 h 2643290"/>
              <a:gd name="connsiteX7" fmla="*/ 1578 w 1511253"/>
              <a:gd name="connsiteY7" fmla="*/ 1845256 h 2643290"/>
              <a:gd name="connsiteX8" fmla="*/ 0 w 1511253"/>
              <a:gd name="connsiteY8" fmla="*/ 1845256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253" h="2643290">
                <a:moveTo>
                  <a:pt x="0" y="0"/>
                </a:moveTo>
                <a:lnTo>
                  <a:pt x="1511253" y="0"/>
                </a:lnTo>
                <a:lnTo>
                  <a:pt x="1511253" y="1845256"/>
                </a:lnTo>
                <a:lnTo>
                  <a:pt x="1509675" y="1845256"/>
                </a:lnTo>
                <a:cubicBezTo>
                  <a:pt x="1511253" y="1859451"/>
                  <a:pt x="1511253" y="1873645"/>
                  <a:pt x="1511253" y="1887840"/>
                </a:cubicBezTo>
                <a:cubicBezTo>
                  <a:pt x="1511253" y="2305782"/>
                  <a:pt x="1172089" y="2643290"/>
                  <a:pt x="755627" y="2643290"/>
                </a:cubicBezTo>
                <a:cubicBezTo>
                  <a:pt x="337587" y="2643290"/>
                  <a:pt x="0" y="2304204"/>
                  <a:pt x="0" y="1887840"/>
                </a:cubicBezTo>
                <a:cubicBezTo>
                  <a:pt x="0" y="1872068"/>
                  <a:pt x="1578" y="1857873"/>
                  <a:pt x="1578" y="1845256"/>
                </a:cubicBezTo>
                <a:lnTo>
                  <a:pt x="0" y="184525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87" name="Picture Placeholder 86">
            <a:extLst>
              <a:ext uri="{FF2B5EF4-FFF2-40B4-BE49-F238E27FC236}">
                <a16:creationId xmlns:a16="http://schemas.microsoft.com/office/drawing/2014/main" id="{AC8CAAFE-C5F3-B1E5-4E75-1A5A87096E44}"/>
              </a:ext>
            </a:extLst>
          </p:cNvPr>
          <p:cNvSpPr>
            <a:spLocks noGrp="1"/>
          </p:cNvSpPr>
          <p:nvPr userDrawn="1">
            <p:ph type="pic" sz="quarter" idx="12"/>
          </p:nvPr>
        </p:nvSpPr>
        <p:spPr>
          <a:xfrm>
            <a:off x="3809251" y="-4"/>
            <a:ext cx="1511252" cy="3157438"/>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94" name="Picture Placeholder 93">
            <a:extLst>
              <a:ext uri="{FF2B5EF4-FFF2-40B4-BE49-F238E27FC236}">
                <a16:creationId xmlns:a16="http://schemas.microsoft.com/office/drawing/2014/main" id="{04E014EC-B23E-BCB7-06D5-7EFC284CB1D9}"/>
              </a:ext>
            </a:extLst>
          </p:cNvPr>
          <p:cNvSpPr>
            <a:spLocks noGrp="1"/>
          </p:cNvSpPr>
          <p:nvPr>
            <p:ph type="pic" sz="quarter" idx="14"/>
          </p:nvPr>
        </p:nvSpPr>
        <p:spPr>
          <a:xfrm>
            <a:off x="1941970" y="5982154"/>
            <a:ext cx="1511252" cy="2643290"/>
          </a:xfrm>
          <a:custGeom>
            <a:avLst/>
            <a:gdLst>
              <a:gd name="connsiteX0" fmla="*/ 754049 w 1511252"/>
              <a:gd name="connsiteY0" fmla="*/ 0 h 2643290"/>
              <a:gd name="connsiteX1" fmla="*/ 1509675 w 1511252"/>
              <a:gd name="connsiteY1" fmla="*/ 755451 h 2643290"/>
              <a:gd name="connsiteX2" fmla="*/ 1509675 w 1511252"/>
              <a:gd name="connsiteY2" fmla="*/ 798034 h 2643290"/>
              <a:gd name="connsiteX3" fmla="*/ 1511252 w 1511252"/>
              <a:gd name="connsiteY3" fmla="*/ 798034 h 2643290"/>
              <a:gd name="connsiteX4" fmla="*/ 1511252 w 1511252"/>
              <a:gd name="connsiteY4" fmla="*/ 2643290 h 2643290"/>
              <a:gd name="connsiteX5" fmla="*/ 0 w 1511252"/>
              <a:gd name="connsiteY5" fmla="*/ 2643290 h 2643290"/>
              <a:gd name="connsiteX6" fmla="*/ 0 w 1511252"/>
              <a:gd name="connsiteY6" fmla="*/ 798034 h 2643290"/>
              <a:gd name="connsiteX7" fmla="*/ 1578 w 1511252"/>
              <a:gd name="connsiteY7" fmla="*/ 798034 h 2643290"/>
              <a:gd name="connsiteX8" fmla="*/ 0 w 1511252"/>
              <a:gd name="connsiteY8" fmla="*/ 755451 h 2643290"/>
              <a:gd name="connsiteX9" fmla="*/ 754049 w 1511252"/>
              <a:gd name="connsiteY9" fmla="*/ 0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754049" y="0"/>
                </a:moveTo>
                <a:cubicBezTo>
                  <a:pt x="1172088" y="0"/>
                  <a:pt x="1509675" y="339086"/>
                  <a:pt x="1509675" y="755451"/>
                </a:cubicBezTo>
                <a:cubicBezTo>
                  <a:pt x="1509675" y="769645"/>
                  <a:pt x="1509675" y="783839"/>
                  <a:pt x="1509675" y="798034"/>
                </a:cubicBezTo>
                <a:lnTo>
                  <a:pt x="1511252" y="798034"/>
                </a:lnTo>
                <a:lnTo>
                  <a:pt x="1511252" y="2643290"/>
                </a:lnTo>
                <a:lnTo>
                  <a:pt x="0" y="2643290"/>
                </a:lnTo>
                <a:lnTo>
                  <a:pt x="0" y="798034"/>
                </a:lnTo>
                <a:lnTo>
                  <a:pt x="1578" y="798034"/>
                </a:lnTo>
                <a:cubicBezTo>
                  <a:pt x="0" y="783839"/>
                  <a:pt x="0" y="769645"/>
                  <a:pt x="0" y="755451"/>
                </a:cubicBezTo>
                <a:cubicBezTo>
                  <a:pt x="0" y="339086"/>
                  <a:pt x="336009" y="0"/>
                  <a:pt x="754049" y="0"/>
                </a:cubicBezTo>
                <a:close/>
              </a:path>
            </a:pathLst>
          </a:custGeom>
          <a:solidFill>
            <a:schemeClr val="bg1">
              <a:lumMod val="95000"/>
            </a:schemeClr>
          </a:solidFill>
        </p:spPr>
        <p:txBody>
          <a:bodyPr wrap="square" anchor="ctr">
            <a:noAutofit/>
          </a:bodyPr>
          <a:lstStyle>
            <a:lvl1pPr>
              <a:defRPr>
                <a:solidFill>
                  <a:schemeClr val="bg1">
                    <a:lumMod val="95000"/>
                  </a:schemeClr>
                </a:solidFill>
              </a:defRPr>
            </a:lvl1pPr>
          </a:lstStyle>
          <a:p>
            <a:endParaRPr lang="en-US" dirty="0"/>
          </a:p>
        </p:txBody>
      </p:sp>
      <p:sp>
        <p:nvSpPr>
          <p:cNvPr id="95" name="Picture Placeholder 94">
            <a:extLst>
              <a:ext uri="{FF2B5EF4-FFF2-40B4-BE49-F238E27FC236}">
                <a16:creationId xmlns:a16="http://schemas.microsoft.com/office/drawing/2014/main" id="{BA9DAE28-9BCD-B989-BD2E-E281DE85EC03}"/>
              </a:ext>
            </a:extLst>
          </p:cNvPr>
          <p:cNvSpPr>
            <a:spLocks noGrp="1"/>
          </p:cNvSpPr>
          <p:nvPr>
            <p:ph type="pic" sz="quarter" idx="15"/>
          </p:nvPr>
        </p:nvSpPr>
        <p:spPr>
          <a:xfrm>
            <a:off x="3531865" y="6713253"/>
            <a:ext cx="1511252" cy="2643290"/>
          </a:xfrm>
          <a:custGeom>
            <a:avLst/>
            <a:gdLst>
              <a:gd name="connsiteX0" fmla="*/ 755626 w 1511252"/>
              <a:gd name="connsiteY0" fmla="*/ 0 h 2643290"/>
              <a:gd name="connsiteX1" fmla="*/ 1511252 w 1511252"/>
              <a:gd name="connsiteY1" fmla="*/ 755450 h 2643290"/>
              <a:gd name="connsiteX2" fmla="*/ 1509675 w 1511252"/>
              <a:gd name="connsiteY2" fmla="*/ 798034 h 2643290"/>
              <a:gd name="connsiteX3" fmla="*/ 1511252 w 1511252"/>
              <a:gd name="connsiteY3" fmla="*/ 798034 h 2643290"/>
              <a:gd name="connsiteX4" fmla="*/ 1511252 w 1511252"/>
              <a:gd name="connsiteY4" fmla="*/ 2643290 h 2643290"/>
              <a:gd name="connsiteX5" fmla="*/ 0 w 1511252"/>
              <a:gd name="connsiteY5" fmla="*/ 2643290 h 2643290"/>
              <a:gd name="connsiteX6" fmla="*/ 0 w 1511252"/>
              <a:gd name="connsiteY6" fmla="*/ 798034 h 2643290"/>
              <a:gd name="connsiteX7" fmla="*/ 1577 w 1511252"/>
              <a:gd name="connsiteY7" fmla="*/ 798034 h 2643290"/>
              <a:gd name="connsiteX8" fmla="*/ 0 w 1511252"/>
              <a:gd name="connsiteY8" fmla="*/ 755450 h 2643290"/>
              <a:gd name="connsiteX9" fmla="*/ 755626 w 1511252"/>
              <a:gd name="connsiteY9" fmla="*/ 0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755626" y="0"/>
                </a:moveTo>
                <a:cubicBezTo>
                  <a:pt x="1173666" y="0"/>
                  <a:pt x="1511252" y="339086"/>
                  <a:pt x="1511252" y="755450"/>
                </a:cubicBezTo>
                <a:cubicBezTo>
                  <a:pt x="1511252" y="769645"/>
                  <a:pt x="1511252" y="783840"/>
                  <a:pt x="1509675" y="798034"/>
                </a:cubicBezTo>
                <a:lnTo>
                  <a:pt x="1511252" y="798034"/>
                </a:lnTo>
                <a:lnTo>
                  <a:pt x="1511252" y="2643290"/>
                </a:lnTo>
                <a:lnTo>
                  <a:pt x="0" y="2643290"/>
                </a:lnTo>
                <a:lnTo>
                  <a:pt x="0" y="798034"/>
                </a:lnTo>
                <a:lnTo>
                  <a:pt x="1577" y="798034"/>
                </a:lnTo>
                <a:cubicBezTo>
                  <a:pt x="0" y="783840"/>
                  <a:pt x="0" y="769645"/>
                  <a:pt x="0" y="755450"/>
                </a:cubicBezTo>
                <a:cubicBezTo>
                  <a:pt x="0" y="337508"/>
                  <a:pt x="339164" y="0"/>
                  <a:pt x="755626" y="0"/>
                </a:cubicBezTo>
                <a:close/>
              </a:path>
            </a:pathLst>
          </a:custGeom>
          <a:solidFill>
            <a:schemeClr val="bg1">
              <a:lumMod val="95000"/>
            </a:schemeClr>
          </a:solidFill>
        </p:spPr>
        <p:txBody>
          <a:bodyPr wrap="square" anchor="ctr">
            <a:noAutofit/>
          </a:bodyPr>
          <a:lstStyle>
            <a:lvl1pPr>
              <a:defRPr>
                <a:solidFill>
                  <a:schemeClr val="bg1">
                    <a:lumMod val="95000"/>
                  </a:schemeClr>
                </a:solidFill>
              </a:defRPr>
            </a:lvl1pPr>
          </a:lstStyle>
          <a:p>
            <a:endParaRPr lang="en-US" dirty="0"/>
          </a:p>
        </p:txBody>
      </p:sp>
      <p:sp>
        <p:nvSpPr>
          <p:cNvPr id="101" name="Picture Placeholder 100">
            <a:extLst>
              <a:ext uri="{FF2B5EF4-FFF2-40B4-BE49-F238E27FC236}">
                <a16:creationId xmlns:a16="http://schemas.microsoft.com/office/drawing/2014/main" id="{C2FC5C8C-ADB9-3CE3-F9B4-021329EF0D42}"/>
              </a:ext>
            </a:extLst>
          </p:cNvPr>
          <p:cNvSpPr>
            <a:spLocks noGrp="1"/>
          </p:cNvSpPr>
          <p:nvPr>
            <p:ph type="pic" sz="quarter" idx="10"/>
          </p:nvPr>
        </p:nvSpPr>
        <p:spPr>
          <a:xfrm>
            <a:off x="636397" y="-2"/>
            <a:ext cx="1508400" cy="3351974"/>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620366" y="3958710"/>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620366" y="3484617"/>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1268365" y="3647456"/>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a:off x="2245462" y="703776"/>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9" name="Text Placeholder 32">
            <a:extLst>
              <a:ext uri="{FF2B5EF4-FFF2-40B4-BE49-F238E27FC236}">
                <a16:creationId xmlns:a16="http://schemas.microsoft.com/office/drawing/2014/main" id="{1530F42E-A196-B9AF-6CB6-B3AF11069D9D}"/>
              </a:ext>
            </a:extLst>
          </p:cNvPr>
          <p:cNvSpPr>
            <a:spLocks noGrp="1"/>
          </p:cNvSpPr>
          <p:nvPr>
            <p:ph type="body" sz="quarter" idx="21" hasCustomPrompt="1"/>
          </p:nvPr>
        </p:nvSpPr>
        <p:spPr>
          <a:xfrm>
            <a:off x="2199899" y="771300"/>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0" name="Text Placeholder 32">
            <a:extLst>
              <a:ext uri="{FF2B5EF4-FFF2-40B4-BE49-F238E27FC236}">
                <a16:creationId xmlns:a16="http://schemas.microsoft.com/office/drawing/2014/main" id="{69E516D1-E942-E6F1-303B-8016553937BD}"/>
              </a:ext>
            </a:extLst>
          </p:cNvPr>
          <p:cNvSpPr>
            <a:spLocks noGrp="1"/>
          </p:cNvSpPr>
          <p:nvPr>
            <p:ph type="body" sz="quarter" idx="22" hasCustomPrompt="1"/>
          </p:nvPr>
        </p:nvSpPr>
        <p:spPr>
          <a:xfrm>
            <a:off x="2199899" y="297207"/>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121" name="Text Placeholder 32">
            <a:extLst>
              <a:ext uri="{FF2B5EF4-FFF2-40B4-BE49-F238E27FC236}">
                <a16:creationId xmlns:a16="http://schemas.microsoft.com/office/drawing/2014/main" id="{05FEA25D-257A-DB28-0193-A2E89C0E81DC}"/>
              </a:ext>
            </a:extLst>
          </p:cNvPr>
          <p:cNvSpPr>
            <a:spLocks noGrp="1"/>
          </p:cNvSpPr>
          <p:nvPr>
            <p:ph type="body" sz="quarter" idx="23" hasCustomPrompt="1"/>
          </p:nvPr>
        </p:nvSpPr>
        <p:spPr>
          <a:xfrm>
            <a:off x="2847898" y="460046"/>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22" name="Straight Connector 121">
            <a:extLst>
              <a:ext uri="{FF2B5EF4-FFF2-40B4-BE49-F238E27FC236}">
                <a16:creationId xmlns:a16="http://schemas.microsoft.com/office/drawing/2014/main" id="{E75A0291-EA12-3636-97E6-D2D81356F103}"/>
              </a:ext>
            </a:extLst>
          </p:cNvPr>
          <p:cNvCxnSpPr>
            <a:cxnSpLocks/>
          </p:cNvCxnSpPr>
          <p:nvPr userDrawn="1"/>
        </p:nvCxnSpPr>
        <p:spPr>
          <a:xfrm>
            <a:off x="3854067" y="3687644"/>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3" name="Text Placeholder 32">
            <a:extLst>
              <a:ext uri="{FF2B5EF4-FFF2-40B4-BE49-F238E27FC236}">
                <a16:creationId xmlns:a16="http://schemas.microsoft.com/office/drawing/2014/main" id="{4FE356A2-2DB8-7C24-794D-17AE7352C3A6}"/>
              </a:ext>
            </a:extLst>
          </p:cNvPr>
          <p:cNvSpPr>
            <a:spLocks noGrp="1"/>
          </p:cNvSpPr>
          <p:nvPr>
            <p:ph type="body" sz="quarter" idx="24" hasCustomPrompt="1"/>
          </p:nvPr>
        </p:nvSpPr>
        <p:spPr>
          <a:xfrm>
            <a:off x="3808504" y="3755168"/>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4" name="Text Placeholder 32">
            <a:extLst>
              <a:ext uri="{FF2B5EF4-FFF2-40B4-BE49-F238E27FC236}">
                <a16:creationId xmlns:a16="http://schemas.microsoft.com/office/drawing/2014/main" id="{7F1B5E65-86EA-B32F-F5EA-642125D849FC}"/>
              </a:ext>
            </a:extLst>
          </p:cNvPr>
          <p:cNvSpPr>
            <a:spLocks noGrp="1"/>
          </p:cNvSpPr>
          <p:nvPr>
            <p:ph type="body" sz="quarter" idx="25" hasCustomPrompt="1"/>
          </p:nvPr>
        </p:nvSpPr>
        <p:spPr>
          <a:xfrm>
            <a:off x="3808504" y="3281075"/>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125" name="Text Placeholder 32">
            <a:extLst>
              <a:ext uri="{FF2B5EF4-FFF2-40B4-BE49-F238E27FC236}">
                <a16:creationId xmlns:a16="http://schemas.microsoft.com/office/drawing/2014/main" id="{D1D4C85A-E7FA-16F2-B339-592822CD3899}"/>
              </a:ext>
            </a:extLst>
          </p:cNvPr>
          <p:cNvSpPr>
            <a:spLocks noGrp="1"/>
          </p:cNvSpPr>
          <p:nvPr>
            <p:ph type="body" sz="quarter" idx="26" hasCustomPrompt="1"/>
          </p:nvPr>
        </p:nvSpPr>
        <p:spPr>
          <a:xfrm>
            <a:off x="4456503" y="3443914"/>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30" name="Slide Number Placeholder 5">
            <a:extLst>
              <a:ext uri="{FF2B5EF4-FFF2-40B4-BE49-F238E27FC236}">
                <a16:creationId xmlns:a16="http://schemas.microsoft.com/office/drawing/2014/main" id="{B7634368-1C3A-521F-0D4D-E9145B296D6E}"/>
              </a:ext>
            </a:extLst>
          </p:cNvPr>
          <p:cNvSpPr>
            <a:spLocks noGrp="1"/>
          </p:cNvSpPr>
          <p:nvPr>
            <p:ph type="sldNum" sz="quarter" idx="4"/>
          </p:nvPr>
        </p:nvSpPr>
        <p:spPr>
          <a:xfrm>
            <a:off x="7248938" y="10446817"/>
            <a:ext cx="39146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32" name="Picture Placeholder 131">
            <a:extLst>
              <a:ext uri="{FF2B5EF4-FFF2-40B4-BE49-F238E27FC236}">
                <a16:creationId xmlns:a16="http://schemas.microsoft.com/office/drawing/2014/main" id="{FE8D3182-0484-C216-1C29-D16A8AC738D8}"/>
              </a:ext>
            </a:extLst>
          </p:cNvPr>
          <p:cNvSpPr>
            <a:spLocks noGrp="1"/>
          </p:cNvSpPr>
          <p:nvPr>
            <p:ph type="pic" sz="quarter" idx="16"/>
          </p:nvPr>
        </p:nvSpPr>
        <p:spPr>
          <a:xfrm>
            <a:off x="5122517" y="7754862"/>
            <a:ext cx="1511252" cy="3157438"/>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cxnSp>
        <p:nvCxnSpPr>
          <p:cNvPr id="133" name="Straight Connector 132">
            <a:extLst>
              <a:ext uri="{FF2B5EF4-FFF2-40B4-BE49-F238E27FC236}">
                <a16:creationId xmlns:a16="http://schemas.microsoft.com/office/drawing/2014/main" id="{FF7669FF-340D-FD39-FCAA-39BF638A7AE3}"/>
              </a:ext>
            </a:extLst>
          </p:cNvPr>
          <p:cNvCxnSpPr>
            <a:cxnSpLocks/>
          </p:cNvCxnSpPr>
          <p:nvPr userDrawn="1"/>
        </p:nvCxnSpPr>
        <p:spPr>
          <a:xfrm>
            <a:off x="1978207" y="9197612"/>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4" name="Text Placeholder 32">
            <a:extLst>
              <a:ext uri="{FF2B5EF4-FFF2-40B4-BE49-F238E27FC236}">
                <a16:creationId xmlns:a16="http://schemas.microsoft.com/office/drawing/2014/main" id="{05F6C076-7257-69E2-4FC3-A0D081EBE36F}"/>
              </a:ext>
            </a:extLst>
          </p:cNvPr>
          <p:cNvSpPr>
            <a:spLocks noGrp="1"/>
          </p:cNvSpPr>
          <p:nvPr>
            <p:ph type="body" sz="quarter" idx="30" hasCustomPrompt="1"/>
          </p:nvPr>
        </p:nvSpPr>
        <p:spPr>
          <a:xfrm>
            <a:off x="1932644" y="9265136"/>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5" name="Text Placeholder 32">
            <a:extLst>
              <a:ext uri="{FF2B5EF4-FFF2-40B4-BE49-F238E27FC236}">
                <a16:creationId xmlns:a16="http://schemas.microsoft.com/office/drawing/2014/main" id="{9B5B044A-FBFA-B925-AA66-ED1D5E2EC9FF}"/>
              </a:ext>
            </a:extLst>
          </p:cNvPr>
          <p:cNvSpPr>
            <a:spLocks noGrp="1"/>
          </p:cNvSpPr>
          <p:nvPr>
            <p:ph type="body" sz="quarter" idx="31" hasCustomPrompt="1"/>
          </p:nvPr>
        </p:nvSpPr>
        <p:spPr>
          <a:xfrm>
            <a:off x="1932644" y="8791043"/>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136" name="Text Placeholder 32">
            <a:extLst>
              <a:ext uri="{FF2B5EF4-FFF2-40B4-BE49-F238E27FC236}">
                <a16:creationId xmlns:a16="http://schemas.microsoft.com/office/drawing/2014/main" id="{0671F75E-8DAC-F78D-307C-8B0E4057B6E8}"/>
              </a:ext>
            </a:extLst>
          </p:cNvPr>
          <p:cNvSpPr>
            <a:spLocks noGrp="1"/>
          </p:cNvSpPr>
          <p:nvPr>
            <p:ph type="body" sz="quarter" idx="32" hasCustomPrompt="1"/>
          </p:nvPr>
        </p:nvSpPr>
        <p:spPr>
          <a:xfrm>
            <a:off x="2580643" y="8953882"/>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42" name="Straight Connector 141">
            <a:extLst>
              <a:ext uri="{FF2B5EF4-FFF2-40B4-BE49-F238E27FC236}">
                <a16:creationId xmlns:a16="http://schemas.microsoft.com/office/drawing/2014/main" id="{95136AB1-862B-AEC5-0877-608BA3B9E508}"/>
              </a:ext>
            </a:extLst>
          </p:cNvPr>
          <p:cNvCxnSpPr>
            <a:cxnSpLocks/>
          </p:cNvCxnSpPr>
          <p:nvPr userDrawn="1"/>
        </p:nvCxnSpPr>
        <p:spPr>
          <a:xfrm>
            <a:off x="3557739" y="9865270"/>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3" name="Text Placeholder 32">
            <a:extLst>
              <a:ext uri="{FF2B5EF4-FFF2-40B4-BE49-F238E27FC236}">
                <a16:creationId xmlns:a16="http://schemas.microsoft.com/office/drawing/2014/main" id="{1078D1BD-4B64-E891-2B05-465665D8F72F}"/>
              </a:ext>
            </a:extLst>
          </p:cNvPr>
          <p:cNvSpPr>
            <a:spLocks noGrp="1"/>
          </p:cNvSpPr>
          <p:nvPr>
            <p:ph type="body" sz="quarter" idx="33" hasCustomPrompt="1"/>
          </p:nvPr>
        </p:nvSpPr>
        <p:spPr>
          <a:xfrm>
            <a:off x="3512176" y="9932794"/>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4" name="Text Placeholder 32">
            <a:extLst>
              <a:ext uri="{FF2B5EF4-FFF2-40B4-BE49-F238E27FC236}">
                <a16:creationId xmlns:a16="http://schemas.microsoft.com/office/drawing/2014/main" id="{930A56B9-2EB4-D22C-CF0B-06EBCAE20C8B}"/>
              </a:ext>
            </a:extLst>
          </p:cNvPr>
          <p:cNvSpPr>
            <a:spLocks noGrp="1"/>
          </p:cNvSpPr>
          <p:nvPr>
            <p:ph type="body" sz="quarter" idx="34" hasCustomPrompt="1"/>
          </p:nvPr>
        </p:nvSpPr>
        <p:spPr>
          <a:xfrm>
            <a:off x="3512176" y="9458701"/>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145" name="Text Placeholder 32">
            <a:extLst>
              <a:ext uri="{FF2B5EF4-FFF2-40B4-BE49-F238E27FC236}">
                <a16:creationId xmlns:a16="http://schemas.microsoft.com/office/drawing/2014/main" id="{498A23E4-E2B7-8D9D-3015-47F8573490AF}"/>
              </a:ext>
            </a:extLst>
          </p:cNvPr>
          <p:cNvSpPr>
            <a:spLocks noGrp="1"/>
          </p:cNvSpPr>
          <p:nvPr>
            <p:ph type="body" sz="quarter" idx="35" hasCustomPrompt="1"/>
          </p:nvPr>
        </p:nvSpPr>
        <p:spPr>
          <a:xfrm>
            <a:off x="4160175" y="9621540"/>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47" name="Straight Connector 146">
            <a:extLst>
              <a:ext uri="{FF2B5EF4-FFF2-40B4-BE49-F238E27FC236}">
                <a16:creationId xmlns:a16="http://schemas.microsoft.com/office/drawing/2014/main" id="{6166056D-4624-D808-ABE2-0ACAF9800131}"/>
              </a:ext>
            </a:extLst>
          </p:cNvPr>
          <p:cNvCxnSpPr>
            <a:cxnSpLocks/>
          </p:cNvCxnSpPr>
          <p:nvPr userDrawn="1"/>
        </p:nvCxnSpPr>
        <p:spPr>
          <a:xfrm>
            <a:off x="5156234" y="6707947"/>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8" name="Text Placeholder 32">
            <a:extLst>
              <a:ext uri="{FF2B5EF4-FFF2-40B4-BE49-F238E27FC236}">
                <a16:creationId xmlns:a16="http://schemas.microsoft.com/office/drawing/2014/main" id="{192491D9-DA70-341D-91F9-338724EDC92B}"/>
              </a:ext>
            </a:extLst>
          </p:cNvPr>
          <p:cNvSpPr>
            <a:spLocks noGrp="1"/>
          </p:cNvSpPr>
          <p:nvPr>
            <p:ph type="body" sz="quarter" idx="36" hasCustomPrompt="1"/>
          </p:nvPr>
        </p:nvSpPr>
        <p:spPr>
          <a:xfrm>
            <a:off x="5110671" y="6775471"/>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9" name="Text Placeholder 32">
            <a:extLst>
              <a:ext uri="{FF2B5EF4-FFF2-40B4-BE49-F238E27FC236}">
                <a16:creationId xmlns:a16="http://schemas.microsoft.com/office/drawing/2014/main" id="{BBB00BE2-C993-9AF0-8209-934EF15A0097}"/>
              </a:ext>
            </a:extLst>
          </p:cNvPr>
          <p:cNvSpPr>
            <a:spLocks noGrp="1"/>
          </p:cNvSpPr>
          <p:nvPr>
            <p:ph type="body" sz="quarter" idx="37" hasCustomPrompt="1"/>
          </p:nvPr>
        </p:nvSpPr>
        <p:spPr>
          <a:xfrm>
            <a:off x="5110671" y="6301378"/>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50" name="Text Placeholder 32">
            <a:extLst>
              <a:ext uri="{FF2B5EF4-FFF2-40B4-BE49-F238E27FC236}">
                <a16:creationId xmlns:a16="http://schemas.microsoft.com/office/drawing/2014/main" id="{6327342E-D106-84F9-943B-7411793441CC}"/>
              </a:ext>
            </a:extLst>
          </p:cNvPr>
          <p:cNvSpPr>
            <a:spLocks noGrp="1"/>
          </p:cNvSpPr>
          <p:nvPr>
            <p:ph type="body" sz="quarter" idx="38" hasCustomPrompt="1"/>
          </p:nvPr>
        </p:nvSpPr>
        <p:spPr>
          <a:xfrm>
            <a:off x="5758670" y="6464217"/>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7371E11C-33FD-F3E9-6489-42B9847BDA7B}"/>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28266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pic>
        <p:nvPicPr>
          <p:cNvPr id="4" name="Picture 3">
            <a:extLst>
              <a:ext uri="{FF2B5EF4-FFF2-40B4-BE49-F238E27FC236}">
                <a16:creationId xmlns:a16="http://schemas.microsoft.com/office/drawing/2014/main" id="{6758B6F6-76E5-92BF-0004-9D972E8B264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87546" y="8142984"/>
            <a:ext cx="3681933" cy="964920"/>
          </a:xfrm>
          <a:prstGeom prst="rect">
            <a:avLst/>
          </a:prstGeom>
        </p:spPr>
      </p:pic>
    </p:spTree>
    <p:extLst>
      <p:ext uri="{BB962C8B-B14F-4D97-AF65-F5344CB8AC3E}">
        <p14:creationId xmlns:p14="http://schemas.microsoft.com/office/powerpoint/2010/main" val="192749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252715"/>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Picture Placeholder 12">
            <a:extLst>
              <a:ext uri="{FF2B5EF4-FFF2-40B4-BE49-F238E27FC236}">
                <a16:creationId xmlns:a16="http://schemas.microsoft.com/office/drawing/2014/main" id="{646FC037-0C21-C2F8-214B-FC367570A10B}"/>
              </a:ext>
            </a:extLst>
          </p:cNvPr>
          <p:cNvSpPr>
            <a:spLocks noGrp="1"/>
          </p:cNvSpPr>
          <p:nvPr>
            <p:ph type="pic" sz="quarter" idx="17"/>
          </p:nvPr>
        </p:nvSpPr>
        <p:spPr>
          <a:xfrm>
            <a:off x="1539057" y="4997827"/>
            <a:ext cx="6236518" cy="4816261"/>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2543282 w 6236518"/>
              <a:gd name="connsiteY5" fmla="*/ 4816261 h 4816261"/>
              <a:gd name="connsiteX6" fmla="*/ 2543282 w 6236518"/>
              <a:gd name="connsiteY6" fmla="*/ 4811235 h 4816261"/>
              <a:gd name="connsiteX7" fmla="*/ 2407573 w 6236518"/>
              <a:gd name="connsiteY7" fmla="*/ 4816261 h 4816261"/>
              <a:gd name="connsiteX8" fmla="*/ 0 w 6236518"/>
              <a:gd name="connsiteY8" fmla="*/ 2408131 h 4816261"/>
              <a:gd name="connsiteX9" fmla="*/ 2407573 w 6236518"/>
              <a:gd name="connsiteY9"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6518" h="4816261">
                <a:moveTo>
                  <a:pt x="2407573" y="0"/>
                </a:moveTo>
                <a:cubicBezTo>
                  <a:pt x="2452808" y="0"/>
                  <a:pt x="2503073" y="0"/>
                  <a:pt x="2543282" y="5026"/>
                </a:cubicBezTo>
                <a:lnTo>
                  <a:pt x="2543282" y="0"/>
                </a:lnTo>
                <a:lnTo>
                  <a:pt x="6236518" y="0"/>
                </a:lnTo>
                <a:lnTo>
                  <a:pt x="6236518"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1" name="Text Placeholder 3">
            <a:extLst>
              <a:ext uri="{FF2B5EF4-FFF2-40B4-BE49-F238E27FC236}">
                <a16:creationId xmlns:a16="http://schemas.microsoft.com/office/drawing/2014/main" id="{AF9E94E7-B67B-B2C3-08AA-29482999FD98}"/>
              </a:ext>
            </a:extLst>
          </p:cNvPr>
          <p:cNvSpPr>
            <a:spLocks noGrp="1"/>
          </p:cNvSpPr>
          <p:nvPr>
            <p:ph type="body" sz="quarter" idx="14" hasCustomPrompt="1"/>
          </p:nvPr>
        </p:nvSpPr>
        <p:spPr>
          <a:xfrm>
            <a:off x="573496" y="1220938"/>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2" name="Text Placeholder 3">
            <a:extLst>
              <a:ext uri="{FF2B5EF4-FFF2-40B4-BE49-F238E27FC236}">
                <a16:creationId xmlns:a16="http://schemas.microsoft.com/office/drawing/2014/main" id="{3351AD83-CF31-1B28-D435-CC50B873ACD7}"/>
              </a:ext>
            </a:extLst>
          </p:cNvPr>
          <p:cNvSpPr>
            <a:spLocks noGrp="1"/>
          </p:cNvSpPr>
          <p:nvPr>
            <p:ph type="body" sz="quarter" idx="15" hasCustomPrompt="1"/>
          </p:nvPr>
        </p:nvSpPr>
        <p:spPr>
          <a:xfrm>
            <a:off x="2198723" y="2729581"/>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divider title</a:t>
            </a:r>
            <a:endParaRPr lang="en-US" dirty="0"/>
          </a:p>
        </p:txBody>
      </p:sp>
      <p:sp>
        <p:nvSpPr>
          <p:cNvPr id="17" name="Freeform 16">
            <a:extLst>
              <a:ext uri="{FF2B5EF4-FFF2-40B4-BE49-F238E27FC236}">
                <a16:creationId xmlns:a16="http://schemas.microsoft.com/office/drawing/2014/main" id="{09C467D8-B7CA-2785-48CF-7AA57B342AD8}"/>
              </a:ext>
            </a:extLst>
          </p:cNvPr>
          <p:cNvSpPr/>
          <p:nvPr userDrawn="1"/>
        </p:nvSpPr>
        <p:spPr>
          <a:xfrm>
            <a:off x="2198723" y="2244631"/>
            <a:ext cx="406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D8623"/>
          </a:solidFill>
          <a:ln w="24491" cap="flat">
            <a:solidFill>
              <a:srgbClr val="ED8623"/>
            </a:solidFill>
            <a:prstDash val="solid"/>
            <a:miter/>
          </a:ln>
        </p:spPr>
        <p:txBody>
          <a:bodyPr rtlCol="0" anchor="ctr"/>
          <a:lstStyle/>
          <a:p>
            <a:endParaRPr lang="en-US"/>
          </a:p>
        </p:txBody>
      </p:sp>
      <p:pic>
        <p:nvPicPr>
          <p:cNvPr id="3" name="Picture 2">
            <a:extLst>
              <a:ext uri="{FF2B5EF4-FFF2-40B4-BE49-F238E27FC236}">
                <a16:creationId xmlns:a16="http://schemas.microsoft.com/office/drawing/2014/main" id="{5B5C5CDC-09CB-3E93-C1E7-1301078A4E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7464" y="10079434"/>
            <a:ext cx="1466197" cy="306878"/>
          </a:xfrm>
          <a:prstGeom prst="rect">
            <a:avLst/>
          </a:prstGeom>
        </p:spPr>
      </p:pic>
      <p:sp>
        <p:nvSpPr>
          <p:cNvPr id="4" name="Google Shape;112;p29">
            <a:extLst>
              <a:ext uri="{FF2B5EF4-FFF2-40B4-BE49-F238E27FC236}">
                <a16:creationId xmlns:a16="http://schemas.microsoft.com/office/drawing/2014/main" id="{F8F4CCBE-8AD1-E861-D7A9-639EADEE2AAE}"/>
              </a:ext>
            </a:extLst>
          </p:cNvPr>
          <p:cNvSpPr/>
          <p:nvPr userDrawn="1"/>
        </p:nvSpPr>
        <p:spPr>
          <a:xfrm>
            <a:off x="2084725" y="9898256"/>
            <a:ext cx="4295995" cy="70784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rtl="0">
              <a:lnSpc>
                <a:spcPct val="100000"/>
              </a:lnSpc>
              <a:spcBef>
                <a:spcPts val="0"/>
              </a:spcBef>
              <a:spcAft>
                <a:spcPts val="0"/>
              </a:spcAft>
              <a:buClr>
                <a:schemeClr val="dk1"/>
              </a:buClr>
              <a:buSzPts val="800"/>
              <a:buFont typeface="Calibri"/>
              <a:buNone/>
            </a:pPr>
            <a:endParaRPr sz="800" b="0" i="0" dirty="0">
              <a:solidFill>
                <a:srgbClr val="282666"/>
              </a:solidFill>
              <a:latin typeface="Calibri"/>
              <a:ea typeface="Calibri"/>
              <a:cs typeface="Calibri"/>
              <a:sym typeface="Calibri"/>
            </a:endParaRPr>
          </a:p>
        </p:txBody>
      </p:sp>
      <p:pic>
        <p:nvPicPr>
          <p:cNvPr id="5" name="Picture 2">
            <a:extLst>
              <a:ext uri="{FF2B5EF4-FFF2-40B4-BE49-F238E27FC236}">
                <a16:creationId xmlns:a16="http://schemas.microsoft.com/office/drawing/2014/main" id="{4BE14950-D7B8-D8EB-84A7-6043743AB6E9}"/>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57464" y="10498302"/>
            <a:ext cx="876630" cy="306711"/>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12;p29">
            <a:extLst>
              <a:ext uri="{FF2B5EF4-FFF2-40B4-BE49-F238E27FC236}">
                <a16:creationId xmlns:a16="http://schemas.microsoft.com/office/drawing/2014/main" id="{2A66EAC7-8789-CE58-46BD-4ECB082A41AF}"/>
              </a:ext>
            </a:extLst>
          </p:cNvPr>
          <p:cNvSpPr/>
          <p:nvPr userDrawn="1"/>
        </p:nvSpPr>
        <p:spPr>
          <a:xfrm>
            <a:off x="2084725" y="10543955"/>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 2023. </a:t>
            </a:r>
            <a:r>
              <a:rPr lang="en-GB" sz="800" b="0" i="0" dirty="0" err="1">
                <a:solidFill>
                  <a:srgbClr val="282666"/>
                </a:solidFill>
                <a:latin typeface="Calibri"/>
                <a:ea typeface="Calibri"/>
                <a:cs typeface="Calibri"/>
                <a:sym typeface="Calibri"/>
              </a:rPr>
              <a:t>Headstart</a:t>
            </a:r>
            <a:r>
              <a:rPr lang="en-GB" sz="800" b="0" i="0" dirty="0">
                <a:solidFill>
                  <a:srgbClr val="282666"/>
                </a:solidFill>
                <a:latin typeface="Calibri"/>
                <a:ea typeface="Calibri"/>
                <a:cs typeface="Calibri"/>
                <a:sym typeface="Calibri"/>
              </a:rPr>
              <a:t>. This work is openly licensed via </a:t>
            </a:r>
            <a:r>
              <a:rPr lang="en-GB" sz="800" b="0" i="0" dirty="0">
                <a:solidFill>
                  <a:srgbClr val="282666"/>
                </a:solidFill>
                <a:latin typeface="Calibri"/>
                <a:ea typeface="Calibri"/>
                <a:cs typeface="Calibri"/>
                <a:sym typeface="Calibri"/>
                <a:hlinkClick r:id="rId4"/>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spTree>
    <p:extLst>
      <p:ext uri="{BB962C8B-B14F-4D97-AF65-F5344CB8AC3E}">
        <p14:creationId xmlns:p14="http://schemas.microsoft.com/office/powerpoint/2010/main" val="913852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7240156"/>
          </a:xfrm>
          <a:prstGeom prst="rect">
            <a:avLst/>
          </a:prstGeom>
        </p:spPr>
        <p:txBody>
          <a:bodyPr numCol="2"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2400" b="1" i="0">
                <a:solidFill>
                  <a:srgbClr val="65379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Tree>
    <p:extLst>
      <p:ext uri="{BB962C8B-B14F-4D97-AF65-F5344CB8AC3E}">
        <p14:creationId xmlns:p14="http://schemas.microsoft.com/office/powerpoint/2010/main" val="3477260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Photo 01">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2400" b="1" i="0">
                <a:solidFill>
                  <a:srgbClr val="65379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14" name="Freeform 13">
            <a:extLst>
              <a:ext uri="{FF2B5EF4-FFF2-40B4-BE49-F238E27FC236}">
                <a16:creationId xmlns:a16="http://schemas.microsoft.com/office/drawing/2014/main" id="{F854E13A-217D-ABDB-A90C-E105A0A56382}"/>
              </a:ext>
            </a:extLst>
          </p:cNvPr>
          <p:cNvSpPr>
            <a:spLocks noGrp="1"/>
          </p:cNvSpPr>
          <p:nvPr>
            <p:ph type="pic" sz="quarter" idx="39"/>
          </p:nvPr>
        </p:nvSpPr>
        <p:spPr>
          <a:xfrm>
            <a:off x="1" y="5944794"/>
            <a:ext cx="7001712" cy="4003100"/>
          </a:xfrm>
          <a:custGeom>
            <a:avLst/>
            <a:gdLst>
              <a:gd name="connsiteX0" fmla="*/ 0 w 7001712"/>
              <a:gd name="connsiteY0" fmla="*/ 0 h 4003100"/>
              <a:gd name="connsiteX1" fmla="*/ 4887830 w 7001712"/>
              <a:gd name="connsiteY1" fmla="*/ 0 h 4003100"/>
              <a:gd name="connsiteX2" fmla="*/ 4887830 w 7001712"/>
              <a:gd name="connsiteY2" fmla="*/ 4177 h 4003100"/>
              <a:gd name="connsiteX3" fmla="*/ 5000626 w 7001712"/>
              <a:gd name="connsiteY3" fmla="*/ 0 h 4003100"/>
              <a:gd name="connsiteX4" fmla="*/ 7001712 w 7001712"/>
              <a:gd name="connsiteY4" fmla="*/ 2001550 h 4003100"/>
              <a:gd name="connsiteX5" fmla="*/ 5000626 w 7001712"/>
              <a:gd name="connsiteY5" fmla="*/ 4003100 h 4003100"/>
              <a:gd name="connsiteX6" fmla="*/ 4887830 w 7001712"/>
              <a:gd name="connsiteY6" fmla="*/ 3998922 h 4003100"/>
              <a:gd name="connsiteX7" fmla="*/ 4887830 w 7001712"/>
              <a:gd name="connsiteY7" fmla="*/ 4003100 h 4003100"/>
              <a:gd name="connsiteX8" fmla="*/ 0 w 7001712"/>
              <a:gd name="connsiteY8" fmla="*/ 4003100 h 400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1712" h="4003100">
                <a:moveTo>
                  <a:pt x="0" y="0"/>
                </a:moveTo>
                <a:lnTo>
                  <a:pt x="4887830" y="0"/>
                </a:lnTo>
                <a:lnTo>
                  <a:pt x="4887830" y="4177"/>
                </a:lnTo>
                <a:cubicBezTo>
                  <a:pt x="4925428" y="0"/>
                  <a:pt x="4963028" y="0"/>
                  <a:pt x="5000626" y="0"/>
                </a:cubicBezTo>
                <a:cubicBezTo>
                  <a:pt x="6107700" y="0"/>
                  <a:pt x="7001712" y="894219"/>
                  <a:pt x="7001712" y="2001550"/>
                </a:cubicBezTo>
                <a:cubicBezTo>
                  <a:pt x="7001712" y="3108878"/>
                  <a:pt x="6103520" y="4003099"/>
                  <a:pt x="5000626" y="4003100"/>
                </a:cubicBezTo>
                <a:cubicBezTo>
                  <a:pt x="4963028" y="4003100"/>
                  <a:pt x="4921250" y="4003100"/>
                  <a:pt x="4887830" y="3998922"/>
                </a:cubicBezTo>
                <a:lnTo>
                  <a:pt x="4887830" y="4003100"/>
                </a:lnTo>
                <a:lnTo>
                  <a:pt x="0" y="4003100"/>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3269456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Photo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D0ADDAC-C9AB-F4BF-ED0F-A967ED777E0E}"/>
              </a:ext>
            </a:extLst>
          </p:cNvPr>
          <p:cNvSpPr/>
          <p:nvPr userDrawn="1"/>
        </p:nvSpPr>
        <p:spPr>
          <a:xfrm rot="16200000">
            <a:off x="671407" y="-54459"/>
            <a:ext cx="2580643" cy="3923456"/>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81" y="3810607"/>
            <a:ext cx="6541269" cy="5494217"/>
          </a:xfrm>
          <a:prstGeom prst="rect">
            <a:avLst/>
          </a:prstGeom>
        </p:spPr>
        <p:txBody>
          <a:bodyPr numCol="2"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219319" y="914400"/>
            <a:ext cx="2956430" cy="2464200"/>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Freeform 8">
            <a:extLst>
              <a:ext uri="{FF2B5EF4-FFF2-40B4-BE49-F238E27FC236}">
                <a16:creationId xmlns:a16="http://schemas.microsoft.com/office/drawing/2014/main" id="{A95BA249-CFD1-4763-BB90-0CDACAFBD27A}"/>
              </a:ext>
            </a:extLst>
          </p:cNvPr>
          <p:cNvSpPr>
            <a:spLocks noGrp="1"/>
          </p:cNvSpPr>
          <p:nvPr>
            <p:ph type="pic" sz="quarter" idx="34"/>
          </p:nvPr>
        </p:nvSpPr>
        <p:spPr>
          <a:xfrm>
            <a:off x="3798377" y="7630370"/>
            <a:ext cx="3342717" cy="3277342"/>
          </a:xfrm>
          <a:custGeom>
            <a:avLst/>
            <a:gdLst>
              <a:gd name="connsiteX0" fmla="*/ 1671359 w 3342717"/>
              <a:gd name="connsiteY0" fmla="*/ 0 h 3277342"/>
              <a:gd name="connsiteX1" fmla="*/ 3342717 w 3342717"/>
              <a:gd name="connsiteY1" fmla="*/ 1670971 h 3277342"/>
              <a:gd name="connsiteX2" fmla="*/ 3339229 w 3342717"/>
              <a:gd name="connsiteY2" fmla="*/ 1765160 h 3277342"/>
              <a:gd name="connsiteX3" fmla="*/ 3342717 w 3342717"/>
              <a:gd name="connsiteY3" fmla="*/ 1765160 h 3277342"/>
              <a:gd name="connsiteX4" fmla="*/ 3342717 w 3342717"/>
              <a:gd name="connsiteY4" fmla="*/ 3277342 h 3277342"/>
              <a:gd name="connsiteX5" fmla="*/ 0 w 3342717"/>
              <a:gd name="connsiteY5" fmla="*/ 3277342 h 3277342"/>
              <a:gd name="connsiteX6" fmla="*/ 0 w 3342717"/>
              <a:gd name="connsiteY6" fmla="*/ 1765160 h 3277342"/>
              <a:gd name="connsiteX7" fmla="*/ 3488 w 3342717"/>
              <a:gd name="connsiteY7" fmla="*/ 1765160 h 3277342"/>
              <a:gd name="connsiteX8" fmla="*/ 0 w 3342717"/>
              <a:gd name="connsiteY8" fmla="*/ 1670971 h 3277342"/>
              <a:gd name="connsiteX9" fmla="*/ 1671359 w 3342717"/>
              <a:gd name="connsiteY9" fmla="*/ 0 h 32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2717" h="3277342">
                <a:moveTo>
                  <a:pt x="1671359" y="0"/>
                </a:moveTo>
                <a:cubicBezTo>
                  <a:pt x="2596013" y="0"/>
                  <a:pt x="3342717" y="750020"/>
                  <a:pt x="3342717" y="1670971"/>
                </a:cubicBezTo>
                <a:cubicBezTo>
                  <a:pt x="3342717" y="1702367"/>
                  <a:pt x="3342717" y="1737253"/>
                  <a:pt x="3339229" y="1765160"/>
                </a:cubicBezTo>
                <a:lnTo>
                  <a:pt x="3342717" y="1765160"/>
                </a:lnTo>
                <a:lnTo>
                  <a:pt x="3342717" y="3277342"/>
                </a:lnTo>
                <a:lnTo>
                  <a:pt x="0" y="3277342"/>
                </a:lnTo>
                <a:lnTo>
                  <a:pt x="0" y="1765160"/>
                </a:lnTo>
                <a:lnTo>
                  <a:pt x="3488" y="1765160"/>
                </a:lnTo>
                <a:cubicBezTo>
                  <a:pt x="0" y="1733765"/>
                  <a:pt x="0" y="1702367"/>
                  <a:pt x="0" y="1670971"/>
                </a:cubicBezTo>
                <a:cubicBezTo>
                  <a:pt x="0" y="746529"/>
                  <a:pt x="746702" y="0"/>
                  <a:pt x="1671359"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3410987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Photo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DAF67DA-7512-6587-4269-5726C18F14FA}"/>
              </a:ext>
            </a:extLst>
          </p:cNvPr>
          <p:cNvSpPr/>
          <p:nvPr userDrawn="1"/>
        </p:nvSpPr>
        <p:spPr>
          <a:xfrm rot="16200000">
            <a:off x="946175" y="-521691"/>
            <a:ext cx="2580644" cy="4472994"/>
          </a:xfrm>
          <a:custGeom>
            <a:avLst/>
            <a:gdLst>
              <a:gd name="connsiteX0" fmla="*/ 2580644 w 2580644"/>
              <a:gd name="connsiteY0" fmla="*/ 0 h 4472994"/>
              <a:gd name="connsiteX1" fmla="*/ 2580644 w 2580644"/>
              <a:gd name="connsiteY1" fmla="*/ 2167318 h 4472994"/>
              <a:gd name="connsiteX2" fmla="*/ 2580643 w 2580644"/>
              <a:gd name="connsiteY2" fmla="*/ 2167318 h 4472994"/>
              <a:gd name="connsiteX3" fmla="*/ 2580643 w 2580644"/>
              <a:gd name="connsiteY3" fmla="*/ 2228839 h 4472994"/>
              <a:gd name="connsiteX4" fmla="*/ 2580644 w 2580644"/>
              <a:gd name="connsiteY4" fmla="*/ 2228862 h 4472994"/>
              <a:gd name="connsiteX5" fmla="*/ 2580643 w 2580644"/>
              <a:gd name="connsiteY5" fmla="*/ 2228879 h 4472994"/>
              <a:gd name="connsiteX6" fmla="*/ 2580643 w 2580644"/>
              <a:gd name="connsiteY6" fmla="*/ 3110256 h 4472994"/>
              <a:gd name="connsiteX7" fmla="*/ 2577950 w 2580644"/>
              <a:gd name="connsiteY7" fmla="*/ 3110256 h 4472994"/>
              <a:gd name="connsiteX8" fmla="*/ 2580643 w 2580644"/>
              <a:gd name="connsiteY8" fmla="*/ 3182971 h 4472994"/>
              <a:gd name="connsiteX9" fmla="*/ 1290321 w 2580644"/>
              <a:gd name="connsiteY9" fmla="*/ 4472994 h 4472994"/>
              <a:gd name="connsiteX10" fmla="*/ 0 w 2580644"/>
              <a:gd name="connsiteY10" fmla="*/ 3182971 h 4472994"/>
              <a:gd name="connsiteX11" fmla="*/ 2693 w 2580644"/>
              <a:gd name="connsiteY11" fmla="*/ 3110255 h 4472994"/>
              <a:gd name="connsiteX12" fmla="*/ 0 w 2580644"/>
              <a:gd name="connsiteY12" fmla="*/ 3110255 h 4472994"/>
              <a:gd name="connsiteX13" fmla="*/ 0 w 2580644"/>
              <a:gd name="connsiteY13" fmla="*/ 549538 h 4472994"/>
              <a:gd name="connsiteX14" fmla="*/ 1 w 2580644"/>
              <a:gd name="connsiteY14" fmla="*/ 549538 h 4472994"/>
              <a:gd name="connsiteX15" fmla="*/ 1 w 2580644"/>
              <a:gd name="connsiteY15" fmla="*/ 0 h 44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80644" h="4472994">
                <a:moveTo>
                  <a:pt x="2580644" y="0"/>
                </a:moveTo>
                <a:lnTo>
                  <a:pt x="2580644" y="2167318"/>
                </a:lnTo>
                <a:lnTo>
                  <a:pt x="2580643" y="2167318"/>
                </a:lnTo>
                <a:lnTo>
                  <a:pt x="2580643" y="2228839"/>
                </a:lnTo>
                <a:lnTo>
                  <a:pt x="2580644" y="2228862"/>
                </a:lnTo>
                <a:lnTo>
                  <a:pt x="2580643" y="2228879"/>
                </a:lnTo>
                <a:lnTo>
                  <a:pt x="2580643" y="3110256"/>
                </a:lnTo>
                <a:lnTo>
                  <a:pt x="2577950" y="3110256"/>
                </a:lnTo>
                <a:cubicBezTo>
                  <a:pt x="2580643" y="3134494"/>
                  <a:pt x="2580643" y="3158733"/>
                  <a:pt x="2580643" y="3182971"/>
                </a:cubicBezTo>
                <a:cubicBezTo>
                  <a:pt x="2580643" y="3896659"/>
                  <a:pt x="2004174" y="4472994"/>
                  <a:pt x="1290321" y="4472994"/>
                </a:cubicBezTo>
                <a:cubicBezTo>
                  <a:pt x="576470" y="4472994"/>
                  <a:pt x="0" y="3893964"/>
                  <a:pt x="0" y="3182971"/>
                </a:cubicBezTo>
                <a:cubicBezTo>
                  <a:pt x="0" y="3158733"/>
                  <a:pt x="0" y="3131800"/>
                  <a:pt x="2693" y="3110255"/>
                </a:cubicBezTo>
                <a:lnTo>
                  <a:pt x="0" y="3110255"/>
                </a:lnTo>
                <a:lnTo>
                  <a:pt x="0" y="549538"/>
                </a:lnTo>
                <a:lnTo>
                  <a:pt x="1" y="549538"/>
                </a:lnTo>
                <a:lnTo>
                  <a:pt x="1" y="0"/>
                </a:lnTo>
                <a:close/>
              </a:path>
            </a:pathLst>
          </a:custGeom>
          <a:solidFill>
            <a:srgbClr val="ED8623"/>
          </a:solidFill>
          <a:ln w="15768" cap="flat">
            <a:noFill/>
            <a:prstDash val="solid"/>
            <a:miter/>
          </a:ln>
        </p:spPr>
        <p:txBody>
          <a:bodyPr wrap="square" rtlCol="0" anchor="ctr">
            <a:noAutofit/>
          </a:bodyPr>
          <a:lstStyle/>
          <a:p>
            <a:endParaRPr lang="en-US" dirty="0"/>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6506405"/>
            <a:ext cx="6541269" cy="3459530"/>
          </a:xfrm>
          <a:prstGeom prst="rect">
            <a:avLst/>
          </a:prstGeom>
        </p:spPr>
        <p:txBody>
          <a:bodyPr numCol="2"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634478" y="3845169"/>
            <a:ext cx="3253309" cy="2229228"/>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Freeform 13">
            <a:extLst>
              <a:ext uri="{FF2B5EF4-FFF2-40B4-BE49-F238E27FC236}">
                <a16:creationId xmlns:a16="http://schemas.microsoft.com/office/drawing/2014/main" id="{793BC0FE-E866-F604-CB98-D1C0DFE0D990}"/>
              </a:ext>
            </a:extLst>
          </p:cNvPr>
          <p:cNvSpPr>
            <a:spLocks noGrp="1"/>
          </p:cNvSpPr>
          <p:nvPr>
            <p:ph type="pic" sz="quarter" idx="34"/>
          </p:nvPr>
        </p:nvSpPr>
        <p:spPr>
          <a:xfrm>
            <a:off x="3865139" y="1714894"/>
            <a:ext cx="3919907" cy="3272709"/>
          </a:xfrm>
          <a:custGeom>
            <a:avLst/>
            <a:gdLst>
              <a:gd name="connsiteX0" fmla="*/ 1635975 w 3919907"/>
              <a:gd name="connsiteY0" fmla="*/ 0 h 3272709"/>
              <a:gd name="connsiteX1" fmla="*/ 1728192 w 3919907"/>
              <a:gd name="connsiteY1" fmla="*/ 3415 h 3272709"/>
              <a:gd name="connsiteX2" fmla="*/ 1728192 w 3919907"/>
              <a:gd name="connsiteY2" fmla="*/ 0 h 3272709"/>
              <a:gd name="connsiteX3" fmla="*/ 3919907 w 3919907"/>
              <a:gd name="connsiteY3" fmla="*/ 0 h 3272709"/>
              <a:gd name="connsiteX4" fmla="*/ 3919907 w 3919907"/>
              <a:gd name="connsiteY4" fmla="*/ 3272709 h 3272709"/>
              <a:gd name="connsiteX5" fmla="*/ 1728192 w 3919907"/>
              <a:gd name="connsiteY5" fmla="*/ 3272709 h 3272709"/>
              <a:gd name="connsiteX6" fmla="*/ 1728192 w 3919907"/>
              <a:gd name="connsiteY6" fmla="*/ 3269294 h 3272709"/>
              <a:gd name="connsiteX7" fmla="*/ 1635975 w 3919907"/>
              <a:gd name="connsiteY7" fmla="*/ 3272709 h 3272709"/>
              <a:gd name="connsiteX8" fmla="*/ 0 w 3919907"/>
              <a:gd name="connsiteY8" fmla="*/ 1636354 h 3272709"/>
              <a:gd name="connsiteX9" fmla="*/ 1635975 w 3919907"/>
              <a:gd name="connsiteY9" fmla="*/ 0 h 32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9907" h="3272709">
                <a:moveTo>
                  <a:pt x="1635975" y="0"/>
                </a:moveTo>
                <a:cubicBezTo>
                  <a:pt x="1666713" y="0"/>
                  <a:pt x="1700869" y="0"/>
                  <a:pt x="1728192" y="3415"/>
                </a:cubicBezTo>
                <a:lnTo>
                  <a:pt x="1728192" y="0"/>
                </a:lnTo>
                <a:lnTo>
                  <a:pt x="3919907" y="0"/>
                </a:lnTo>
                <a:lnTo>
                  <a:pt x="3919907" y="3272709"/>
                </a:lnTo>
                <a:lnTo>
                  <a:pt x="1728192" y="3272709"/>
                </a:lnTo>
                <a:lnTo>
                  <a:pt x="1728192" y="3269294"/>
                </a:lnTo>
                <a:cubicBezTo>
                  <a:pt x="1697454" y="3272709"/>
                  <a:pt x="1666713" y="3272709"/>
                  <a:pt x="1635975" y="3272709"/>
                </a:cubicBezTo>
                <a:cubicBezTo>
                  <a:pt x="730894" y="3272709"/>
                  <a:pt x="0" y="2541645"/>
                  <a:pt x="0" y="1636354"/>
                </a:cubicBezTo>
                <a:cubicBezTo>
                  <a:pt x="0" y="731065"/>
                  <a:pt x="734311" y="0"/>
                  <a:pt x="1635975"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2317963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571" y="580737"/>
            <a:ext cx="6706433" cy="2108320"/>
          </a:xfrm>
          <a:prstGeom prst="rect">
            <a:avLst/>
          </a:prstGeom>
        </p:spPr>
        <p:txBody>
          <a:bodyPr vert="horz" lIns="91440" tIns="45720" rIns="91440" bIns="45720" rtlCol="0" anchor="ctr">
            <a:normAutofit/>
          </a:bodyPr>
          <a:lstStyle/>
          <a:p>
            <a:r>
              <a:rPr lang="en-US"/>
              <a:t>Clique para editar o estilo do título principal</a:t>
            </a:r>
            <a:endParaRPr lang="en-US" dirty="0"/>
          </a:p>
        </p:txBody>
      </p:sp>
      <p:sp>
        <p:nvSpPr>
          <p:cNvPr id="3" name="Text Placeholder 2"/>
          <p:cNvSpPr>
            <a:spLocks noGrp="1"/>
          </p:cNvSpPr>
          <p:nvPr>
            <p:ph type="body" idx="1"/>
          </p:nvPr>
        </p:nvSpPr>
        <p:spPr>
          <a:xfrm>
            <a:off x="534571" y="2903673"/>
            <a:ext cx="6706433" cy="6920844"/>
          </a:xfrm>
          <a:prstGeom prst="rect">
            <a:avLst/>
          </a:prstGeom>
        </p:spPr>
        <p:txBody>
          <a:bodyPr vert="horz" lIns="91440" tIns="45720" rIns="91440" bIns="45720" rtlCol="0">
            <a:normAutofit/>
          </a:bodyPr>
          <a:lstStyle/>
          <a:p>
            <a:pPr lvl="0"/>
            <a:r>
              <a:rPr lang="en-US"/>
              <a:t>Clique para editar os estilos de texto principal</a:t>
            </a:r>
          </a:p>
          <a:p>
            <a:pPr lvl="1"/>
            <a:r>
              <a:rPr lang="en-US"/>
              <a:t>Segundo nível</a:t>
            </a:r>
          </a:p>
          <a:p>
            <a:pPr lvl="2"/>
            <a:r>
              <a:rPr lang="en-US"/>
              <a:t>Terceiro nível</a:t>
            </a:r>
          </a:p>
          <a:p>
            <a:pPr lvl="3"/>
            <a:r>
              <a:rPr lang="en-US"/>
              <a:t>Quarto nível</a:t>
            </a:r>
          </a:p>
          <a:p>
            <a:pPr lvl="4"/>
            <a:r>
              <a:rPr lang="en-US"/>
              <a:t>Quinto nível</a:t>
            </a:r>
            <a:endParaRPr lang="en-US" dirty="0"/>
          </a:p>
        </p:txBody>
      </p:sp>
      <p:sp>
        <p:nvSpPr>
          <p:cNvPr id="4" name="Date Placeholder 3"/>
          <p:cNvSpPr>
            <a:spLocks noGrp="1"/>
          </p:cNvSpPr>
          <p:nvPr>
            <p:ph type="dt" sz="half" idx="2"/>
          </p:nvPr>
        </p:nvSpPr>
        <p:spPr>
          <a:xfrm>
            <a:off x="534571" y="10109836"/>
            <a:ext cx="1749504" cy="580735"/>
          </a:xfrm>
          <a:prstGeom prst="rect">
            <a:avLst/>
          </a:prstGeom>
        </p:spPr>
        <p:txBody>
          <a:bodyPr vert="horz" lIns="91440" tIns="45720" rIns="91440" bIns="45720" rtlCol="0" anchor="ctr"/>
          <a:lstStyle>
            <a:lvl1pPr algn="l">
              <a:defRPr sz="1020">
                <a:solidFill>
                  <a:schemeClr val="tx1">
                    <a:tint val="75000"/>
                  </a:schemeClr>
                </a:solidFill>
              </a:defRPr>
            </a:lvl1pPr>
          </a:lstStyle>
          <a:p>
            <a:endParaRPr lang="fr-CA" dirty="0"/>
          </a:p>
        </p:txBody>
      </p:sp>
      <p:sp>
        <p:nvSpPr>
          <p:cNvPr id="5" name="Footer Placeholder 4"/>
          <p:cNvSpPr>
            <a:spLocks noGrp="1"/>
          </p:cNvSpPr>
          <p:nvPr>
            <p:ph type="ftr" sz="quarter" idx="3"/>
          </p:nvPr>
        </p:nvSpPr>
        <p:spPr>
          <a:xfrm>
            <a:off x="2575659" y="10109836"/>
            <a:ext cx="2624257" cy="580735"/>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fr-CA" dirty="0"/>
          </a:p>
        </p:txBody>
      </p:sp>
      <p:cxnSp>
        <p:nvCxnSpPr>
          <p:cNvPr id="9" name="Straight Connector 8">
            <a:extLst>
              <a:ext uri="{FF2B5EF4-FFF2-40B4-BE49-F238E27FC236}">
                <a16:creationId xmlns:a16="http://schemas.microsoft.com/office/drawing/2014/main" id="{9178CD9D-3F1D-B244-9364-F0BA2A13C798}"/>
              </a:ext>
            </a:extLst>
          </p:cNvPr>
          <p:cNvCxnSpPr/>
          <p:nvPr userDrawn="1"/>
        </p:nvCxnSpPr>
        <p:spPr>
          <a:xfrm>
            <a:off x="7358383" y="10461447"/>
            <a:ext cx="265889" cy="0"/>
          </a:xfrm>
          <a:prstGeom prst="line">
            <a:avLst/>
          </a:prstGeom>
          <a:ln>
            <a:solidFill>
              <a:srgbClr val="ED8623"/>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E4CDE50-894C-2ECC-DEFD-891D111D5AE0}"/>
              </a:ext>
            </a:extLst>
          </p:cNvPr>
          <p:cNvSpPr txBox="1"/>
          <p:nvPr userDrawn="1"/>
        </p:nvSpPr>
        <p:spPr>
          <a:xfrm rot="16200000">
            <a:off x="5756127" y="8618525"/>
            <a:ext cx="3470400" cy="215444"/>
          </a:xfrm>
          <a:prstGeom prst="rect">
            <a:avLst/>
          </a:prstGeom>
          <a:noFill/>
        </p:spPr>
        <p:txBody>
          <a:bodyPr wrap="square" rtlCol="0">
            <a:spAutoFit/>
          </a:bodyPr>
          <a:lstStyle/>
          <a:p>
            <a:r>
              <a:rPr lang="en-US" sz="800" b="1" dirty="0">
                <a:solidFill>
                  <a:srgbClr val="282666"/>
                </a:solidFill>
              </a:rPr>
              <a:t>HeadStart </a:t>
            </a:r>
            <a:r>
              <a:rPr lang="en-US" sz="800" dirty="0">
                <a:solidFill>
                  <a:srgbClr val="282666"/>
                </a:solidFill>
              </a:rPr>
              <a:t>  um futuro em IA para meninas </a:t>
            </a:r>
          </a:p>
        </p:txBody>
      </p:sp>
      <p:sp>
        <p:nvSpPr>
          <p:cNvPr id="12" name="Slide Number Placeholder 5">
            <a:extLst>
              <a:ext uri="{FF2B5EF4-FFF2-40B4-BE49-F238E27FC236}">
                <a16:creationId xmlns:a16="http://schemas.microsoft.com/office/drawing/2014/main" id="{E63D1918-905E-2863-E68B-8D03D7198B18}"/>
              </a:ext>
            </a:extLst>
          </p:cNvPr>
          <p:cNvSpPr>
            <a:spLocks noGrp="1"/>
          </p:cNvSpPr>
          <p:nvPr>
            <p:ph type="sldNum" sz="quarter" idx="4"/>
          </p:nvPr>
        </p:nvSpPr>
        <p:spPr>
          <a:xfrm>
            <a:off x="7166918" y="10446817"/>
            <a:ext cx="47348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Tree>
    <p:extLst>
      <p:ext uri="{BB962C8B-B14F-4D97-AF65-F5344CB8AC3E}">
        <p14:creationId xmlns:p14="http://schemas.microsoft.com/office/powerpoint/2010/main" val="2922975830"/>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6" r:id="rId4"/>
    <p:sldLayoutId id="2147484010" r:id="rId5"/>
    <p:sldLayoutId id="2147484001" r:id="rId6"/>
    <p:sldLayoutId id="2147484009" r:id="rId7"/>
    <p:sldLayoutId id="2147483997" r:id="rId8"/>
    <p:sldLayoutId id="2147483998" r:id="rId9"/>
    <p:sldLayoutId id="2147483999" r:id="rId10"/>
    <p:sldLayoutId id="2147484000" r:id="rId11"/>
    <p:sldLayoutId id="2147484002" r:id="rId12"/>
    <p:sldLayoutId id="2147484003" r:id="rId13"/>
    <p:sldLayoutId id="2147484004" r:id="rId14"/>
    <p:sldLayoutId id="2147484005" r:id="rId15"/>
    <p:sldLayoutId id="2147484006" r:id="rId16"/>
    <p:sldLayoutId id="2147484007" r:id="rId17"/>
    <p:sldLayoutId id="2147484008" r:id="rId18"/>
    <p:sldLayoutId id="2147483995" r:id="rId19"/>
  </p:sldLayoutIdLst>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hf hdr="0" ftr="0" dt="0"/>
  <p:txStyles>
    <p:titleStyle>
      <a:lvl1pPr algn="l" defTabSz="777514" rtl="0" eaLnBrk="1" latinLnBrk="0" hangingPunct="1">
        <a:lnSpc>
          <a:spcPct val="90000"/>
        </a:lnSpc>
        <a:spcBef>
          <a:spcPct val="0"/>
        </a:spcBef>
        <a:buNone/>
        <a:defRPr sz="3741" kern="1200">
          <a:solidFill>
            <a:schemeClr val="tx1"/>
          </a:solidFill>
          <a:latin typeface="+mj-lt"/>
          <a:ea typeface="+mj-ea"/>
          <a:cs typeface="+mj-cs"/>
        </a:defRPr>
      </a:lvl1pPr>
    </p:titleStyle>
    <p:body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p:bodyStyle>
    <p:otherStyle>
      <a:defPPr>
        <a:defRPr lang="en-US"/>
      </a:defPPr>
      <a:lvl1pPr marL="0" algn="l" defTabSz="777514" rtl="0" eaLnBrk="1" latinLnBrk="0" hangingPunct="1">
        <a:defRPr sz="1531" kern="1200">
          <a:solidFill>
            <a:schemeClr val="tx1"/>
          </a:solidFill>
          <a:latin typeface="+mn-lt"/>
          <a:ea typeface="+mn-ea"/>
          <a:cs typeface="+mn-cs"/>
        </a:defRPr>
      </a:lvl1pPr>
      <a:lvl2pPr marL="388757" algn="l" defTabSz="777514" rtl="0" eaLnBrk="1" latinLnBrk="0" hangingPunct="1">
        <a:defRPr sz="1531" kern="1200">
          <a:solidFill>
            <a:schemeClr val="tx1"/>
          </a:solidFill>
          <a:latin typeface="+mn-lt"/>
          <a:ea typeface="+mn-ea"/>
          <a:cs typeface="+mn-cs"/>
        </a:defRPr>
      </a:lvl2pPr>
      <a:lvl3pPr marL="777514" algn="l" defTabSz="777514" rtl="0" eaLnBrk="1" latinLnBrk="0" hangingPunct="1">
        <a:defRPr sz="1531" kern="1200">
          <a:solidFill>
            <a:schemeClr val="tx1"/>
          </a:solidFill>
          <a:latin typeface="+mn-lt"/>
          <a:ea typeface="+mn-ea"/>
          <a:cs typeface="+mn-cs"/>
        </a:defRPr>
      </a:lvl3pPr>
      <a:lvl4pPr marL="1166271" algn="l" defTabSz="777514" rtl="0" eaLnBrk="1" latinLnBrk="0" hangingPunct="1">
        <a:defRPr sz="1531" kern="1200">
          <a:solidFill>
            <a:schemeClr val="tx1"/>
          </a:solidFill>
          <a:latin typeface="+mn-lt"/>
          <a:ea typeface="+mn-ea"/>
          <a:cs typeface="+mn-cs"/>
        </a:defRPr>
      </a:lvl4pPr>
      <a:lvl5pPr marL="1555029" algn="l" defTabSz="777514" rtl="0" eaLnBrk="1" latinLnBrk="0" hangingPunct="1">
        <a:defRPr sz="1531" kern="1200">
          <a:solidFill>
            <a:schemeClr val="tx1"/>
          </a:solidFill>
          <a:latin typeface="+mn-lt"/>
          <a:ea typeface="+mn-ea"/>
          <a:cs typeface="+mn-cs"/>
        </a:defRPr>
      </a:lvl5pPr>
      <a:lvl6pPr marL="1943786" algn="l" defTabSz="777514" rtl="0" eaLnBrk="1" latinLnBrk="0" hangingPunct="1">
        <a:defRPr sz="1531" kern="1200">
          <a:solidFill>
            <a:schemeClr val="tx1"/>
          </a:solidFill>
          <a:latin typeface="+mn-lt"/>
          <a:ea typeface="+mn-ea"/>
          <a:cs typeface="+mn-cs"/>
        </a:defRPr>
      </a:lvl6pPr>
      <a:lvl7pPr marL="2332543" algn="l" defTabSz="777514" rtl="0" eaLnBrk="1" latinLnBrk="0" hangingPunct="1">
        <a:defRPr sz="1531" kern="1200">
          <a:solidFill>
            <a:schemeClr val="tx1"/>
          </a:solidFill>
          <a:latin typeface="+mn-lt"/>
          <a:ea typeface="+mn-ea"/>
          <a:cs typeface="+mn-cs"/>
        </a:defRPr>
      </a:lvl7pPr>
      <a:lvl8pPr marL="2721300" algn="l" defTabSz="777514" rtl="0" eaLnBrk="1" latinLnBrk="0" hangingPunct="1">
        <a:defRPr sz="1531" kern="1200">
          <a:solidFill>
            <a:schemeClr val="tx1"/>
          </a:solidFill>
          <a:latin typeface="+mn-lt"/>
          <a:ea typeface="+mn-ea"/>
          <a:cs typeface="+mn-cs"/>
        </a:defRPr>
      </a:lvl8pPr>
      <a:lvl9pPr marL="3110057" algn="l" defTabSz="777514" rtl="0" eaLnBrk="1" latinLnBrk="0" hangingPunct="1">
        <a:defRPr sz="15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8.png"/><Relationship Id="rId4" Type="http://schemas.openxmlformats.org/officeDocument/2006/relationships/image" Target="../media/image58.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slide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0758872-46EE-A52A-7DED-52C3ACD09F51}"/>
              </a:ext>
            </a:extLst>
          </p:cNvPr>
          <p:cNvPicPr>
            <a:picLocks noGrp="1" noChangeAspect="1"/>
          </p:cNvPicPr>
          <p:nvPr>
            <p:ph type="pic" sz="quarter" idx="17"/>
          </p:nvPr>
        </p:nvPicPr>
        <p:blipFill>
          <a:blip r:embed="rId2" cstate="email">
            <a:extLst>
              <a:ext uri="{28A0092B-C50C-407E-A947-70E740481C1C}">
                <a14:useLocalDpi xmlns:a14="http://schemas.microsoft.com/office/drawing/2010/main"/>
              </a:ext>
            </a:extLst>
          </a:blip>
          <a:srcRect/>
          <a:stretch/>
        </p:blipFill>
        <p:spPr>
          <a:xfrm>
            <a:off x="2958535" y="0"/>
            <a:ext cx="4817040" cy="6357480"/>
          </a:xfrm>
        </p:spPr>
      </p:pic>
      <p:sp>
        <p:nvSpPr>
          <p:cNvPr id="5" name="Text Placeholder 4">
            <a:extLst>
              <a:ext uri="{FF2B5EF4-FFF2-40B4-BE49-F238E27FC236}">
                <a16:creationId xmlns:a16="http://schemas.microsoft.com/office/drawing/2014/main" id="{88661B89-4271-31BE-5885-CBBDF6EC68DC}"/>
              </a:ext>
            </a:extLst>
          </p:cNvPr>
          <p:cNvSpPr>
            <a:spLocks noGrp="1"/>
          </p:cNvSpPr>
          <p:nvPr>
            <p:ph type="body" sz="quarter" idx="11"/>
          </p:nvPr>
        </p:nvSpPr>
        <p:spPr/>
        <p:txBody>
          <a:bodyPr/>
          <a:lstStyle/>
          <a:p>
            <a:r>
              <a:rPr lang="en-US" dirty="0"/>
              <a:t>HeadStart</a:t>
            </a:r>
          </a:p>
        </p:txBody>
      </p:sp>
      <p:sp>
        <p:nvSpPr>
          <p:cNvPr id="6" name="Text Placeholder 5">
            <a:extLst>
              <a:ext uri="{FF2B5EF4-FFF2-40B4-BE49-F238E27FC236}">
                <a16:creationId xmlns:a16="http://schemas.microsoft.com/office/drawing/2014/main" id="{3D2FD396-A42C-655E-9252-2AC6BD5119B8}"/>
              </a:ext>
            </a:extLst>
          </p:cNvPr>
          <p:cNvSpPr>
            <a:spLocks noGrp="1"/>
          </p:cNvSpPr>
          <p:nvPr>
            <p:ph type="body" sz="quarter" idx="16"/>
          </p:nvPr>
        </p:nvSpPr>
        <p:spPr/>
        <p:txBody>
          <a:bodyPr/>
          <a:lstStyle/>
          <a:p>
            <a:r>
              <a:rPr lang="en-US" dirty="0"/>
              <a:t>Guia do Facilitador</a:t>
            </a:r>
          </a:p>
        </p:txBody>
      </p:sp>
      <p:sp>
        <p:nvSpPr>
          <p:cNvPr id="11" name="Text Placeholder 10">
            <a:extLst>
              <a:ext uri="{FF2B5EF4-FFF2-40B4-BE49-F238E27FC236}">
                <a16:creationId xmlns:a16="http://schemas.microsoft.com/office/drawing/2014/main" id="{E1EE4464-9871-BF39-1A7F-DB399E78B9C7}"/>
              </a:ext>
            </a:extLst>
          </p:cNvPr>
          <p:cNvSpPr>
            <a:spLocks noGrp="1"/>
          </p:cNvSpPr>
          <p:nvPr>
            <p:ph type="body" sz="quarter" idx="44"/>
          </p:nvPr>
        </p:nvSpPr>
        <p:spPr>
          <a:xfrm>
            <a:off x="0" y="9135417"/>
            <a:ext cx="3971744" cy="751695"/>
          </a:xfrm>
        </p:spPr>
        <p:txBody>
          <a:bodyPr>
            <a:normAutofit/>
          </a:bodyPr>
          <a:lstStyle/>
          <a:p>
            <a:r>
              <a:rPr lang="en-US" sz="2600" spc="300" dirty="0"/>
              <a:t>www.</a:t>
            </a:r>
            <a:r>
              <a:rPr lang="en-US" sz="2600" b="1" spc="300" dirty="0"/>
              <a:t>headstart-ai</a:t>
            </a:r>
            <a:r>
              <a:rPr lang="en-US" sz="2600" spc="300" dirty="0"/>
              <a:t>.eu</a:t>
            </a:r>
          </a:p>
          <a:p>
            <a:endParaRPr lang="en-US" dirty="0"/>
          </a:p>
        </p:txBody>
      </p:sp>
      <p:pic>
        <p:nvPicPr>
          <p:cNvPr id="10" name="Picture 9">
            <a:extLst>
              <a:ext uri="{FF2B5EF4-FFF2-40B4-BE49-F238E27FC236}">
                <a16:creationId xmlns:a16="http://schemas.microsoft.com/office/drawing/2014/main" id="{CDEDB3C9-18A2-42BF-758F-260464A4F1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1700000">
            <a:off x="5412005" y="3491424"/>
            <a:ext cx="5127676" cy="4367161"/>
          </a:xfrm>
          <a:prstGeom prst="rect">
            <a:avLst/>
          </a:prstGeom>
        </p:spPr>
      </p:pic>
      <p:pic>
        <p:nvPicPr>
          <p:cNvPr id="2" name="Picture 2">
            <a:extLst>
              <a:ext uri="{FF2B5EF4-FFF2-40B4-BE49-F238E27FC236}">
                <a16:creationId xmlns:a16="http://schemas.microsoft.com/office/drawing/2014/main" id="{EB172932-CA2B-20CE-FDA3-DC3018434BC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31631" y="10140892"/>
            <a:ext cx="1240113" cy="433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004948"/>
      </p:ext>
    </p:extLst>
  </p:cSld>
  <p:clrMapOvr>
    <a:masterClrMapping/>
  </p:clrMapOvr>
</p:sld>
</file>

<file path=ppt/slides/slide1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3A06A-F8D2-02D6-D30E-F458F9ECA9F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559B9B-738A-0642-80C4-1D6FE129E26D}"/>
              </a:ext>
            </a:extLst>
          </p:cNvPr>
          <p:cNvSpPr>
            <a:spLocks noGrp="1"/>
          </p:cNvSpPr>
          <p:nvPr>
            <p:ph type="sldNum" sz="quarter" idx="4"/>
          </p:nvPr>
        </p:nvSpPr>
        <p:spPr/>
        <p:txBody>
          <a:bodyPr/>
          <a:lstStyle/>
          <a:p>
            <a:fld id="{9C527BFA-2C0E-4CEC-B6A5-913A56FEF4B4}" type="slidenum">
              <a:rPr lang="fr-CA" smtClean="0"/>
              <a:t>10</a:t>
            </a:fld>
            <a:endParaRPr lang="fr-CA" dirty="0"/>
          </a:p>
        </p:txBody>
      </p:sp>
      <p:sp>
        <p:nvSpPr>
          <p:cNvPr id="7" name="Text Placeholder 6">
            <a:extLst>
              <a:ext uri="{FF2B5EF4-FFF2-40B4-BE49-F238E27FC236}">
                <a16:creationId xmlns:a16="http://schemas.microsoft.com/office/drawing/2014/main" id="{F34C3737-216B-1B91-CFAD-403131434134}"/>
              </a:ext>
            </a:extLst>
          </p:cNvPr>
          <p:cNvSpPr>
            <a:spLocks noGrp="1"/>
          </p:cNvSpPr>
          <p:nvPr>
            <p:ph type="body" sz="quarter" idx="32"/>
          </p:nvPr>
        </p:nvSpPr>
        <p:spPr>
          <a:xfrm>
            <a:off x="1046026" y="1699102"/>
            <a:ext cx="6488945" cy="2100539"/>
          </a:xfrm>
        </p:spPr>
        <p:txBody>
          <a:bodyPr numCol="1"/>
          <a:lstStyle/>
          <a:p>
            <a:pPr>
              <a:lnSpc>
                <a:spcPct val="100000"/>
              </a:lnSpc>
            </a:pPr>
            <a:r>
              <a:rPr lang="en-GB" sz="1400" dirty="0"/>
              <a:t> Ative o conhecimento prévio e reduza a intimidação em torno da IA.</a:t>
            </a:r>
          </a:p>
          <a:p>
            <a:pPr>
              <a:lnSpc>
                <a:spcPct val="100000"/>
              </a:lnSpc>
            </a:pPr>
            <a:endParaRPr lang="en-GB" sz="1400" dirty="0"/>
          </a:p>
          <a:p>
            <a:pPr>
              <a:lnSpc>
                <a:spcPct val="100000"/>
              </a:lnSpc>
            </a:pPr>
            <a:r>
              <a:rPr lang="en-GB" sz="1400" b="1" dirty="0"/>
              <a:t>Pergunte: </a:t>
            </a:r>
            <a:r>
              <a:rPr lang="en-GB" sz="1400" i="1" dirty="0"/>
              <a:t>«Que palavras ou ideias vêm à sua mente quando ouve "Inteligência Artificial"?» </a:t>
            </a:r>
          </a:p>
          <a:p>
            <a:pPr>
              <a:lnSpc>
                <a:spcPct val="100000"/>
              </a:lnSpc>
            </a:pPr>
            <a:r>
              <a:rPr lang="en-GB" sz="1400" i="1" dirty="0"/>
              <a:t>Escreva as respostas no quadro.</a:t>
            </a:r>
          </a:p>
          <a:p>
            <a:pPr>
              <a:lnSpc>
                <a:spcPct val="100000"/>
              </a:lnSpc>
            </a:pPr>
            <a:endParaRPr lang="en-GB" sz="1400" i="1" dirty="0"/>
          </a:p>
          <a:p>
            <a:pPr>
              <a:lnSpc>
                <a:spcPct val="100000"/>
              </a:lnSpc>
            </a:pPr>
            <a:r>
              <a:rPr lang="en-GB" sz="1400" b="1" dirty="0"/>
              <a:t>Em seguida, </a:t>
            </a:r>
            <a:r>
              <a:rPr lang="en-GB" sz="1400" i="1" dirty="0"/>
              <a:t>pergunte: «Consegue pensar em algum momento em que possa ter usado IA sem perceber?»</a:t>
            </a:r>
            <a:endParaRPr lang="en-US" sz="1400" i="1" dirty="0"/>
          </a:p>
          <a:p>
            <a:endParaRPr lang="en-US" dirty="0"/>
          </a:p>
          <a:p>
            <a:endParaRPr lang="en-US" dirty="0"/>
          </a:p>
        </p:txBody>
      </p:sp>
      <p:sp>
        <p:nvSpPr>
          <p:cNvPr id="9" name="Text Placeholder 8">
            <a:extLst>
              <a:ext uri="{FF2B5EF4-FFF2-40B4-BE49-F238E27FC236}">
                <a16:creationId xmlns:a16="http://schemas.microsoft.com/office/drawing/2014/main" id="{F6F822D1-9562-5726-C6B6-20F0EECABC47}"/>
              </a:ext>
            </a:extLst>
          </p:cNvPr>
          <p:cNvSpPr>
            <a:spLocks noGrp="1"/>
          </p:cNvSpPr>
          <p:nvPr>
            <p:ph type="body" sz="quarter" idx="38"/>
          </p:nvPr>
        </p:nvSpPr>
        <p:spPr>
          <a:xfrm>
            <a:off x="1619795" y="769163"/>
            <a:ext cx="5521300" cy="381311"/>
          </a:xfrm>
        </p:spPr>
        <p:txBody>
          <a:bodyPr/>
          <a:lstStyle/>
          <a:p>
            <a:r>
              <a:rPr lang="en-GB" sz="1800" b="1" dirty="0"/>
              <a:t>1. Boas-vindas e quebra-gelo (10 min)</a:t>
            </a:r>
          </a:p>
        </p:txBody>
      </p:sp>
      <p:cxnSp>
        <p:nvCxnSpPr>
          <p:cNvPr id="3" name="Straight Connector 2">
            <a:extLst>
              <a:ext uri="{FF2B5EF4-FFF2-40B4-BE49-F238E27FC236}">
                <a16:creationId xmlns:a16="http://schemas.microsoft.com/office/drawing/2014/main" id="{3827185E-60D7-3470-719D-DD166D2A47E6}"/>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D1C88A1-440C-B6E2-B54F-FACE149F8D8C}"/>
              </a:ext>
            </a:extLst>
          </p:cNvPr>
          <p:cNvCxnSpPr>
            <a:cxnSpLocks/>
          </p:cNvCxnSpPr>
          <p:nvPr/>
        </p:nvCxnSpPr>
        <p:spPr>
          <a:xfrm>
            <a:off x="1115575" y="5349209"/>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00D34525-2C12-4FA7-DFFB-3E70C8F67159}"/>
              </a:ext>
            </a:extLst>
          </p:cNvPr>
          <p:cNvGrpSpPr/>
          <p:nvPr/>
        </p:nvGrpSpPr>
        <p:grpSpPr>
          <a:xfrm>
            <a:off x="419993" y="76916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29F1DF1F-B566-3B83-723E-0380EA1AA39B}"/>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01D731C3-CAC6-8364-7F66-D1C30E12FAD3}"/>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01AA9FCF-315F-0640-66FE-947FF3F3B0B4}"/>
                </a:ext>
              </a:extLst>
            </p:cNvPr>
            <p:cNvGrpSpPr/>
            <p:nvPr/>
          </p:nvGrpSpPr>
          <p:grpSpPr>
            <a:xfrm>
              <a:off x="10376768" y="2334933"/>
              <a:ext cx="920484" cy="919581"/>
              <a:chOff x="10376768" y="2334933"/>
              <a:chExt cx="920484" cy="919581"/>
            </a:xfrm>
            <a:grpFill/>
          </p:grpSpPr>
          <p:sp>
            <p:nvSpPr>
              <p:cNvPr id="13" name="Freeform 12">
                <a:extLst>
                  <a:ext uri="{FF2B5EF4-FFF2-40B4-BE49-F238E27FC236}">
                    <a16:creationId xmlns:a16="http://schemas.microsoft.com/office/drawing/2014/main" id="{5F76F798-6EDC-6A11-FD08-50B18DDCFF7A}"/>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499A3099-166E-E2F2-E298-D34CC4C041F9}"/>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53C01CFC-737D-AC82-160B-16F0E520A29D}"/>
              </a:ext>
            </a:extLst>
          </p:cNvPr>
          <p:cNvGrpSpPr/>
          <p:nvPr/>
        </p:nvGrpSpPr>
        <p:grpSpPr>
          <a:xfrm>
            <a:off x="496979" y="4798329"/>
            <a:ext cx="765894" cy="766095"/>
            <a:chOff x="10376768" y="3823816"/>
            <a:chExt cx="923646" cy="923888"/>
          </a:xfrm>
          <a:solidFill>
            <a:srgbClr val="282666"/>
          </a:solidFill>
        </p:grpSpPr>
        <p:sp>
          <p:nvSpPr>
            <p:cNvPr id="16" name="Freeform 15">
              <a:extLst>
                <a:ext uri="{FF2B5EF4-FFF2-40B4-BE49-F238E27FC236}">
                  <a16:creationId xmlns:a16="http://schemas.microsoft.com/office/drawing/2014/main" id="{CA2070DC-68E2-BAEC-8D4E-92C5A6AE7FFE}"/>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B4424586-CBAA-B65C-DB25-9D750C092ADE}"/>
                </a:ext>
              </a:extLst>
            </p:cNvPr>
            <p:cNvGrpSpPr/>
            <p:nvPr/>
          </p:nvGrpSpPr>
          <p:grpSpPr>
            <a:xfrm>
              <a:off x="10376768" y="3823816"/>
              <a:ext cx="923646" cy="923888"/>
              <a:chOff x="10376768" y="3823816"/>
              <a:chExt cx="923646" cy="923888"/>
            </a:xfrm>
            <a:grpFill/>
          </p:grpSpPr>
          <p:sp>
            <p:nvSpPr>
              <p:cNvPr id="18" name="Freeform 17">
                <a:extLst>
                  <a:ext uri="{FF2B5EF4-FFF2-40B4-BE49-F238E27FC236}">
                    <a16:creationId xmlns:a16="http://schemas.microsoft.com/office/drawing/2014/main" id="{68F5428F-9A02-D106-9628-035326834125}"/>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09336C55-C9AB-4FAF-8A05-9F799A624D29}"/>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F8CB501A-2057-7222-A66D-1DBB69C3C4D6}"/>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8">
            <a:extLst>
              <a:ext uri="{FF2B5EF4-FFF2-40B4-BE49-F238E27FC236}">
                <a16:creationId xmlns:a16="http://schemas.microsoft.com/office/drawing/2014/main" id="{1B3DF5BD-BB4C-1B58-B8FB-ACED4595F18B}"/>
              </a:ext>
            </a:extLst>
          </p:cNvPr>
          <p:cNvSpPr txBox="1">
            <a:spLocks/>
          </p:cNvSpPr>
          <p:nvPr/>
        </p:nvSpPr>
        <p:spPr>
          <a:xfrm>
            <a:off x="1425036" y="4724216"/>
            <a:ext cx="6088957" cy="579497"/>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1800" dirty="0"/>
              <a:t>2. O que é IA? + Tecnologias essenciais (15 min)</a:t>
            </a:r>
          </a:p>
        </p:txBody>
      </p:sp>
      <p:sp>
        <p:nvSpPr>
          <p:cNvPr id="25" name="Text Placeholder 6">
            <a:extLst>
              <a:ext uri="{FF2B5EF4-FFF2-40B4-BE49-F238E27FC236}">
                <a16:creationId xmlns:a16="http://schemas.microsoft.com/office/drawing/2014/main" id="{F2C15EC7-6280-30D3-A1B0-B9697B70714A}"/>
              </a:ext>
            </a:extLst>
          </p:cNvPr>
          <p:cNvSpPr txBox="1">
            <a:spLocks/>
          </p:cNvSpPr>
          <p:nvPr/>
        </p:nvSpPr>
        <p:spPr>
          <a:xfrm>
            <a:off x="957636" y="5834205"/>
            <a:ext cx="6556357" cy="2239439"/>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dirty="0"/>
              <a:t>Estabeleça uma compreensão básica da IA e dos seus componentes básicos.</a:t>
            </a:r>
          </a:p>
          <a:p>
            <a:pPr>
              <a:lnSpc>
                <a:spcPct val="100000"/>
              </a:lnSpc>
            </a:pPr>
            <a:r>
              <a:rPr lang="en-GB" sz="1400" dirty="0"/>
              <a:t>Use slides para apresentar</a:t>
            </a:r>
          </a:p>
          <a:p>
            <a:pPr marL="342900" indent="-342900">
              <a:lnSpc>
                <a:spcPct val="100000"/>
              </a:lnSpc>
              <a:buFont typeface="Arial" panose="020B0604020202020204" pitchFamily="34" charset="0"/>
              <a:buChar char="•"/>
            </a:pPr>
            <a:r>
              <a:rPr lang="en-GB" sz="1400" dirty="0"/>
              <a:t>IA = tecnologia que imita a inteligência humana</a:t>
            </a:r>
          </a:p>
          <a:p>
            <a:pPr marL="342900" indent="-342900">
              <a:lnSpc>
                <a:spcPct val="100000"/>
              </a:lnSpc>
              <a:buFont typeface="Arial" panose="020B0604020202020204" pitchFamily="34" charset="0"/>
              <a:buChar char="•"/>
            </a:pPr>
            <a:r>
              <a:rPr lang="en-GB" sz="1400" dirty="0"/>
              <a:t>Tecnologias principais: Aprendizagem Automática, Aprendizagem Profunda, PLN, Robótica, Visão Computacional</a:t>
            </a:r>
          </a:p>
          <a:p>
            <a:pPr>
              <a:lnSpc>
                <a:spcPct val="100000"/>
              </a:lnSpc>
            </a:pPr>
            <a:endParaRPr lang="en-GB" sz="1400" dirty="0"/>
          </a:p>
          <a:p>
            <a:pPr>
              <a:lnSpc>
                <a:spcPct val="100000"/>
              </a:lnSpc>
            </a:pPr>
            <a:r>
              <a:rPr lang="en-GB" sz="1400" b="1" dirty="0"/>
              <a:t>Atividade </a:t>
            </a:r>
            <a:r>
              <a:rPr lang="en-GB" sz="1400" dirty="0"/>
              <a:t>“Explique como se eu tivesse 5 anos” Após cada conceito (por exemplo, Aprendizagem Automática, PNL), peça aos participantes que o expliquem com as suas próprias palavras, usando exemplos da vida real (por exemplo, “O meu telemóvel corrigir a minha mensagem é PNL”).</a:t>
            </a:r>
            <a:endParaRPr lang="en-US" sz="1400" dirty="0"/>
          </a:p>
          <a:p>
            <a:endParaRPr lang="en-US" dirty="0"/>
          </a:p>
        </p:txBody>
      </p:sp>
      <p:sp>
        <p:nvSpPr>
          <p:cNvPr id="26" name="Rectangle: Rounded Corners 25">
            <a:extLst>
              <a:ext uri="{FF2B5EF4-FFF2-40B4-BE49-F238E27FC236}">
                <a16:creationId xmlns:a16="http://schemas.microsoft.com/office/drawing/2014/main" id="{8538BD30-1C9F-5E0C-287F-08ABF3EA1580}"/>
              </a:ext>
            </a:extLst>
          </p:cNvPr>
          <p:cNvSpPr/>
          <p:nvPr/>
        </p:nvSpPr>
        <p:spPr>
          <a:xfrm>
            <a:off x="215556" y="8128212"/>
            <a:ext cx="4458024" cy="1828321"/>
          </a:xfrm>
          <a:prstGeom prst="roundRect">
            <a:avLst/>
          </a:prstGeom>
          <a:solidFill>
            <a:srgbClr val="653795"/>
          </a:solidFill>
          <a:ln w="57150">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 Placeholder 6">
            <a:extLst>
              <a:ext uri="{FF2B5EF4-FFF2-40B4-BE49-F238E27FC236}">
                <a16:creationId xmlns:a16="http://schemas.microsoft.com/office/drawing/2014/main" id="{7271B404-047C-DD60-FD3B-13760C774D10}"/>
              </a:ext>
            </a:extLst>
          </p:cNvPr>
          <p:cNvSpPr txBox="1">
            <a:spLocks/>
          </p:cNvSpPr>
          <p:nvPr/>
        </p:nvSpPr>
        <p:spPr>
          <a:xfrm>
            <a:off x="496979" y="8422876"/>
            <a:ext cx="3673650" cy="944801"/>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800" b="1" dirty="0">
                <a:solidFill>
                  <a:schemeClr val="bg1"/>
                </a:solidFill>
              </a:rPr>
              <a:t>Dica do facilitador... </a:t>
            </a:r>
            <a:r>
              <a:rPr lang="en-GB" sz="1800" dirty="0">
                <a:solidFill>
                  <a:schemeClr val="bg1"/>
                </a:solidFill>
              </a:rPr>
              <a:t>Use metáforas ou pergunte: «Onde já viu isto antes?» para suscitar a relevância (por exemplo, «A Siri a responder-lhe = PNL»).</a:t>
            </a:r>
            <a:endParaRPr lang="en-US" sz="1000" dirty="0">
              <a:solidFill>
                <a:schemeClr val="bg1"/>
              </a:solidFill>
            </a:endParaRPr>
          </a:p>
        </p:txBody>
      </p:sp>
    </p:spTree>
    <p:extLst>
      <p:ext uri="{BB962C8B-B14F-4D97-AF65-F5344CB8AC3E}">
        <p14:creationId xmlns:p14="http://schemas.microsoft.com/office/powerpoint/2010/main" val="2709914836"/>
      </p:ext>
    </p:extLst>
  </p:cSld>
  <p:clrMapOvr>
    <a:masterClrMapping/>
  </p:clrMapOvr>
</p:sld>
</file>

<file path=ppt/slides/slide1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702EF-CD77-C7F9-C625-F1D62B22DF4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75D632-6722-71F2-41C0-190B653C72A4}"/>
              </a:ext>
            </a:extLst>
          </p:cNvPr>
          <p:cNvSpPr>
            <a:spLocks noGrp="1"/>
          </p:cNvSpPr>
          <p:nvPr>
            <p:ph type="sldNum" sz="quarter" idx="4"/>
          </p:nvPr>
        </p:nvSpPr>
        <p:spPr/>
        <p:txBody>
          <a:bodyPr/>
          <a:lstStyle/>
          <a:p>
            <a:fld id="{9C527BFA-2C0E-4CEC-B6A5-913A56FEF4B4}" type="slidenum">
              <a:rPr lang="fr-CA" smtClean="0"/>
              <a:t>11</a:t>
            </a:fld>
            <a:endParaRPr lang="fr-CA" dirty="0"/>
          </a:p>
        </p:txBody>
      </p:sp>
      <p:sp>
        <p:nvSpPr>
          <p:cNvPr id="8" name="Text Placeholder 7">
            <a:extLst>
              <a:ext uri="{FF2B5EF4-FFF2-40B4-BE49-F238E27FC236}">
                <a16:creationId xmlns:a16="http://schemas.microsoft.com/office/drawing/2014/main" id="{D7A89AA7-E4BC-8148-0E75-3FC964C3EC14}"/>
              </a:ext>
            </a:extLst>
          </p:cNvPr>
          <p:cNvSpPr>
            <a:spLocks noGrp="1"/>
          </p:cNvSpPr>
          <p:nvPr>
            <p:ph type="body" sz="quarter" idx="32"/>
          </p:nvPr>
        </p:nvSpPr>
        <p:spPr>
          <a:xfrm>
            <a:off x="449948" y="1431312"/>
            <a:ext cx="7190459" cy="5857304"/>
          </a:xfrm>
        </p:spPr>
        <p:txBody>
          <a:bodyPr numCol="1"/>
          <a:lstStyle/>
          <a:p>
            <a:pPr>
              <a:lnSpc>
                <a:spcPct val="100000"/>
              </a:lnSpc>
            </a:pPr>
            <a:r>
              <a:rPr lang="en-GB" sz="1400" dirty="0"/>
              <a:t>Apresente a GenAI, mostre o seu poder e desmistifique o seu funcionamento.</a:t>
            </a:r>
          </a:p>
          <a:p>
            <a:pPr>
              <a:lnSpc>
                <a:spcPct val="100000"/>
              </a:lnSpc>
            </a:pPr>
            <a:r>
              <a:rPr lang="en-GB" sz="1400" dirty="0"/>
              <a:t>Explique a diferença entre a IA tradicional e a GenAI:</a:t>
            </a:r>
          </a:p>
          <a:p>
            <a:pPr>
              <a:lnSpc>
                <a:spcPct val="100000"/>
              </a:lnSpc>
            </a:pPr>
            <a:r>
              <a:rPr lang="en-GB" sz="1400" dirty="0"/>
              <a:t>A IA tradicional prevê, organiza e analisa</a:t>
            </a:r>
          </a:p>
          <a:p>
            <a:pPr>
              <a:lnSpc>
                <a:spcPct val="100000"/>
              </a:lnSpc>
            </a:pPr>
            <a:r>
              <a:rPr lang="en-GB" sz="1400" dirty="0"/>
              <a:t>A GenAI cria (texto, arte, vídeo, música)</a:t>
            </a:r>
          </a:p>
          <a:p>
            <a:pPr>
              <a:lnSpc>
                <a:spcPct val="100000"/>
              </a:lnSpc>
            </a:pPr>
            <a:endParaRPr lang="en-GB" sz="1400" dirty="0"/>
          </a:p>
          <a:p>
            <a:pPr>
              <a:lnSpc>
                <a:spcPct val="100000"/>
              </a:lnSpc>
            </a:pPr>
            <a:r>
              <a:rPr lang="en-GB" sz="1400" dirty="0"/>
              <a:t>Mostrar exemplos de</a:t>
            </a:r>
          </a:p>
          <a:p>
            <a:pPr>
              <a:lnSpc>
                <a:spcPct val="100000"/>
              </a:lnSpc>
            </a:pPr>
            <a:r>
              <a:rPr lang="en-GB" sz="1400" dirty="0"/>
              <a:t>GANs = arte visual ou deepfakes</a:t>
            </a:r>
          </a:p>
          <a:p>
            <a:pPr>
              <a:lnSpc>
                <a:spcPct val="100000"/>
              </a:lnSpc>
            </a:pPr>
            <a:r>
              <a:rPr lang="en-GB" sz="1400" dirty="0"/>
              <a:t>Modelos Transformer (por exemplo, ChatGPT, Snapchat AI)</a:t>
            </a:r>
          </a:p>
          <a:p>
            <a:pPr>
              <a:lnSpc>
                <a:spcPct val="100000"/>
              </a:lnSpc>
            </a:pPr>
            <a:endParaRPr lang="en-GB" sz="1400" dirty="0"/>
          </a:p>
          <a:p>
            <a:pPr>
              <a:lnSpc>
                <a:spcPct val="100000"/>
              </a:lnSpc>
            </a:pPr>
            <a:r>
              <a:rPr lang="en-GB" sz="1400" b="1" dirty="0"/>
              <a:t>Mini atividade - </a:t>
            </a:r>
            <a:r>
              <a:rPr lang="en-GB" sz="1400" dirty="0"/>
              <a:t>GANs Reflexão visual (5 min) Mostre a imagem do robô a ser «treinado» com livros e balões de fala (dos slides). Pergunte: «O que está a acontecer nesta imagem? Quem são os «treinadores» e o que representam? Como a IA melhora com o tempo?»</a:t>
            </a:r>
            <a:endParaRPr lang="en-US" sz="1400" b="1" dirty="0"/>
          </a:p>
        </p:txBody>
      </p:sp>
      <p:sp>
        <p:nvSpPr>
          <p:cNvPr id="10" name="Text Placeholder 9">
            <a:extLst>
              <a:ext uri="{FF2B5EF4-FFF2-40B4-BE49-F238E27FC236}">
                <a16:creationId xmlns:a16="http://schemas.microsoft.com/office/drawing/2014/main" id="{AD062037-F29F-440F-7B8E-27A983BF91B4}"/>
              </a:ext>
            </a:extLst>
          </p:cNvPr>
          <p:cNvSpPr>
            <a:spLocks noGrp="1"/>
          </p:cNvSpPr>
          <p:nvPr>
            <p:ph type="body" sz="quarter" idx="38"/>
          </p:nvPr>
        </p:nvSpPr>
        <p:spPr>
          <a:xfrm>
            <a:off x="1271036" y="825414"/>
            <a:ext cx="6821719" cy="488883"/>
          </a:xfrm>
        </p:spPr>
        <p:txBody>
          <a:bodyPr/>
          <a:lstStyle/>
          <a:p>
            <a:r>
              <a:rPr lang="en-GB" sz="1800" b="1" dirty="0"/>
              <a:t>3. Um olhar mais atento à IA generativa (20 min)</a:t>
            </a:r>
          </a:p>
        </p:txBody>
      </p:sp>
      <p:pic>
        <p:nvPicPr>
          <p:cNvPr id="13" name="Picture Placeholder 12">
            <a:extLst>
              <a:ext uri="{FF2B5EF4-FFF2-40B4-BE49-F238E27FC236}">
                <a16:creationId xmlns:a16="http://schemas.microsoft.com/office/drawing/2014/main" id="{4BA0B199-ADD8-FE99-7748-D6AD22850EC2}"/>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a:stretch>
            <a:fillRect/>
          </a:stretch>
        </p:blipFill>
        <p:spPr>
          <a:xfrm>
            <a:off x="-1573" y="7030233"/>
            <a:ext cx="5775960" cy="3302299"/>
          </a:xfrm>
        </p:spPr>
      </p:pic>
      <p:cxnSp>
        <p:nvCxnSpPr>
          <p:cNvPr id="14" name="Straight Connector 13">
            <a:extLst>
              <a:ext uri="{FF2B5EF4-FFF2-40B4-BE49-F238E27FC236}">
                <a16:creationId xmlns:a16="http://schemas.microsoft.com/office/drawing/2014/main" id="{5D596AEC-8FF2-3A93-E2EC-CCE06025D003}"/>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10DC1B7F-52DA-88A9-BB68-15284DBFE1DC}"/>
              </a:ext>
            </a:extLst>
          </p:cNvPr>
          <p:cNvGrpSpPr/>
          <p:nvPr/>
        </p:nvGrpSpPr>
        <p:grpSpPr>
          <a:xfrm>
            <a:off x="603006" y="644850"/>
            <a:ext cx="668030" cy="667301"/>
            <a:chOff x="7257599" y="768348"/>
            <a:chExt cx="868457" cy="867509"/>
          </a:xfrm>
          <a:solidFill>
            <a:srgbClr val="282666"/>
          </a:solidFill>
        </p:grpSpPr>
        <p:sp>
          <p:nvSpPr>
            <p:cNvPr id="16" name="Freeform 15">
              <a:extLst>
                <a:ext uri="{FF2B5EF4-FFF2-40B4-BE49-F238E27FC236}">
                  <a16:creationId xmlns:a16="http://schemas.microsoft.com/office/drawing/2014/main" id="{BCEE7997-80C8-C1C2-BC5D-D3589616E2ED}"/>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7E3EB55F-C5E9-F6D7-F9FF-524CF9CA7AEE}"/>
                </a:ext>
              </a:extLst>
            </p:cNvPr>
            <p:cNvGrpSpPr/>
            <p:nvPr/>
          </p:nvGrpSpPr>
          <p:grpSpPr>
            <a:xfrm>
              <a:off x="7257599" y="768348"/>
              <a:ext cx="868457" cy="867509"/>
              <a:chOff x="7257599" y="768348"/>
              <a:chExt cx="868457" cy="867509"/>
            </a:xfrm>
            <a:grpFill/>
          </p:grpSpPr>
          <p:sp>
            <p:nvSpPr>
              <p:cNvPr id="18" name="Freeform 17">
                <a:extLst>
                  <a:ext uri="{FF2B5EF4-FFF2-40B4-BE49-F238E27FC236}">
                    <a16:creationId xmlns:a16="http://schemas.microsoft.com/office/drawing/2014/main" id="{6B0DBF56-54C9-9556-F37F-306BEA8FF8DB}"/>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70C26D1D-6284-7714-C58F-1F3106AAEA82}"/>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8C1EEE5E-0AC3-2C8B-CCF5-D84BF6762C75}"/>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2489E8BC-058D-C78E-4B90-284B7354AC81}"/>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70084210-7F72-ABAB-643F-87F568417D15}"/>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5" name="Rectangle: Rounded Corners 4">
            <a:extLst>
              <a:ext uri="{FF2B5EF4-FFF2-40B4-BE49-F238E27FC236}">
                <a16:creationId xmlns:a16="http://schemas.microsoft.com/office/drawing/2014/main" id="{155B074A-1583-AD13-771E-A04EA5E1B584}"/>
              </a:ext>
            </a:extLst>
          </p:cNvPr>
          <p:cNvSpPr/>
          <p:nvPr/>
        </p:nvSpPr>
        <p:spPr>
          <a:xfrm>
            <a:off x="2534317" y="4459290"/>
            <a:ext cx="4641431" cy="1983686"/>
          </a:xfrm>
          <a:prstGeom prst="roundRect">
            <a:avLst/>
          </a:prstGeom>
          <a:solidFill>
            <a:srgbClr val="653795"/>
          </a:solidFill>
          <a:ln w="57150">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6">
            <a:extLst>
              <a:ext uri="{FF2B5EF4-FFF2-40B4-BE49-F238E27FC236}">
                <a16:creationId xmlns:a16="http://schemas.microsoft.com/office/drawing/2014/main" id="{CDB2FB3E-4A58-B503-CEC1-3AD54C8F0F9A}"/>
              </a:ext>
            </a:extLst>
          </p:cNvPr>
          <p:cNvSpPr txBox="1">
            <a:spLocks/>
          </p:cNvSpPr>
          <p:nvPr/>
        </p:nvSpPr>
        <p:spPr>
          <a:xfrm>
            <a:off x="2971724" y="4736647"/>
            <a:ext cx="4204024" cy="944801"/>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800" b="1" dirty="0">
                <a:solidFill>
                  <a:schemeClr val="bg1"/>
                </a:solidFill>
              </a:rPr>
              <a:t>Dica do facilitador</a:t>
            </a:r>
          </a:p>
          <a:p>
            <a:pPr algn="l">
              <a:lnSpc>
                <a:spcPct val="100000"/>
              </a:lnSpc>
            </a:pPr>
            <a:r>
              <a:rPr lang="en-GB" sz="1800" dirty="0">
                <a:solidFill>
                  <a:schemeClr val="bg1"/>
                </a:solidFill>
              </a:rPr>
              <a:t>Enfatize que as GANs e os Transformers aprendem com dados humanos — se esses dados forem tendenciosos, a IA também será.</a:t>
            </a:r>
            <a:endParaRPr lang="en-US" sz="1000" dirty="0">
              <a:solidFill>
                <a:schemeClr val="bg1"/>
              </a:solidFill>
            </a:endParaRPr>
          </a:p>
        </p:txBody>
      </p:sp>
    </p:spTree>
    <p:extLst>
      <p:ext uri="{BB962C8B-B14F-4D97-AF65-F5344CB8AC3E}">
        <p14:creationId xmlns:p14="http://schemas.microsoft.com/office/powerpoint/2010/main" val="3914115542"/>
      </p:ext>
    </p:extLst>
  </p:cSld>
  <p:clrMapOvr>
    <a:masterClrMapping/>
  </p:clrMapOvr>
</p:sld>
</file>

<file path=ppt/slides/slide1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EFA13-39BF-A0E4-888B-98DB4C6D35C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6DDC61-7329-9FAF-F823-011D1B6B01FE}"/>
              </a:ext>
            </a:extLst>
          </p:cNvPr>
          <p:cNvSpPr>
            <a:spLocks noGrp="1"/>
          </p:cNvSpPr>
          <p:nvPr>
            <p:ph type="sldNum" sz="quarter" idx="4"/>
          </p:nvPr>
        </p:nvSpPr>
        <p:spPr/>
        <p:txBody>
          <a:bodyPr/>
          <a:lstStyle/>
          <a:p>
            <a:fld id="{9C527BFA-2C0E-4CEC-B6A5-913A56FEF4B4}" type="slidenum">
              <a:rPr lang="fr-CA" smtClean="0"/>
              <a:t>12</a:t>
            </a:fld>
            <a:endParaRPr lang="fr-CA" dirty="0"/>
          </a:p>
        </p:txBody>
      </p:sp>
      <p:sp>
        <p:nvSpPr>
          <p:cNvPr id="7" name="Text Placeholder 6">
            <a:extLst>
              <a:ext uri="{FF2B5EF4-FFF2-40B4-BE49-F238E27FC236}">
                <a16:creationId xmlns:a16="http://schemas.microsoft.com/office/drawing/2014/main" id="{B401C130-39EF-D2DC-E92A-027572E7BEB1}"/>
              </a:ext>
            </a:extLst>
          </p:cNvPr>
          <p:cNvSpPr>
            <a:spLocks noGrp="1"/>
          </p:cNvSpPr>
          <p:nvPr>
            <p:ph type="body" sz="quarter" idx="32"/>
          </p:nvPr>
        </p:nvSpPr>
        <p:spPr>
          <a:xfrm>
            <a:off x="723621" y="1455075"/>
            <a:ext cx="6452127" cy="2645870"/>
          </a:xfrm>
        </p:spPr>
        <p:txBody>
          <a:bodyPr numCol="1"/>
          <a:lstStyle/>
          <a:p>
            <a:pPr>
              <a:lnSpc>
                <a:spcPct val="100000"/>
              </a:lnSpc>
            </a:pPr>
            <a:r>
              <a:rPr lang="en-GB" sz="1400" dirty="0"/>
              <a:t>Ajude os alunos a perceberem que a IA está presente nas suas vidas e desperte a curiosidade deles. Explore quatro áreas comuns da IA na vida</a:t>
            </a:r>
          </a:p>
          <a:p>
            <a:pPr>
              <a:lnSpc>
                <a:spcPct val="100000"/>
              </a:lnSpc>
            </a:pPr>
            <a:endParaRPr lang="en-GB" sz="1400" dirty="0"/>
          </a:p>
          <a:p>
            <a:pPr marL="457200" indent="-457200">
              <a:lnSpc>
                <a:spcPct val="100000"/>
              </a:lnSpc>
              <a:buFont typeface="+mj-lt"/>
              <a:buAutoNum type="arabicPeriod"/>
            </a:pPr>
            <a:r>
              <a:rPr lang="en-GB" sz="1400" dirty="0"/>
              <a:t>Redes sociais (TikTok, Instagram)</a:t>
            </a:r>
          </a:p>
          <a:p>
            <a:pPr marL="457200" indent="-457200">
              <a:lnSpc>
                <a:spcPct val="100000"/>
              </a:lnSpc>
              <a:buFont typeface="+mj-lt"/>
              <a:buAutoNum type="arabicPeriod"/>
            </a:pPr>
            <a:r>
              <a:rPr lang="en-GB" sz="1400" dirty="0"/>
              <a:t>Compras (Amazon, ASOS)</a:t>
            </a:r>
          </a:p>
          <a:p>
            <a:pPr marL="457200" indent="-457200">
              <a:lnSpc>
                <a:spcPct val="100000"/>
              </a:lnSpc>
              <a:buFont typeface="+mj-lt"/>
              <a:buAutoNum type="arabicPeriod"/>
            </a:pPr>
            <a:r>
              <a:rPr lang="en-GB" sz="1400" dirty="0"/>
              <a:t>Entretenimento (Spotify, Netflix)</a:t>
            </a:r>
          </a:p>
          <a:p>
            <a:pPr marL="457200" indent="-457200">
              <a:lnSpc>
                <a:spcPct val="100000"/>
              </a:lnSpc>
              <a:buFont typeface="+mj-lt"/>
              <a:buAutoNum type="arabicPeriod"/>
            </a:pPr>
            <a:r>
              <a:rPr lang="en-GB" sz="1400" dirty="0"/>
              <a:t>Aplicativos de aprendizagem (Quizlet, Duolingo)</a:t>
            </a:r>
          </a:p>
          <a:p>
            <a:pPr>
              <a:lnSpc>
                <a:spcPct val="100000"/>
              </a:lnSpc>
            </a:pPr>
            <a:endParaRPr lang="en-GB" sz="1400" dirty="0"/>
          </a:p>
          <a:p>
            <a:pPr>
              <a:lnSpc>
                <a:spcPct val="100000"/>
              </a:lnSpc>
            </a:pPr>
            <a:r>
              <a:rPr lang="en-GB" sz="1400" b="1" dirty="0"/>
              <a:t>Atividade - </a:t>
            </a:r>
            <a:r>
              <a:rPr lang="en-GB" sz="1400" dirty="0"/>
              <a:t>Nos telemóveis ou em pares, peça aos alunos para abrirem 1 ou 2 aplicações favoritas. Peça-lhes para explorarem;</a:t>
            </a:r>
          </a:p>
          <a:p>
            <a:pPr>
              <a:lnSpc>
                <a:spcPct val="100000"/>
              </a:lnSpc>
            </a:pPr>
            <a:r>
              <a:rPr lang="en-GB" sz="1400" i="1" dirty="0"/>
              <a:t>Consegue identificar uma funcionalidade que utilize IA? Como é que isso altera o que vê ou experimenta? Isso é útil? Pode ser prejudicial?</a:t>
            </a:r>
            <a:endParaRPr lang="en-US" sz="1400" i="1" dirty="0"/>
          </a:p>
          <a:p>
            <a:endParaRPr lang="en-US" dirty="0"/>
          </a:p>
        </p:txBody>
      </p:sp>
      <p:sp>
        <p:nvSpPr>
          <p:cNvPr id="9" name="Text Placeholder 8">
            <a:extLst>
              <a:ext uri="{FF2B5EF4-FFF2-40B4-BE49-F238E27FC236}">
                <a16:creationId xmlns:a16="http://schemas.microsoft.com/office/drawing/2014/main" id="{DBD6ACBD-A28A-3563-3AD2-A314320C80E0}"/>
              </a:ext>
            </a:extLst>
          </p:cNvPr>
          <p:cNvSpPr>
            <a:spLocks noGrp="1"/>
          </p:cNvSpPr>
          <p:nvPr>
            <p:ph type="body" sz="quarter" idx="38"/>
          </p:nvPr>
        </p:nvSpPr>
        <p:spPr>
          <a:xfrm>
            <a:off x="1339896" y="546458"/>
            <a:ext cx="5521300" cy="381311"/>
          </a:xfrm>
        </p:spPr>
        <p:txBody>
          <a:bodyPr/>
          <a:lstStyle/>
          <a:p>
            <a:r>
              <a:rPr lang="en-GB" sz="1800" b="1" dirty="0"/>
              <a:t>4. IA na vida quotidiana (15 min)</a:t>
            </a:r>
          </a:p>
        </p:txBody>
      </p:sp>
      <p:cxnSp>
        <p:nvCxnSpPr>
          <p:cNvPr id="3" name="Straight Connector 2">
            <a:extLst>
              <a:ext uri="{FF2B5EF4-FFF2-40B4-BE49-F238E27FC236}">
                <a16:creationId xmlns:a16="http://schemas.microsoft.com/office/drawing/2014/main" id="{691A4ACC-F8F2-1906-80BE-DFB32D9503D4}"/>
              </a:ext>
            </a:extLst>
          </p:cNvPr>
          <p:cNvCxnSpPr>
            <a:cxnSpLocks/>
          </p:cNvCxnSpPr>
          <p:nvPr/>
        </p:nvCxnSpPr>
        <p:spPr>
          <a:xfrm>
            <a:off x="1110213" y="99201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E2E4747-14E5-D9BE-9E2C-E45333B6AAEF}"/>
              </a:ext>
            </a:extLst>
          </p:cNvPr>
          <p:cNvCxnSpPr>
            <a:cxnSpLocks/>
          </p:cNvCxnSpPr>
          <p:nvPr/>
        </p:nvCxnSpPr>
        <p:spPr>
          <a:xfrm>
            <a:off x="1005959" y="5053735"/>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19D48FF-92AE-B12B-FDB4-F9C37D1EF12D}"/>
              </a:ext>
            </a:extLst>
          </p:cNvPr>
          <p:cNvGrpSpPr/>
          <p:nvPr/>
        </p:nvGrpSpPr>
        <p:grpSpPr>
          <a:xfrm>
            <a:off x="423820" y="304728"/>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3732203F-18FA-2976-E0F5-55B2E6D5EB70}"/>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440D4C60-28BA-4063-80C1-B506B04734DC}"/>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528D7C76-1B0B-FC00-8998-A7E271393A43}"/>
                </a:ext>
              </a:extLst>
            </p:cNvPr>
            <p:cNvGrpSpPr/>
            <p:nvPr/>
          </p:nvGrpSpPr>
          <p:grpSpPr>
            <a:xfrm>
              <a:off x="10376768" y="2334933"/>
              <a:ext cx="920484" cy="919581"/>
              <a:chOff x="10376768" y="2334933"/>
              <a:chExt cx="920484" cy="919581"/>
            </a:xfrm>
            <a:grpFill/>
          </p:grpSpPr>
          <p:sp>
            <p:nvSpPr>
              <p:cNvPr id="13" name="Freeform 12">
                <a:extLst>
                  <a:ext uri="{FF2B5EF4-FFF2-40B4-BE49-F238E27FC236}">
                    <a16:creationId xmlns:a16="http://schemas.microsoft.com/office/drawing/2014/main" id="{91B7833C-8577-9F61-D4F5-2F2E3AA57FEB}"/>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929A82F3-DDDD-04E6-DF08-E55EF143B6F0}"/>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823BFD68-1BEA-ECE0-C3C2-B705EDF12334}"/>
              </a:ext>
            </a:extLst>
          </p:cNvPr>
          <p:cNvGrpSpPr/>
          <p:nvPr/>
        </p:nvGrpSpPr>
        <p:grpSpPr>
          <a:xfrm>
            <a:off x="423820" y="4564007"/>
            <a:ext cx="765894" cy="766095"/>
            <a:chOff x="10376768" y="3823816"/>
            <a:chExt cx="923646" cy="923888"/>
          </a:xfrm>
          <a:solidFill>
            <a:srgbClr val="282666"/>
          </a:solidFill>
        </p:grpSpPr>
        <p:sp>
          <p:nvSpPr>
            <p:cNvPr id="16" name="Freeform 15">
              <a:extLst>
                <a:ext uri="{FF2B5EF4-FFF2-40B4-BE49-F238E27FC236}">
                  <a16:creationId xmlns:a16="http://schemas.microsoft.com/office/drawing/2014/main" id="{A93DC4BC-85CA-B796-C3D9-2E208B0288AC}"/>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AE5B40A6-C26C-104E-6E77-263E747C8824}"/>
                </a:ext>
              </a:extLst>
            </p:cNvPr>
            <p:cNvGrpSpPr/>
            <p:nvPr/>
          </p:nvGrpSpPr>
          <p:grpSpPr>
            <a:xfrm>
              <a:off x="10376768" y="3823816"/>
              <a:ext cx="923646" cy="923888"/>
              <a:chOff x="10376768" y="3823816"/>
              <a:chExt cx="923646" cy="923888"/>
            </a:xfrm>
            <a:grpFill/>
          </p:grpSpPr>
          <p:sp>
            <p:nvSpPr>
              <p:cNvPr id="18" name="Freeform 17">
                <a:extLst>
                  <a:ext uri="{FF2B5EF4-FFF2-40B4-BE49-F238E27FC236}">
                    <a16:creationId xmlns:a16="http://schemas.microsoft.com/office/drawing/2014/main" id="{9D640469-22C6-A6B3-22E7-62C6F33F11E1}"/>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103ED6F7-5F0C-90AA-2B9B-6045C287F3B7}"/>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AC9ACF4E-FFB5-FC68-5802-0D223F4E374C}"/>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8">
            <a:extLst>
              <a:ext uri="{FF2B5EF4-FFF2-40B4-BE49-F238E27FC236}">
                <a16:creationId xmlns:a16="http://schemas.microsoft.com/office/drawing/2014/main" id="{D61E2FC3-231F-CD76-A0A2-147BB9266EDC}"/>
              </a:ext>
            </a:extLst>
          </p:cNvPr>
          <p:cNvSpPr txBox="1">
            <a:spLocks/>
          </p:cNvSpPr>
          <p:nvPr/>
        </p:nvSpPr>
        <p:spPr>
          <a:xfrm>
            <a:off x="1344826" y="4671962"/>
            <a:ext cx="5521300" cy="381311"/>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it-IT" sz="1800" dirty="0"/>
              <a:t>5. Mulheres na IA (10 min)</a:t>
            </a:r>
            <a:endParaRPr lang="en-US" sz="1800" dirty="0"/>
          </a:p>
        </p:txBody>
      </p:sp>
      <p:sp>
        <p:nvSpPr>
          <p:cNvPr id="25" name="Text Placeholder 6">
            <a:extLst>
              <a:ext uri="{FF2B5EF4-FFF2-40B4-BE49-F238E27FC236}">
                <a16:creationId xmlns:a16="http://schemas.microsoft.com/office/drawing/2014/main" id="{C827B239-43FA-419B-EB79-E10A6E44D46B}"/>
              </a:ext>
            </a:extLst>
          </p:cNvPr>
          <p:cNvSpPr txBox="1">
            <a:spLocks/>
          </p:cNvSpPr>
          <p:nvPr/>
        </p:nvSpPr>
        <p:spPr>
          <a:xfrm>
            <a:off x="723621" y="5577611"/>
            <a:ext cx="6660001" cy="2629689"/>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dirty="0"/>
              <a:t>Relacione a IA com a inclusão de género e mostre a necessidade de mais perspetivas femininas.</a:t>
            </a:r>
          </a:p>
          <a:p>
            <a:pPr>
              <a:lnSpc>
                <a:spcPct val="100000"/>
              </a:lnSpc>
            </a:pPr>
            <a:r>
              <a:rPr lang="en-GB" sz="1400" dirty="0"/>
              <a:t>Usando os slides com dados, apresente estatísticas  </a:t>
            </a:r>
          </a:p>
          <a:p>
            <a:pPr>
              <a:lnSpc>
                <a:spcPct val="100000"/>
              </a:lnSpc>
            </a:pPr>
            <a:r>
              <a:rPr lang="en-GB" sz="1400" dirty="0"/>
              <a:t>- Apenas 22% dos profissionais de IA a nível global são mulheres</a:t>
            </a:r>
          </a:p>
          <a:p>
            <a:pPr>
              <a:lnSpc>
                <a:spcPct val="100000"/>
              </a:lnSpc>
            </a:pPr>
            <a:r>
              <a:rPr lang="en-GB" sz="1400" dirty="0"/>
              <a:t>- As mulheres adotam a IA genérica 25% menos do que os homens</a:t>
            </a:r>
          </a:p>
          <a:p>
            <a:pPr>
              <a:lnSpc>
                <a:spcPct val="100000"/>
              </a:lnSpc>
            </a:pPr>
            <a:endParaRPr lang="en-GB" sz="1400" dirty="0"/>
          </a:p>
          <a:p>
            <a:pPr>
              <a:lnSpc>
                <a:spcPct val="100000"/>
              </a:lnSpc>
            </a:pPr>
            <a:r>
              <a:rPr lang="en-GB" sz="1400" b="1" dirty="0"/>
              <a:t>Pergunte: </a:t>
            </a:r>
            <a:r>
              <a:rPr lang="en-GB" sz="1400" i="1" dirty="0"/>
              <a:t>«Por que acha que menos mulheres usam ou trabalham com IA?»</a:t>
            </a:r>
          </a:p>
          <a:p>
            <a:pPr>
              <a:lnSpc>
                <a:spcPct val="100000"/>
              </a:lnSpc>
            </a:pPr>
            <a:endParaRPr lang="en-GB" sz="1400" i="1" dirty="0"/>
          </a:p>
          <a:p>
            <a:pPr>
              <a:lnSpc>
                <a:spcPct val="100000"/>
              </a:lnSpc>
            </a:pPr>
            <a:r>
              <a:rPr lang="en-GB" sz="1400" dirty="0"/>
              <a:t>Mostre exemplos de mulheres que utilizam a IA para o bem (por exemplo, clima, moda, saúde).</a:t>
            </a:r>
            <a:endParaRPr lang="en-US" sz="1400" dirty="0"/>
          </a:p>
          <a:p>
            <a:endParaRPr lang="en-US" dirty="0"/>
          </a:p>
        </p:txBody>
      </p:sp>
      <p:sp>
        <p:nvSpPr>
          <p:cNvPr id="8" name="Text Placeholder 7">
            <a:extLst>
              <a:ext uri="{FF2B5EF4-FFF2-40B4-BE49-F238E27FC236}">
                <a16:creationId xmlns:a16="http://schemas.microsoft.com/office/drawing/2014/main" id="{AEE3EA9D-A157-9AA7-E637-0C9AD5A53F48}"/>
              </a:ext>
            </a:extLst>
          </p:cNvPr>
          <p:cNvSpPr txBox="1">
            <a:spLocks/>
          </p:cNvSpPr>
          <p:nvPr/>
        </p:nvSpPr>
        <p:spPr>
          <a:xfrm>
            <a:off x="804333" y="8768350"/>
            <a:ext cx="6874159" cy="1549411"/>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dirty="0"/>
              <a:t>Peça a cada aluno para escrever</a:t>
            </a:r>
          </a:p>
          <a:p>
            <a:pPr marL="342900" indent="-342900">
              <a:lnSpc>
                <a:spcPct val="100000"/>
              </a:lnSpc>
              <a:buFont typeface="Wingdings" panose="05000000000000000000" pitchFamily="2" charset="2"/>
              <a:buChar char="q"/>
            </a:pPr>
            <a:r>
              <a:rPr lang="en-GB" sz="1400" dirty="0"/>
              <a:t>Uma coisa nova que aprenderam</a:t>
            </a:r>
          </a:p>
          <a:p>
            <a:pPr marL="342900" indent="-342900">
              <a:lnSpc>
                <a:spcPct val="100000"/>
              </a:lnSpc>
              <a:buFont typeface="Wingdings" panose="05000000000000000000" pitchFamily="2" charset="2"/>
              <a:buChar char="q"/>
            </a:pPr>
            <a:r>
              <a:rPr lang="en-GB" sz="1400" dirty="0"/>
              <a:t>Uma maneira como agora vêem a IA de forma diferente</a:t>
            </a:r>
          </a:p>
          <a:p>
            <a:pPr marL="342900" indent="-342900">
              <a:lnSpc>
                <a:spcPct val="100000"/>
              </a:lnSpc>
              <a:buFont typeface="Wingdings" panose="05000000000000000000" pitchFamily="2" charset="2"/>
              <a:buChar char="q"/>
            </a:pPr>
            <a:r>
              <a:rPr lang="en-GB" sz="1400" dirty="0"/>
              <a:t>Uma pergunta que ainda têm</a:t>
            </a:r>
          </a:p>
          <a:p>
            <a:pPr marL="342900" indent="-342900">
              <a:lnSpc>
                <a:spcPct val="100000"/>
              </a:lnSpc>
              <a:buFont typeface="Wingdings" panose="05000000000000000000" pitchFamily="2" charset="2"/>
              <a:buChar char="q"/>
            </a:pPr>
            <a:r>
              <a:rPr lang="en-GB" sz="1400" dirty="0"/>
              <a:t>Convide os alunos a partilharem ou recolha as respostas anonimamente para obter feedback</a:t>
            </a:r>
            <a:endParaRPr lang="en-US" sz="1400" b="1" dirty="0"/>
          </a:p>
        </p:txBody>
      </p:sp>
      <p:sp>
        <p:nvSpPr>
          <p:cNvPr id="10" name="Text Placeholder 9">
            <a:extLst>
              <a:ext uri="{FF2B5EF4-FFF2-40B4-BE49-F238E27FC236}">
                <a16:creationId xmlns:a16="http://schemas.microsoft.com/office/drawing/2014/main" id="{E578CD82-D318-BCC7-72A5-8D01BD92B3B6}"/>
              </a:ext>
            </a:extLst>
          </p:cNvPr>
          <p:cNvSpPr txBox="1">
            <a:spLocks/>
          </p:cNvSpPr>
          <p:nvPr/>
        </p:nvSpPr>
        <p:spPr>
          <a:xfrm>
            <a:off x="1241969" y="7847473"/>
            <a:ext cx="6821719" cy="488883"/>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a:t>6. Conclusão e reflexão (10 min)</a:t>
            </a:r>
            <a:endParaRPr lang="en-GB" sz="1800" dirty="0"/>
          </a:p>
        </p:txBody>
      </p:sp>
      <p:cxnSp>
        <p:nvCxnSpPr>
          <p:cNvPr id="21" name="Straight Connector 20">
            <a:extLst>
              <a:ext uri="{FF2B5EF4-FFF2-40B4-BE49-F238E27FC236}">
                <a16:creationId xmlns:a16="http://schemas.microsoft.com/office/drawing/2014/main" id="{1F44018F-BF58-A733-31CC-2B0772AAB8DD}"/>
              </a:ext>
            </a:extLst>
          </p:cNvPr>
          <p:cNvCxnSpPr>
            <a:cxnSpLocks/>
          </p:cNvCxnSpPr>
          <p:nvPr/>
        </p:nvCxnSpPr>
        <p:spPr>
          <a:xfrm>
            <a:off x="1081146" y="8257911"/>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E9DBF79D-9B01-B57E-8726-4BEAE85C0F54}"/>
              </a:ext>
            </a:extLst>
          </p:cNvPr>
          <p:cNvGrpSpPr/>
          <p:nvPr/>
        </p:nvGrpSpPr>
        <p:grpSpPr>
          <a:xfrm>
            <a:off x="442454" y="7881058"/>
            <a:ext cx="668030" cy="667301"/>
            <a:chOff x="7257599" y="768348"/>
            <a:chExt cx="868457" cy="867509"/>
          </a:xfrm>
          <a:solidFill>
            <a:srgbClr val="282666"/>
          </a:solidFill>
        </p:grpSpPr>
        <p:sp>
          <p:nvSpPr>
            <p:cNvPr id="24" name="Freeform 15">
              <a:extLst>
                <a:ext uri="{FF2B5EF4-FFF2-40B4-BE49-F238E27FC236}">
                  <a16:creationId xmlns:a16="http://schemas.microsoft.com/office/drawing/2014/main" id="{90E30786-B739-AF41-37B1-CEA783E7C2B1}"/>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6" name="Graphic 2">
              <a:extLst>
                <a:ext uri="{FF2B5EF4-FFF2-40B4-BE49-F238E27FC236}">
                  <a16:creationId xmlns:a16="http://schemas.microsoft.com/office/drawing/2014/main" id="{64D4AFDB-ADD3-59C4-0067-DD08BF45090E}"/>
                </a:ext>
              </a:extLst>
            </p:cNvPr>
            <p:cNvGrpSpPr/>
            <p:nvPr/>
          </p:nvGrpSpPr>
          <p:grpSpPr>
            <a:xfrm>
              <a:off x="7257599" y="768348"/>
              <a:ext cx="868457" cy="867509"/>
              <a:chOff x="7257599" y="768348"/>
              <a:chExt cx="868457" cy="867509"/>
            </a:xfrm>
            <a:grpFill/>
          </p:grpSpPr>
          <p:sp>
            <p:nvSpPr>
              <p:cNvPr id="27" name="Freeform 17">
                <a:extLst>
                  <a:ext uri="{FF2B5EF4-FFF2-40B4-BE49-F238E27FC236}">
                    <a16:creationId xmlns:a16="http://schemas.microsoft.com/office/drawing/2014/main" id="{5D3D0366-D0DA-AA4D-2D2D-6D0E6B8AA0ED}"/>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Freeform 18">
                <a:extLst>
                  <a:ext uri="{FF2B5EF4-FFF2-40B4-BE49-F238E27FC236}">
                    <a16:creationId xmlns:a16="http://schemas.microsoft.com/office/drawing/2014/main" id="{07F6AF2F-5FA9-75DF-AF45-DB7828D9E585}"/>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9" name="Freeform 19">
                <a:extLst>
                  <a:ext uri="{FF2B5EF4-FFF2-40B4-BE49-F238E27FC236}">
                    <a16:creationId xmlns:a16="http://schemas.microsoft.com/office/drawing/2014/main" id="{6A4AB1A6-0647-418F-3394-AD891271EA13}"/>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0" name="Freeform 20">
                <a:extLst>
                  <a:ext uri="{FF2B5EF4-FFF2-40B4-BE49-F238E27FC236}">
                    <a16:creationId xmlns:a16="http://schemas.microsoft.com/office/drawing/2014/main" id="{093F7ED5-DB02-3B54-9B60-043B5717194C}"/>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1" name="Freeform 21">
                <a:extLst>
                  <a:ext uri="{FF2B5EF4-FFF2-40B4-BE49-F238E27FC236}">
                    <a16:creationId xmlns:a16="http://schemas.microsoft.com/office/drawing/2014/main" id="{700C2E3B-6C85-727E-4DC8-16B2AD8795E0}"/>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73288053"/>
      </p:ext>
    </p:extLst>
  </p:cSld>
  <p:clrMapOvr>
    <a:masterClrMapping/>
  </p:clrMapOvr>
</p:sld>
</file>

<file path=ppt/slides/slide1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8CE49-ACF3-7238-A24E-F8FBB879F664}"/>
            </a:ext>
          </a:extLst>
        </p:cNvPr>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26E9F7D7-7AD6-74C5-32C0-B9BDE0A4689E}"/>
              </a:ext>
            </a:extLst>
          </p:cNvPr>
          <p:cNvPicPr>
            <a:picLocks noGrp="1" noChangeAspect="1"/>
          </p:cNvPicPr>
          <p:nvPr>
            <p:ph type="pic" sz="quarter" idx="34"/>
          </p:nvPr>
        </p:nvPicPr>
        <p:blipFill>
          <a:blip r:embed="rId2" cstate="email">
            <a:extLst>
              <a:ext uri="{28A0092B-C50C-407E-A947-70E740481C1C}">
                <a14:useLocalDpi xmlns:a14="http://schemas.microsoft.com/office/drawing/2010/main"/>
              </a:ext>
            </a:extLst>
          </a:blip>
          <a:srcRect/>
          <a:stretch>
            <a:fillRect/>
          </a:stretch>
        </p:blipFill>
        <p:spPr>
          <a:xfrm>
            <a:off x="1214645" y="2512080"/>
            <a:ext cx="6560930" cy="5477685"/>
          </a:xfrm>
        </p:spPr>
      </p:pic>
      <p:sp>
        <p:nvSpPr>
          <p:cNvPr id="3" name="Text Placeholder 2">
            <a:extLst>
              <a:ext uri="{FF2B5EF4-FFF2-40B4-BE49-F238E27FC236}">
                <a16:creationId xmlns:a16="http://schemas.microsoft.com/office/drawing/2014/main" id="{0AF338B1-DCDE-B202-501A-F2B12BEAE5A1}"/>
              </a:ext>
            </a:extLst>
          </p:cNvPr>
          <p:cNvSpPr>
            <a:spLocks noGrp="1"/>
          </p:cNvSpPr>
          <p:nvPr>
            <p:ph type="body" sz="quarter" idx="40"/>
          </p:nvPr>
        </p:nvSpPr>
        <p:spPr>
          <a:xfrm>
            <a:off x="218432" y="2026921"/>
            <a:ext cx="3310763" cy="426720"/>
          </a:xfrm>
        </p:spPr>
        <p:txBody>
          <a:bodyPr/>
          <a:lstStyle/>
          <a:p>
            <a:pPr algn="just"/>
            <a:r>
              <a:rPr lang="en-GB" sz="2400" b="1" i="0" dirty="0"/>
              <a:t> Dicas de facilitação</a:t>
            </a:r>
          </a:p>
        </p:txBody>
      </p:sp>
      <p:sp>
        <p:nvSpPr>
          <p:cNvPr id="17" name="Graphic 43">
            <a:extLst>
              <a:ext uri="{FF2B5EF4-FFF2-40B4-BE49-F238E27FC236}">
                <a16:creationId xmlns:a16="http://schemas.microsoft.com/office/drawing/2014/main" id="{BD3DA929-2265-8109-5BD8-09F71CA983D6}"/>
              </a:ext>
            </a:extLst>
          </p:cNvPr>
          <p:cNvSpPr/>
          <p:nvPr/>
        </p:nvSpPr>
        <p:spPr>
          <a:xfrm>
            <a:off x="4495110" y="313250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solidFill>
            <a:prstDash val="solid"/>
            <a:miter/>
          </a:ln>
        </p:spPr>
        <p:txBody>
          <a:bodyPr rtlCol="0" anchor="ctr"/>
          <a:lstStyle/>
          <a:p>
            <a:endParaRPr lang="en-US" dirty="0"/>
          </a:p>
        </p:txBody>
      </p:sp>
      <p:sp>
        <p:nvSpPr>
          <p:cNvPr id="4" name="Text Placeholder 2">
            <a:extLst>
              <a:ext uri="{FF2B5EF4-FFF2-40B4-BE49-F238E27FC236}">
                <a16:creationId xmlns:a16="http://schemas.microsoft.com/office/drawing/2014/main" id="{3F847406-C98D-34C0-8C09-0F10F23CA9D8}"/>
              </a:ext>
            </a:extLst>
          </p:cNvPr>
          <p:cNvSpPr txBox="1">
            <a:spLocks/>
          </p:cNvSpPr>
          <p:nvPr/>
        </p:nvSpPr>
        <p:spPr>
          <a:xfrm>
            <a:off x="218432" y="8231084"/>
            <a:ext cx="6812845" cy="2391196"/>
          </a:xfrm>
          <a:prstGeom prst="rect">
            <a:avLst/>
          </a:prstGeom>
        </p:spPr>
        <p:txBody>
          <a:bodyPr vert="horz" lIns="91440" tIns="45720" rIns="91440" bIns="45720" rtlCol="0">
            <a:noAutofit/>
          </a:bodyPr>
          <a:lstStyle>
            <a:lvl1pPr marL="0" indent="0" algn="ctr" defTabSz="777514" rtl="0" eaLnBrk="1" latinLnBrk="0" hangingPunct="1">
              <a:lnSpc>
                <a:spcPts val="2140"/>
              </a:lnSpc>
              <a:spcBef>
                <a:spcPts val="0"/>
              </a:spcBef>
              <a:buFont typeface="Arial" panose="020B0604020202020204" pitchFamily="34" charset="0"/>
              <a:buNone/>
              <a:defRPr sz="2200" b="0" i="1" kern="1200">
                <a:solidFill>
                  <a:schemeClr val="bg1"/>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342900" indent="-342900" algn="just">
              <a:buFont typeface="Arial" panose="020B0604020202020204" pitchFamily="34" charset="0"/>
              <a:buChar char="•"/>
            </a:pPr>
            <a:r>
              <a:rPr lang="en-GB" sz="1400" b="1" i="0" dirty="0">
                <a:solidFill>
                  <a:srgbClr val="282666"/>
                </a:solidFill>
              </a:rPr>
              <a:t>Normalize a incerteza </a:t>
            </a:r>
            <a:r>
              <a:rPr lang="en-GB" sz="1400" i="0" dirty="0">
                <a:solidFill>
                  <a:srgbClr val="282666"/>
                </a:solidFill>
              </a:rPr>
              <a:t>– muitos jovens sentem-se inseguros em relação à IA. Lembre-os de que não há problema em não compreender tudo imediatamente.</a:t>
            </a:r>
          </a:p>
          <a:p>
            <a:pPr marL="342900" indent="-342900" algn="just">
              <a:buFont typeface="Arial" panose="020B0604020202020204" pitchFamily="34" charset="0"/>
              <a:buChar char="•"/>
            </a:pPr>
            <a:r>
              <a:rPr lang="en-GB" sz="1400" b="1" i="0" dirty="0">
                <a:solidFill>
                  <a:srgbClr val="282666"/>
                </a:solidFill>
              </a:rPr>
              <a:t>Comemore pequenas vitórias – </a:t>
            </a:r>
            <a:r>
              <a:rPr lang="en-GB" sz="1400" i="0" dirty="0">
                <a:solidFill>
                  <a:srgbClr val="282666"/>
                </a:solidFill>
              </a:rPr>
              <a:t>se eles reconheceram como o TikTok usa a IA, isso é uma ótima percepção!</a:t>
            </a:r>
          </a:p>
          <a:p>
            <a:pPr marL="342900" indent="-342900" algn="just">
              <a:buFont typeface="Arial" panose="020B0604020202020204" pitchFamily="34" charset="0"/>
              <a:buChar char="•"/>
            </a:pPr>
            <a:r>
              <a:rPr lang="en-GB" sz="1400" b="1" i="0" dirty="0">
                <a:solidFill>
                  <a:srgbClr val="282666"/>
                </a:solidFill>
              </a:rPr>
              <a:t>Seja inclusivo – </a:t>
            </a:r>
            <a:r>
              <a:rPr lang="en-GB" sz="1400" i="0" dirty="0">
                <a:solidFill>
                  <a:srgbClr val="282666"/>
                </a:solidFill>
              </a:rPr>
              <a:t>use linguagem simples e exemplos visuais. Evite jargões.</a:t>
            </a:r>
          </a:p>
          <a:p>
            <a:pPr marL="342900" indent="-342900" algn="just">
              <a:buFont typeface="Arial" panose="020B0604020202020204" pitchFamily="34" charset="0"/>
              <a:buChar char="•"/>
            </a:pPr>
            <a:r>
              <a:rPr lang="en-GB" sz="1400" b="1" i="0" dirty="0">
                <a:solidFill>
                  <a:srgbClr val="282666"/>
                </a:solidFill>
              </a:rPr>
              <a:t>Incentive a curiosidade – </a:t>
            </a:r>
            <a:r>
              <a:rPr lang="en-GB" sz="1400" i="0" dirty="0">
                <a:solidFill>
                  <a:srgbClr val="282666"/>
                </a:solidFill>
              </a:rPr>
              <a:t>o objetivo é despertar o interesse, não memorizar factos.</a:t>
            </a:r>
            <a:endParaRPr lang="en-US" sz="1400" i="0" dirty="0">
              <a:solidFill>
                <a:srgbClr val="282666"/>
              </a:solidFill>
            </a:endParaRPr>
          </a:p>
        </p:txBody>
      </p:sp>
    </p:spTree>
    <p:extLst>
      <p:ext uri="{BB962C8B-B14F-4D97-AF65-F5344CB8AC3E}">
        <p14:creationId xmlns:p14="http://schemas.microsoft.com/office/powerpoint/2010/main" val="1267430719"/>
      </p:ext>
    </p:extLst>
  </p:cSld>
  <p:clrMapOvr>
    <a:masterClrMapping/>
  </p:clrMapOvr>
</p:sld>
</file>

<file path=ppt/slides/slide1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1103E-36A0-C79F-EE7D-0D9EA3A144C0}"/>
            </a:ext>
          </a:extLst>
        </p:cNvPr>
        <p:cNvGrpSpPr/>
        <p:nvPr/>
      </p:nvGrpSpPr>
      <p:grpSpPr>
        <a:xfrm>
          <a:off x="0" y="0"/>
          <a:ext cx="0" cy="0"/>
          <a:chOff x="0" y="0"/>
          <a:chExt cx="0" cy="0"/>
        </a:xfrm>
      </p:grpSpPr>
      <p:sp>
        <p:nvSpPr>
          <p:cNvPr id="28" name="Text Placeholder 27">
            <a:extLst>
              <a:ext uri="{FF2B5EF4-FFF2-40B4-BE49-F238E27FC236}">
                <a16:creationId xmlns:a16="http://schemas.microsoft.com/office/drawing/2014/main" id="{8F33AED0-6486-07A9-D27B-E3392B678C38}"/>
              </a:ext>
            </a:extLst>
          </p:cNvPr>
          <p:cNvSpPr>
            <a:spLocks noGrp="1"/>
          </p:cNvSpPr>
          <p:nvPr>
            <p:ph type="body" sz="quarter" idx="14"/>
          </p:nvPr>
        </p:nvSpPr>
        <p:spPr/>
        <p:txBody>
          <a:bodyPr/>
          <a:lstStyle/>
          <a:p>
            <a:r>
              <a:rPr lang="en-US" dirty="0"/>
              <a:t>03</a:t>
            </a:r>
          </a:p>
        </p:txBody>
      </p:sp>
      <p:sp>
        <p:nvSpPr>
          <p:cNvPr id="29" name="Text Placeholder 28">
            <a:extLst>
              <a:ext uri="{FF2B5EF4-FFF2-40B4-BE49-F238E27FC236}">
                <a16:creationId xmlns:a16="http://schemas.microsoft.com/office/drawing/2014/main" id="{A3E7AF96-9059-054A-95A4-505CCBABA012}"/>
              </a:ext>
            </a:extLst>
          </p:cNvPr>
          <p:cNvSpPr>
            <a:spLocks noGrp="1"/>
          </p:cNvSpPr>
          <p:nvPr>
            <p:ph type="body" sz="quarter" idx="15"/>
          </p:nvPr>
        </p:nvSpPr>
        <p:spPr>
          <a:xfrm>
            <a:off x="2198723" y="2471673"/>
            <a:ext cx="3744877" cy="2002900"/>
          </a:xfrm>
        </p:spPr>
        <p:txBody>
          <a:bodyPr/>
          <a:lstStyle/>
          <a:p>
            <a:r>
              <a:rPr lang="en-US" b="1" dirty="0"/>
              <a:t>Sessão 2 </a:t>
            </a:r>
          </a:p>
          <a:p>
            <a:r>
              <a:rPr lang="en-GB" dirty="0"/>
              <a:t>A ética da IA Capacitando os jovens para um futuro justo</a:t>
            </a:r>
            <a:endParaRPr lang="en-US" dirty="0"/>
          </a:p>
        </p:txBody>
      </p:sp>
      <p:sp>
        <p:nvSpPr>
          <p:cNvPr id="16" name="Slide Number Placeholder 15">
            <a:extLst>
              <a:ext uri="{FF2B5EF4-FFF2-40B4-BE49-F238E27FC236}">
                <a16:creationId xmlns:a16="http://schemas.microsoft.com/office/drawing/2014/main" id="{5DEAE4E2-1897-D12F-BA01-F8F7C456F83A}"/>
              </a:ext>
            </a:extLst>
          </p:cNvPr>
          <p:cNvSpPr>
            <a:spLocks noGrp="1"/>
          </p:cNvSpPr>
          <p:nvPr>
            <p:ph type="sldNum" sz="quarter" idx="4294967295"/>
          </p:nvPr>
        </p:nvSpPr>
        <p:spPr>
          <a:xfrm>
            <a:off x="7383463" y="10447338"/>
            <a:ext cx="392112" cy="363537"/>
          </a:xfrm>
        </p:spPr>
        <p:txBody>
          <a:bodyPr/>
          <a:lstStyle/>
          <a:p>
            <a:fld id="{9C527BFA-2C0E-4CEC-B6A5-913A56FEF4B4}" type="slidenum">
              <a:rPr lang="fr-CA" smtClean="0"/>
              <a:t>14</a:t>
            </a:fld>
            <a:endParaRPr lang="fr-CA" dirty="0"/>
          </a:p>
        </p:txBody>
      </p:sp>
      <p:pic>
        <p:nvPicPr>
          <p:cNvPr id="5" name="Picture Placeholder 4" descr="Human eye seen through transparent digital chart">
            <a:extLst>
              <a:ext uri="{FF2B5EF4-FFF2-40B4-BE49-F238E27FC236}">
                <a16:creationId xmlns:a16="http://schemas.microsoft.com/office/drawing/2014/main" id="{ABCA1456-E51D-E208-42CC-444D2ACBC12D}"/>
              </a:ext>
            </a:extLst>
          </p:cNvPr>
          <p:cNvPicPr>
            <a:picLocks noGrp="1" noChangeAspect="1"/>
          </p:cNvPicPr>
          <p:nvPr>
            <p:ph type="pic" sz="quarter" idx="17"/>
          </p:nvPr>
        </p:nvPicPr>
        <p:blipFill>
          <a:blip r:embed="rId2" cstate="email">
            <a:extLst>
              <a:ext uri="{28A0092B-C50C-407E-A947-70E740481C1C}">
                <a14:useLocalDpi xmlns:a14="http://schemas.microsoft.com/office/drawing/2010/main"/>
              </a:ext>
            </a:extLst>
          </a:blip>
          <a:srcRect/>
          <a:stretch>
            <a:fillRect/>
          </a:stretch>
        </p:blipFill>
        <p:spPr>
          <a:xfrm>
            <a:off x="1539057" y="4997827"/>
            <a:ext cx="6236518" cy="4816261"/>
          </a:xfrm>
        </p:spPr>
      </p:pic>
      <p:pic>
        <p:nvPicPr>
          <p:cNvPr id="6" name="Picture 5">
            <a:extLst>
              <a:ext uri="{FF2B5EF4-FFF2-40B4-BE49-F238E27FC236}">
                <a16:creationId xmlns:a16="http://schemas.microsoft.com/office/drawing/2014/main" id="{16135DA9-C25E-1D7D-8440-C9656C03EE5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4777284">
            <a:off x="-2563839" y="3517569"/>
            <a:ext cx="5127676" cy="4367161"/>
          </a:xfrm>
          <a:prstGeom prst="rect">
            <a:avLst/>
          </a:prstGeom>
        </p:spPr>
      </p:pic>
    </p:spTree>
    <p:extLst>
      <p:ext uri="{BB962C8B-B14F-4D97-AF65-F5344CB8AC3E}">
        <p14:creationId xmlns:p14="http://schemas.microsoft.com/office/powerpoint/2010/main" val="2244622307"/>
      </p:ext>
    </p:extLst>
  </p:cSld>
  <p:clrMapOvr>
    <a:masterClrMapping/>
  </p:clrMapOvr>
</p:sld>
</file>

<file path=ppt/slides/slide1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D2900E87-F35F-9759-8E6F-59574A146CC4}"/>
              </a:ext>
            </a:extLst>
          </p:cNvPr>
          <p:cNvSpPr>
            <a:spLocks noGrp="1"/>
          </p:cNvSpPr>
          <p:nvPr>
            <p:ph type="body" sz="quarter" idx="32"/>
          </p:nvPr>
        </p:nvSpPr>
        <p:spPr>
          <a:xfrm>
            <a:off x="509263" y="6797432"/>
            <a:ext cx="6541269" cy="2414421"/>
          </a:xfrm>
        </p:spPr>
        <p:txBody>
          <a:bodyPr numCol="1"/>
          <a:lstStyle/>
          <a:p>
            <a:pPr>
              <a:lnSpc>
                <a:spcPct val="100000"/>
              </a:lnSpc>
            </a:pPr>
            <a:r>
              <a:rPr lang="en-GB" sz="1400" b="1" i="1" dirty="0"/>
              <a:t>Ao final deste módulo, os participantes serão capazes de</a:t>
            </a:r>
          </a:p>
          <a:p>
            <a:pPr marL="342900" indent="-342900">
              <a:lnSpc>
                <a:spcPct val="100000"/>
              </a:lnSpc>
              <a:buFont typeface="Arial" panose="020B0604020202020204" pitchFamily="34" charset="0"/>
              <a:buChar char="•"/>
            </a:pPr>
            <a:r>
              <a:rPr lang="en-GB" sz="1400" b="1" dirty="0"/>
              <a:t>Definir </a:t>
            </a:r>
            <a:r>
              <a:rPr lang="en-GB" sz="1400" dirty="0"/>
              <a:t>ética e explicar a sua relevância nas decisões do dia a dia</a:t>
            </a:r>
          </a:p>
          <a:p>
            <a:pPr marL="342900" indent="-342900">
              <a:lnSpc>
                <a:spcPct val="100000"/>
              </a:lnSpc>
              <a:buFont typeface="Arial" panose="020B0604020202020204" pitchFamily="34" charset="0"/>
              <a:buChar char="•"/>
            </a:pPr>
            <a:r>
              <a:rPr lang="en-GB" sz="1400" b="1" dirty="0"/>
              <a:t>Compreender </a:t>
            </a:r>
            <a:r>
              <a:rPr lang="en-GB" sz="1400" dirty="0"/>
              <a:t>a importância da ética no desenvolvimento da IA</a:t>
            </a:r>
          </a:p>
          <a:p>
            <a:pPr marL="342900" indent="-342900">
              <a:lnSpc>
                <a:spcPct val="100000"/>
              </a:lnSpc>
              <a:buFont typeface="Arial" panose="020B0604020202020204" pitchFamily="34" charset="0"/>
              <a:buChar char="•"/>
            </a:pPr>
            <a:r>
              <a:rPr lang="en-GB" sz="1400" b="1" dirty="0"/>
              <a:t>Identificar </a:t>
            </a:r>
            <a:r>
              <a:rPr lang="en-GB" sz="1400" dirty="0"/>
              <a:t>riscos éticos na IA, como preconceitos e falta de transparência</a:t>
            </a:r>
          </a:p>
          <a:p>
            <a:pPr marL="342900" indent="-342900">
              <a:lnSpc>
                <a:spcPct val="100000"/>
              </a:lnSpc>
              <a:buFont typeface="Arial" panose="020B0604020202020204" pitchFamily="34" charset="0"/>
              <a:buChar char="•"/>
            </a:pPr>
            <a:r>
              <a:rPr lang="en-GB" sz="1400" b="1" dirty="0"/>
              <a:t>Reconhecer </a:t>
            </a:r>
            <a:r>
              <a:rPr lang="en-GB" sz="1400" dirty="0"/>
              <a:t>como o conteúdo gerado pela IA pode reforçar estereótipos</a:t>
            </a:r>
          </a:p>
          <a:p>
            <a:pPr marL="342900" indent="-342900">
              <a:lnSpc>
                <a:spcPct val="100000"/>
              </a:lnSpc>
              <a:buFont typeface="Arial" panose="020B0604020202020204" pitchFamily="34" charset="0"/>
              <a:buChar char="•"/>
            </a:pPr>
            <a:r>
              <a:rPr lang="en-GB" sz="1400" b="1" dirty="0"/>
              <a:t>Explorar </a:t>
            </a:r>
            <a:r>
              <a:rPr lang="en-GB" sz="1400" dirty="0"/>
              <a:t>como detetar e reduzir o preconceito nas ferramentas de geração de imagens de IA</a:t>
            </a:r>
            <a:endParaRPr lang="en-US" sz="1400" dirty="0"/>
          </a:p>
        </p:txBody>
      </p:sp>
      <p:sp>
        <p:nvSpPr>
          <p:cNvPr id="28" name="Text Placeholder 27">
            <a:extLst>
              <a:ext uri="{FF2B5EF4-FFF2-40B4-BE49-F238E27FC236}">
                <a16:creationId xmlns:a16="http://schemas.microsoft.com/office/drawing/2014/main" id="{50AC38B4-8AE1-D700-2C51-3E91E65983E0}"/>
              </a:ext>
            </a:extLst>
          </p:cNvPr>
          <p:cNvSpPr>
            <a:spLocks noGrp="1"/>
          </p:cNvSpPr>
          <p:nvPr>
            <p:ph type="body" sz="quarter" idx="18"/>
          </p:nvPr>
        </p:nvSpPr>
        <p:spPr/>
        <p:txBody>
          <a:bodyPr/>
          <a:lstStyle/>
          <a:p>
            <a:r>
              <a:rPr lang="en-US" dirty="0"/>
              <a:t>Título</a:t>
            </a:r>
          </a:p>
        </p:txBody>
      </p:sp>
      <p:sp>
        <p:nvSpPr>
          <p:cNvPr id="29" name="Text Placeholder 28">
            <a:extLst>
              <a:ext uri="{FF2B5EF4-FFF2-40B4-BE49-F238E27FC236}">
                <a16:creationId xmlns:a16="http://schemas.microsoft.com/office/drawing/2014/main" id="{DDD2850D-D9DF-4725-4382-68DF776F75C5}"/>
              </a:ext>
            </a:extLst>
          </p:cNvPr>
          <p:cNvSpPr>
            <a:spLocks noGrp="1"/>
          </p:cNvSpPr>
          <p:nvPr>
            <p:ph type="body" sz="quarter" idx="19"/>
          </p:nvPr>
        </p:nvSpPr>
        <p:spPr/>
        <p:txBody>
          <a:bodyPr/>
          <a:lstStyle/>
          <a:p>
            <a:r>
              <a:rPr lang="en-US" dirty="0"/>
              <a:t>02</a:t>
            </a:r>
          </a:p>
        </p:txBody>
      </p:sp>
      <p:sp>
        <p:nvSpPr>
          <p:cNvPr id="16" name="Slide Number Placeholder 15">
            <a:extLst>
              <a:ext uri="{FF2B5EF4-FFF2-40B4-BE49-F238E27FC236}">
                <a16:creationId xmlns:a16="http://schemas.microsoft.com/office/drawing/2014/main" id="{0A35AB30-56C3-7046-F053-F2F9762B353C}"/>
              </a:ext>
            </a:extLst>
          </p:cNvPr>
          <p:cNvSpPr>
            <a:spLocks noGrp="1"/>
          </p:cNvSpPr>
          <p:nvPr>
            <p:ph type="sldNum" sz="quarter" idx="4"/>
          </p:nvPr>
        </p:nvSpPr>
        <p:spPr/>
        <p:txBody>
          <a:bodyPr/>
          <a:lstStyle/>
          <a:p>
            <a:fld id="{9C527BFA-2C0E-4CEC-B6A5-913A56FEF4B4}" type="slidenum">
              <a:rPr lang="fr-CA" smtClean="0"/>
              <a:t>15</a:t>
            </a:fld>
            <a:endParaRPr lang="fr-CA" dirty="0"/>
          </a:p>
        </p:txBody>
      </p:sp>
      <p:sp>
        <p:nvSpPr>
          <p:cNvPr id="2" name="Text Placeholder 1">
            <a:extLst>
              <a:ext uri="{FF2B5EF4-FFF2-40B4-BE49-F238E27FC236}">
                <a16:creationId xmlns:a16="http://schemas.microsoft.com/office/drawing/2014/main" id="{20A3C248-8BAF-814E-58E7-CF64E12BC81B}"/>
              </a:ext>
            </a:extLst>
          </p:cNvPr>
          <p:cNvSpPr>
            <a:spLocks noGrp="1"/>
          </p:cNvSpPr>
          <p:nvPr>
            <p:ph type="body" sz="quarter" idx="35"/>
          </p:nvPr>
        </p:nvSpPr>
        <p:spPr/>
        <p:txBody>
          <a:bodyPr/>
          <a:lstStyle/>
          <a:p>
            <a:r>
              <a:rPr lang="en-US" sz="2400" dirty="0"/>
              <a:t>Sessão 2</a:t>
            </a:r>
          </a:p>
        </p:txBody>
      </p:sp>
      <p:sp>
        <p:nvSpPr>
          <p:cNvPr id="3" name="Text Placeholder 2">
            <a:extLst>
              <a:ext uri="{FF2B5EF4-FFF2-40B4-BE49-F238E27FC236}">
                <a16:creationId xmlns:a16="http://schemas.microsoft.com/office/drawing/2014/main" id="{AB6195B8-E7B9-B5D6-B28E-4536771674DB}"/>
              </a:ext>
            </a:extLst>
          </p:cNvPr>
          <p:cNvSpPr>
            <a:spLocks noGrp="1"/>
          </p:cNvSpPr>
          <p:nvPr>
            <p:ph type="body" sz="quarter" idx="36"/>
          </p:nvPr>
        </p:nvSpPr>
        <p:spPr>
          <a:xfrm>
            <a:off x="509263" y="3897751"/>
            <a:ext cx="3495458" cy="695374"/>
          </a:xfrm>
        </p:spPr>
        <p:txBody>
          <a:bodyPr/>
          <a:lstStyle/>
          <a:p>
            <a:r>
              <a:rPr lang="en-US" sz="2400" dirty="0"/>
              <a:t>Objetivos de aprendizagem</a:t>
            </a:r>
          </a:p>
        </p:txBody>
      </p:sp>
      <p:sp>
        <p:nvSpPr>
          <p:cNvPr id="35" name="Graphic 43">
            <a:extLst>
              <a:ext uri="{FF2B5EF4-FFF2-40B4-BE49-F238E27FC236}">
                <a16:creationId xmlns:a16="http://schemas.microsoft.com/office/drawing/2014/main" id="{A0EF5A5A-D0C3-48D5-E7EF-A859CA44E39D}"/>
              </a:ext>
            </a:extLst>
          </p:cNvPr>
          <p:cNvSpPr/>
          <p:nvPr/>
        </p:nvSpPr>
        <p:spPr>
          <a:xfrm>
            <a:off x="3509274" y="914858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pic>
        <p:nvPicPr>
          <p:cNvPr id="9" name="Picture Placeholder 8">
            <a:extLst>
              <a:ext uri="{FF2B5EF4-FFF2-40B4-BE49-F238E27FC236}">
                <a16:creationId xmlns:a16="http://schemas.microsoft.com/office/drawing/2014/main" id="{11CC6832-4143-4E79-B0D5-DC7D70045BF5}"/>
              </a:ext>
            </a:extLst>
          </p:cNvPr>
          <p:cNvPicPr>
            <a:picLocks noGrp="1" noChangeAspect="1"/>
          </p:cNvPicPr>
          <p:nvPr>
            <p:ph type="pic" sz="quarter" idx="34"/>
          </p:nvPr>
        </p:nvPicPr>
        <p:blipFill>
          <a:blip r:embed="rId2" cstate="email">
            <a:extLst>
              <a:ext uri="{28A0092B-C50C-407E-A947-70E740481C1C}">
                <a14:useLocalDpi xmlns:a14="http://schemas.microsoft.com/office/drawing/2010/main"/>
              </a:ext>
            </a:extLst>
          </a:blip>
          <a:srcRect/>
          <a:stretch>
            <a:fillRect/>
          </a:stretch>
        </p:blipFill>
        <p:spPr/>
      </p:pic>
      <p:sp>
        <p:nvSpPr>
          <p:cNvPr id="10" name="Graphic 43">
            <a:extLst>
              <a:ext uri="{FF2B5EF4-FFF2-40B4-BE49-F238E27FC236}">
                <a16:creationId xmlns:a16="http://schemas.microsoft.com/office/drawing/2014/main" id="{EA827BC9-DF8A-44C5-C627-984DD3026334}"/>
              </a:ext>
            </a:extLst>
          </p:cNvPr>
          <p:cNvSpPr/>
          <p:nvPr/>
        </p:nvSpPr>
        <p:spPr>
          <a:xfrm>
            <a:off x="4280116" y="620934"/>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grpSp>
        <p:nvGrpSpPr>
          <p:cNvPr id="4" name="Group 3">
            <a:extLst>
              <a:ext uri="{FF2B5EF4-FFF2-40B4-BE49-F238E27FC236}">
                <a16:creationId xmlns:a16="http://schemas.microsoft.com/office/drawing/2014/main" id="{9F5394E2-5827-10DE-3E5C-F68578E6E587}"/>
              </a:ext>
            </a:extLst>
          </p:cNvPr>
          <p:cNvGrpSpPr/>
          <p:nvPr/>
        </p:nvGrpSpPr>
        <p:grpSpPr>
          <a:xfrm>
            <a:off x="4300858" y="8680513"/>
            <a:ext cx="1912290" cy="1446881"/>
            <a:chOff x="5700273" y="5386353"/>
            <a:chExt cx="766016" cy="767823"/>
          </a:xfrm>
          <a:solidFill>
            <a:srgbClr val="282666"/>
          </a:solidFill>
        </p:grpSpPr>
        <p:grpSp>
          <p:nvGrpSpPr>
            <p:cNvPr id="5" name="Graphic 2">
              <a:extLst>
                <a:ext uri="{FF2B5EF4-FFF2-40B4-BE49-F238E27FC236}">
                  <a16:creationId xmlns:a16="http://schemas.microsoft.com/office/drawing/2014/main" id="{98359B7F-A526-1E86-BB8D-25071533B1B6}"/>
                </a:ext>
              </a:extLst>
            </p:cNvPr>
            <p:cNvGrpSpPr/>
            <p:nvPr/>
          </p:nvGrpSpPr>
          <p:grpSpPr>
            <a:xfrm>
              <a:off x="5844804" y="5531788"/>
              <a:ext cx="476953" cy="420947"/>
              <a:chOff x="5844804" y="5531788"/>
              <a:chExt cx="476953" cy="420947"/>
            </a:xfrm>
            <a:grpFill/>
          </p:grpSpPr>
          <p:sp>
            <p:nvSpPr>
              <p:cNvPr id="24" name="Freeform 352">
                <a:extLst>
                  <a:ext uri="{FF2B5EF4-FFF2-40B4-BE49-F238E27FC236}">
                    <a16:creationId xmlns:a16="http://schemas.microsoft.com/office/drawing/2014/main" id="{D30C9CA7-84C3-3D72-F4E1-331785A6DD60}"/>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ED8623"/>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353">
                <a:extLst>
                  <a:ext uri="{FF2B5EF4-FFF2-40B4-BE49-F238E27FC236}">
                    <a16:creationId xmlns:a16="http://schemas.microsoft.com/office/drawing/2014/main" id="{7195765F-C2AD-067E-B884-9DDE18E688FB}"/>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ED8623"/>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6" name="Graphic 2">
              <a:extLst>
                <a:ext uri="{FF2B5EF4-FFF2-40B4-BE49-F238E27FC236}">
                  <a16:creationId xmlns:a16="http://schemas.microsoft.com/office/drawing/2014/main" id="{C9A893F2-C82E-952B-FAAC-9AE5C4642268}"/>
                </a:ext>
              </a:extLst>
            </p:cNvPr>
            <p:cNvGrpSpPr/>
            <p:nvPr/>
          </p:nvGrpSpPr>
          <p:grpSpPr>
            <a:xfrm>
              <a:off x="5700273" y="5386353"/>
              <a:ext cx="766016" cy="767823"/>
              <a:chOff x="5700273" y="5386353"/>
              <a:chExt cx="766016" cy="767823"/>
            </a:xfrm>
            <a:grpFill/>
          </p:grpSpPr>
          <p:sp>
            <p:nvSpPr>
              <p:cNvPr id="7" name="Freeform 338">
                <a:extLst>
                  <a:ext uri="{FF2B5EF4-FFF2-40B4-BE49-F238E27FC236}">
                    <a16:creationId xmlns:a16="http://schemas.microsoft.com/office/drawing/2014/main" id="{95958DAB-E34A-2429-A516-3B17FE6EFF71}"/>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339">
                <a:extLst>
                  <a:ext uri="{FF2B5EF4-FFF2-40B4-BE49-F238E27FC236}">
                    <a16:creationId xmlns:a16="http://schemas.microsoft.com/office/drawing/2014/main" id="{860211AC-03FE-27DF-83BC-C4EA02CA34A8}"/>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340">
                <a:extLst>
                  <a:ext uri="{FF2B5EF4-FFF2-40B4-BE49-F238E27FC236}">
                    <a16:creationId xmlns:a16="http://schemas.microsoft.com/office/drawing/2014/main" id="{F9AF5F8B-1915-3E1E-5CEC-A57AB78CF832}"/>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41">
                <a:extLst>
                  <a:ext uri="{FF2B5EF4-FFF2-40B4-BE49-F238E27FC236}">
                    <a16:creationId xmlns:a16="http://schemas.microsoft.com/office/drawing/2014/main" id="{39E2B4E4-39E3-9AD5-D683-907B3A4ECC32}"/>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42">
                <a:extLst>
                  <a:ext uri="{FF2B5EF4-FFF2-40B4-BE49-F238E27FC236}">
                    <a16:creationId xmlns:a16="http://schemas.microsoft.com/office/drawing/2014/main" id="{79BF6FDE-DF96-8034-3E3E-DAF90B1795AA}"/>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43">
                <a:extLst>
                  <a:ext uri="{FF2B5EF4-FFF2-40B4-BE49-F238E27FC236}">
                    <a16:creationId xmlns:a16="http://schemas.microsoft.com/office/drawing/2014/main" id="{0667489B-8A76-22DE-4A6C-E3E256723290}"/>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44">
                <a:extLst>
                  <a:ext uri="{FF2B5EF4-FFF2-40B4-BE49-F238E27FC236}">
                    <a16:creationId xmlns:a16="http://schemas.microsoft.com/office/drawing/2014/main" id="{4DB472C1-1674-7C10-A577-B6805A366944}"/>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345">
                <a:extLst>
                  <a:ext uri="{FF2B5EF4-FFF2-40B4-BE49-F238E27FC236}">
                    <a16:creationId xmlns:a16="http://schemas.microsoft.com/office/drawing/2014/main" id="{C728CACE-922F-182B-8C21-0674DFA6B33B}"/>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346">
                <a:extLst>
                  <a:ext uri="{FF2B5EF4-FFF2-40B4-BE49-F238E27FC236}">
                    <a16:creationId xmlns:a16="http://schemas.microsoft.com/office/drawing/2014/main" id="{42EEF8D2-3C0A-ADAF-8B66-C97CC800B661}"/>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347">
                <a:extLst>
                  <a:ext uri="{FF2B5EF4-FFF2-40B4-BE49-F238E27FC236}">
                    <a16:creationId xmlns:a16="http://schemas.microsoft.com/office/drawing/2014/main" id="{FD41BAF2-8A06-D641-5A99-893E1F63B252}"/>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348">
                <a:extLst>
                  <a:ext uri="{FF2B5EF4-FFF2-40B4-BE49-F238E27FC236}">
                    <a16:creationId xmlns:a16="http://schemas.microsoft.com/office/drawing/2014/main" id="{E12DC0AD-8102-30AB-E4E7-1DE1DC1132A7}"/>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349">
                <a:extLst>
                  <a:ext uri="{FF2B5EF4-FFF2-40B4-BE49-F238E27FC236}">
                    <a16:creationId xmlns:a16="http://schemas.microsoft.com/office/drawing/2014/main" id="{D02A13C9-95CF-90FE-59F5-947D00044C1A}"/>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350">
                <a:extLst>
                  <a:ext uri="{FF2B5EF4-FFF2-40B4-BE49-F238E27FC236}">
                    <a16:creationId xmlns:a16="http://schemas.microsoft.com/office/drawing/2014/main" id="{5925E1EE-5D3A-04EE-B415-B9961C76E10D}"/>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351">
                <a:extLst>
                  <a:ext uri="{FF2B5EF4-FFF2-40B4-BE49-F238E27FC236}">
                    <a16:creationId xmlns:a16="http://schemas.microsoft.com/office/drawing/2014/main" id="{CB48E5DC-192F-A558-0889-C31BD336B366}"/>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38824046"/>
      </p:ext>
    </p:extLst>
  </p:cSld>
  <p:clrMapOvr>
    <a:masterClrMapping/>
  </p:clrMapOvr>
</p:sld>
</file>

<file path=ppt/slides/slide1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75DAB-46E3-C787-5A83-0BE09E03545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4B69D5-D57B-18E6-A0F6-9CB810180665}"/>
              </a:ext>
            </a:extLst>
          </p:cNvPr>
          <p:cNvSpPr>
            <a:spLocks noGrp="1"/>
          </p:cNvSpPr>
          <p:nvPr>
            <p:ph type="sldNum" sz="quarter" idx="4"/>
          </p:nvPr>
        </p:nvSpPr>
        <p:spPr/>
        <p:txBody>
          <a:bodyPr/>
          <a:lstStyle/>
          <a:p>
            <a:fld id="{9C527BFA-2C0E-4CEC-B6A5-913A56FEF4B4}" type="slidenum">
              <a:rPr lang="fr-CA" smtClean="0"/>
              <a:t>16</a:t>
            </a:fld>
            <a:endParaRPr lang="fr-CA" dirty="0"/>
          </a:p>
        </p:txBody>
      </p:sp>
      <p:sp>
        <p:nvSpPr>
          <p:cNvPr id="7" name="Text Placeholder 6">
            <a:extLst>
              <a:ext uri="{FF2B5EF4-FFF2-40B4-BE49-F238E27FC236}">
                <a16:creationId xmlns:a16="http://schemas.microsoft.com/office/drawing/2014/main" id="{A0F61022-B411-D1F9-B71D-A5A6A134A765}"/>
              </a:ext>
            </a:extLst>
          </p:cNvPr>
          <p:cNvSpPr>
            <a:spLocks noGrp="1"/>
          </p:cNvSpPr>
          <p:nvPr>
            <p:ph type="body" sz="quarter" idx="32"/>
          </p:nvPr>
        </p:nvSpPr>
        <p:spPr>
          <a:xfrm>
            <a:off x="599826" y="1773160"/>
            <a:ext cx="6541269" cy="3813547"/>
          </a:xfrm>
        </p:spPr>
        <p:txBody>
          <a:bodyPr numCol="1"/>
          <a:lstStyle/>
          <a:p>
            <a:pPr marL="342900" indent="-342900">
              <a:lnSpc>
                <a:spcPct val="100000"/>
              </a:lnSpc>
              <a:buFont typeface="Arial" panose="020B0604020202020204" pitchFamily="34" charset="0"/>
              <a:buChar char="•"/>
            </a:pPr>
            <a:r>
              <a:rPr lang="en-GB" sz="1600" dirty="0"/>
              <a:t>Computador portátil e projetor/ecrã</a:t>
            </a:r>
          </a:p>
          <a:p>
            <a:pPr marL="342900" indent="-342900">
              <a:lnSpc>
                <a:spcPct val="100000"/>
              </a:lnSpc>
              <a:buFont typeface="Arial" panose="020B0604020202020204" pitchFamily="34" charset="0"/>
              <a:buChar char="•"/>
            </a:pPr>
            <a:r>
              <a:rPr lang="en-GB" sz="1600" dirty="0"/>
              <a:t>Laptop e projetor/ecrã</a:t>
            </a:r>
          </a:p>
          <a:p>
            <a:pPr marL="342900" indent="-342900">
              <a:lnSpc>
                <a:spcPct val="100000"/>
              </a:lnSpc>
              <a:buFont typeface="Arial" panose="020B0604020202020204" pitchFamily="34" charset="0"/>
              <a:buChar char="•"/>
            </a:pPr>
            <a:r>
              <a:rPr lang="en-GB" sz="1600" dirty="0"/>
              <a:t>Impressões de termos-chave ou prompts (opcional) Smartphones, tablets ou computadores (pelo menos um por grupo)</a:t>
            </a:r>
          </a:p>
          <a:p>
            <a:pPr marL="342900" indent="-342900">
              <a:lnSpc>
                <a:spcPct val="100000"/>
              </a:lnSpc>
              <a:buFont typeface="Arial" panose="020B0604020202020204" pitchFamily="34" charset="0"/>
              <a:buChar char="•"/>
            </a:pPr>
            <a:r>
              <a:rPr lang="en-GB" sz="1600" dirty="0"/>
              <a:t>Acesso ou contas de demonstração para 2–3 geradores de imagens de IA, por exemplo, Adobe Express, Leonardo AIgetimg.ai, Magic Studio</a:t>
            </a:r>
          </a:p>
          <a:p>
            <a:pPr marL="342900" indent="-342900">
              <a:lnSpc>
                <a:spcPct val="100000"/>
              </a:lnSpc>
              <a:buFont typeface="Arial" panose="020B0604020202020204" pitchFamily="34" charset="0"/>
              <a:buChar char="•"/>
            </a:pPr>
            <a:r>
              <a:rPr lang="en-GB" sz="1600" dirty="0"/>
              <a:t>Quadro branco/flipchart e marcadores</a:t>
            </a:r>
            <a:endParaRPr lang="en-US" sz="1600" dirty="0"/>
          </a:p>
        </p:txBody>
      </p:sp>
      <p:sp>
        <p:nvSpPr>
          <p:cNvPr id="9" name="Text Placeholder 8">
            <a:extLst>
              <a:ext uri="{FF2B5EF4-FFF2-40B4-BE49-F238E27FC236}">
                <a16:creationId xmlns:a16="http://schemas.microsoft.com/office/drawing/2014/main" id="{A5C10C2D-878B-77DF-A1C2-114D10CAFD8F}"/>
              </a:ext>
            </a:extLst>
          </p:cNvPr>
          <p:cNvSpPr>
            <a:spLocks noGrp="1"/>
          </p:cNvSpPr>
          <p:nvPr>
            <p:ph type="body" sz="quarter" idx="38"/>
          </p:nvPr>
        </p:nvSpPr>
        <p:spPr>
          <a:xfrm>
            <a:off x="634478" y="525575"/>
            <a:ext cx="6506617" cy="381311"/>
          </a:xfrm>
        </p:spPr>
        <p:txBody>
          <a:bodyPr/>
          <a:lstStyle/>
          <a:p>
            <a:r>
              <a:rPr lang="en-US" sz="1800" dirty="0"/>
              <a:t>O que precisa para ministrar a sessão</a:t>
            </a:r>
          </a:p>
        </p:txBody>
      </p:sp>
      <p:pic>
        <p:nvPicPr>
          <p:cNvPr id="13" name="Picture Placeholder 12">
            <a:extLst>
              <a:ext uri="{FF2B5EF4-FFF2-40B4-BE49-F238E27FC236}">
                <a16:creationId xmlns:a16="http://schemas.microsoft.com/office/drawing/2014/main" id="{31DAD37E-1E71-116A-9791-9F517C1C825F}"/>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a:stretch/>
        </p:blipFill>
        <p:spPr/>
      </p:pic>
      <p:sp>
        <p:nvSpPr>
          <p:cNvPr id="11" name="Text Placeholder 10">
            <a:extLst>
              <a:ext uri="{FF2B5EF4-FFF2-40B4-BE49-F238E27FC236}">
                <a16:creationId xmlns:a16="http://schemas.microsoft.com/office/drawing/2014/main" id="{FCA1F9FF-5A63-01A9-AE71-AE703B5E8CAB}"/>
              </a:ext>
            </a:extLst>
          </p:cNvPr>
          <p:cNvSpPr>
            <a:spLocks noGrp="1"/>
          </p:cNvSpPr>
          <p:nvPr>
            <p:ph type="body" sz="quarter" idx="40"/>
          </p:nvPr>
        </p:nvSpPr>
        <p:spPr>
          <a:xfrm>
            <a:off x="4100052" y="5586707"/>
            <a:ext cx="3308025" cy="1630230"/>
          </a:xfrm>
        </p:spPr>
        <p:txBody>
          <a:bodyPr/>
          <a:lstStyle/>
          <a:p>
            <a:r>
              <a:rPr lang="en-US" dirty="0"/>
              <a:t>O sucesso na criação da IA seria o maior acontecimento da história da humanidade. Infelizmente, também pode ser o último, a menos que aprendamos a evitar os riscos</a:t>
            </a:r>
          </a:p>
          <a:p>
            <a:endParaRPr lang="en-US" dirty="0"/>
          </a:p>
        </p:txBody>
      </p:sp>
      <p:cxnSp>
        <p:nvCxnSpPr>
          <p:cNvPr id="14" name="Straight Connector 13">
            <a:extLst>
              <a:ext uri="{FF2B5EF4-FFF2-40B4-BE49-F238E27FC236}">
                <a16:creationId xmlns:a16="http://schemas.microsoft.com/office/drawing/2014/main" id="{B1D850F4-E318-952D-A29B-690F352B9A9F}"/>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4CE4332-E7ED-DB3D-043A-ABD1ED5F577F}"/>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16" name="Graphic 43">
            <a:extLst>
              <a:ext uri="{FF2B5EF4-FFF2-40B4-BE49-F238E27FC236}">
                <a16:creationId xmlns:a16="http://schemas.microsoft.com/office/drawing/2014/main" id="{38BA95F4-53C3-8E37-8FE4-B95C432E3D77}"/>
              </a:ext>
            </a:extLst>
          </p:cNvPr>
          <p:cNvSpPr/>
          <p:nvPr/>
        </p:nvSpPr>
        <p:spPr>
          <a:xfrm>
            <a:off x="-1946662" y="753469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88178"/>
              </a:schemeClr>
            </a:solidFill>
            <a:prstDash val="solid"/>
            <a:miter/>
          </a:ln>
        </p:spPr>
        <p:txBody>
          <a:bodyPr rtlCol="0" anchor="ctr"/>
          <a:lstStyle/>
          <a:p>
            <a:endParaRPr lang="en-US" dirty="0"/>
          </a:p>
        </p:txBody>
      </p:sp>
      <p:grpSp>
        <p:nvGrpSpPr>
          <p:cNvPr id="3" name="Graphic 3">
            <a:extLst>
              <a:ext uri="{FF2B5EF4-FFF2-40B4-BE49-F238E27FC236}">
                <a16:creationId xmlns:a16="http://schemas.microsoft.com/office/drawing/2014/main" id="{6B259743-D6E7-4F13-4628-28DAC09BF47C}"/>
              </a:ext>
            </a:extLst>
          </p:cNvPr>
          <p:cNvGrpSpPr/>
          <p:nvPr/>
        </p:nvGrpSpPr>
        <p:grpSpPr>
          <a:xfrm>
            <a:off x="5613428" y="376898"/>
            <a:ext cx="1401735" cy="1166152"/>
            <a:chOff x="923129" y="5951680"/>
            <a:chExt cx="707633" cy="710376"/>
          </a:xfrm>
          <a:solidFill>
            <a:srgbClr val="282666"/>
          </a:solidFill>
        </p:grpSpPr>
        <p:sp>
          <p:nvSpPr>
            <p:cNvPr id="4" name="Freeform 431">
              <a:extLst>
                <a:ext uri="{FF2B5EF4-FFF2-40B4-BE49-F238E27FC236}">
                  <a16:creationId xmlns:a16="http://schemas.microsoft.com/office/drawing/2014/main" id="{ED14C303-5503-EE37-5F97-5A2FA698F619}"/>
                </a:ext>
              </a:extLst>
            </p:cNvPr>
            <p:cNvSpPr/>
            <p:nvPr/>
          </p:nvSpPr>
          <p:spPr>
            <a:xfrm>
              <a:off x="1394884" y="6017507"/>
              <a:ext cx="65826" cy="153594"/>
            </a:xfrm>
            <a:custGeom>
              <a:avLst/>
              <a:gdLst>
                <a:gd name="connsiteX0" fmla="*/ 0 w 65826"/>
                <a:gd name="connsiteY0" fmla="*/ 0 h 153594"/>
                <a:gd name="connsiteX1" fmla="*/ 65827 w 65826"/>
                <a:gd name="connsiteY1" fmla="*/ 0 h 153594"/>
                <a:gd name="connsiteX2" fmla="*/ 65827 w 65826"/>
                <a:gd name="connsiteY2" fmla="*/ 153595 h 153594"/>
                <a:gd name="connsiteX3" fmla="*/ 0 w 65826"/>
                <a:gd name="connsiteY3" fmla="*/ 153595 h 153594"/>
              </a:gdLst>
              <a:ahLst/>
              <a:cxnLst>
                <a:cxn ang="0">
                  <a:pos x="connsiteX0" y="connsiteY0"/>
                </a:cxn>
                <a:cxn ang="0">
                  <a:pos x="connsiteX1" y="connsiteY1"/>
                </a:cxn>
                <a:cxn ang="0">
                  <a:pos x="connsiteX2" y="connsiteY2"/>
                </a:cxn>
                <a:cxn ang="0">
                  <a:pos x="connsiteX3" y="connsiteY3"/>
                </a:cxn>
              </a:cxnLst>
              <a:rect l="l" t="t" r="r" b="b"/>
              <a:pathLst>
                <a:path w="65826" h="153594">
                  <a:moveTo>
                    <a:pt x="0" y="0"/>
                  </a:moveTo>
                  <a:lnTo>
                    <a:pt x="65827" y="0"/>
                  </a:lnTo>
                  <a:lnTo>
                    <a:pt x="65827" y="153595"/>
                  </a:lnTo>
                  <a:lnTo>
                    <a:pt x="0" y="153595"/>
                  </a:lnTo>
                  <a:close/>
                </a:path>
              </a:pathLst>
            </a:custGeom>
            <a:solidFill>
              <a:srgbClr val="ED8623"/>
            </a:solidFill>
            <a:ln w="27426" cap="flat">
              <a:noFill/>
              <a:prstDash val="solid"/>
              <a:miter/>
            </a:ln>
          </p:spPr>
          <p:txBody>
            <a:bodyPr rtlCol="0" anchor="ctr"/>
            <a:lstStyle/>
            <a:p>
              <a:endParaRPr lang="en-US"/>
            </a:p>
          </p:txBody>
        </p:sp>
        <p:grpSp>
          <p:nvGrpSpPr>
            <p:cNvPr id="5" name="Graphic 3">
              <a:extLst>
                <a:ext uri="{FF2B5EF4-FFF2-40B4-BE49-F238E27FC236}">
                  <a16:creationId xmlns:a16="http://schemas.microsoft.com/office/drawing/2014/main" id="{25F19B2A-3955-8D1F-D1B3-E046870D5DC9}"/>
                </a:ext>
              </a:extLst>
            </p:cNvPr>
            <p:cNvGrpSpPr/>
            <p:nvPr/>
          </p:nvGrpSpPr>
          <p:grpSpPr>
            <a:xfrm>
              <a:off x="923129" y="5951680"/>
              <a:ext cx="707633" cy="710376"/>
              <a:chOff x="923129" y="5951680"/>
              <a:chExt cx="707633" cy="710376"/>
            </a:xfrm>
            <a:grpFill/>
          </p:grpSpPr>
          <p:sp>
            <p:nvSpPr>
              <p:cNvPr id="6" name="Freeform 433">
                <a:extLst>
                  <a:ext uri="{FF2B5EF4-FFF2-40B4-BE49-F238E27FC236}">
                    <a16:creationId xmlns:a16="http://schemas.microsoft.com/office/drawing/2014/main" id="{FBE4B688-AF2F-5877-2FC9-07F7C8F8F845}"/>
                  </a:ext>
                </a:extLst>
              </p:cNvPr>
              <p:cNvSpPr/>
              <p:nvPr/>
            </p:nvSpPr>
            <p:spPr>
              <a:xfrm>
                <a:off x="923129" y="5951680"/>
                <a:ext cx="707633" cy="710376"/>
              </a:xfrm>
              <a:custGeom>
                <a:avLst/>
                <a:gdLst>
                  <a:gd name="connsiteX0" fmla="*/ 704892 w 707633"/>
                  <a:gd name="connsiteY0" fmla="*/ 101483 h 710376"/>
                  <a:gd name="connsiteX1" fmla="*/ 650036 w 707633"/>
                  <a:gd name="connsiteY1" fmla="*/ 46627 h 710376"/>
                  <a:gd name="connsiteX2" fmla="*/ 592438 w 707633"/>
                  <a:gd name="connsiteY2" fmla="*/ 46627 h 710376"/>
                  <a:gd name="connsiteX3" fmla="*/ 592438 w 707633"/>
                  <a:gd name="connsiteY3" fmla="*/ 32913 h 710376"/>
                  <a:gd name="connsiteX4" fmla="*/ 559524 w 707633"/>
                  <a:gd name="connsiteY4" fmla="*/ 0 h 710376"/>
                  <a:gd name="connsiteX5" fmla="*/ 148109 w 707633"/>
                  <a:gd name="connsiteY5" fmla="*/ 0 h 710376"/>
                  <a:gd name="connsiteX6" fmla="*/ 115197 w 707633"/>
                  <a:gd name="connsiteY6" fmla="*/ 32913 h 710376"/>
                  <a:gd name="connsiteX7" fmla="*/ 115197 w 707633"/>
                  <a:gd name="connsiteY7" fmla="*/ 46627 h 710376"/>
                  <a:gd name="connsiteX8" fmla="*/ 54855 w 707633"/>
                  <a:gd name="connsiteY8" fmla="*/ 46627 h 710376"/>
                  <a:gd name="connsiteX9" fmla="*/ 0 w 707633"/>
                  <a:gd name="connsiteY9" fmla="*/ 101483 h 710376"/>
                  <a:gd name="connsiteX10" fmla="*/ 0 w 707633"/>
                  <a:gd name="connsiteY10" fmla="*/ 512897 h 710376"/>
                  <a:gd name="connsiteX11" fmla="*/ 54855 w 707633"/>
                  <a:gd name="connsiteY11" fmla="*/ 567752 h 710376"/>
                  <a:gd name="connsiteX12" fmla="*/ 104225 w 707633"/>
                  <a:gd name="connsiteY12" fmla="*/ 567752 h 710376"/>
                  <a:gd name="connsiteX13" fmla="*/ 115197 w 707633"/>
                  <a:gd name="connsiteY13" fmla="*/ 556781 h 710376"/>
                  <a:gd name="connsiteX14" fmla="*/ 104225 w 707633"/>
                  <a:gd name="connsiteY14" fmla="*/ 545810 h 710376"/>
                  <a:gd name="connsiteX15" fmla="*/ 54855 w 707633"/>
                  <a:gd name="connsiteY15" fmla="*/ 545810 h 710376"/>
                  <a:gd name="connsiteX16" fmla="*/ 19200 w 707633"/>
                  <a:gd name="connsiteY16" fmla="*/ 510154 h 710376"/>
                  <a:gd name="connsiteX17" fmla="*/ 19200 w 707633"/>
                  <a:gd name="connsiteY17" fmla="*/ 499183 h 710376"/>
                  <a:gd name="connsiteX18" fmla="*/ 685692 w 707633"/>
                  <a:gd name="connsiteY18" fmla="*/ 499183 h 710376"/>
                  <a:gd name="connsiteX19" fmla="*/ 685692 w 707633"/>
                  <a:gd name="connsiteY19" fmla="*/ 512897 h 710376"/>
                  <a:gd name="connsiteX20" fmla="*/ 650036 w 707633"/>
                  <a:gd name="connsiteY20" fmla="*/ 548552 h 710376"/>
                  <a:gd name="connsiteX21" fmla="*/ 145366 w 707633"/>
                  <a:gd name="connsiteY21" fmla="*/ 548552 h 710376"/>
                  <a:gd name="connsiteX22" fmla="*/ 134395 w 707633"/>
                  <a:gd name="connsiteY22" fmla="*/ 559524 h 710376"/>
                  <a:gd name="connsiteX23" fmla="*/ 145366 w 707633"/>
                  <a:gd name="connsiteY23" fmla="*/ 570495 h 710376"/>
                  <a:gd name="connsiteX24" fmla="*/ 263306 w 707633"/>
                  <a:gd name="connsiteY24" fmla="*/ 570495 h 710376"/>
                  <a:gd name="connsiteX25" fmla="*/ 263306 w 707633"/>
                  <a:gd name="connsiteY25" fmla="*/ 641807 h 710376"/>
                  <a:gd name="connsiteX26" fmla="*/ 205708 w 707633"/>
                  <a:gd name="connsiteY26" fmla="*/ 641807 h 710376"/>
                  <a:gd name="connsiteX27" fmla="*/ 183766 w 707633"/>
                  <a:gd name="connsiteY27" fmla="*/ 663749 h 710376"/>
                  <a:gd name="connsiteX28" fmla="*/ 183766 w 707633"/>
                  <a:gd name="connsiteY28" fmla="*/ 688434 h 710376"/>
                  <a:gd name="connsiteX29" fmla="*/ 205708 w 707633"/>
                  <a:gd name="connsiteY29" fmla="*/ 710376 h 710376"/>
                  <a:gd name="connsiteX30" fmla="*/ 414158 w 707633"/>
                  <a:gd name="connsiteY30" fmla="*/ 710376 h 710376"/>
                  <a:gd name="connsiteX31" fmla="*/ 425129 w 707633"/>
                  <a:gd name="connsiteY31" fmla="*/ 699404 h 710376"/>
                  <a:gd name="connsiteX32" fmla="*/ 414158 w 707633"/>
                  <a:gd name="connsiteY32" fmla="*/ 688434 h 710376"/>
                  <a:gd name="connsiteX33" fmla="*/ 205708 w 707633"/>
                  <a:gd name="connsiteY33" fmla="*/ 688434 h 710376"/>
                  <a:gd name="connsiteX34" fmla="*/ 205708 w 707633"/>
                  <a:gd name="connsiteY34" fmla="*/ 688434 h 710376"/>
                  <a:gd name="connsiteX35" fmla="*/ 205708 w 707633"/>
                  <a:gd name="connsiteY35" fmla="*/ 663749 h 710376"/>
                  <a:gd name="connsiteX36" fmla="*/ 205708 w 707633"/>
                  <a:gd name="connsiteY36" fmla="*/ 663749 h 710376"/>
                  <a:gd name="connsiteX37" fmla="*/ 504669 w 707633"/>
                  <a:gd name="connsiteY37" fmla="*/ 663749 h 710376"/>
                  <a:gd name="connsiteX38" fmla="*/ 504669 w 707633"/>
                  <a:gd name="connsiteY38" fmla="*/ 663749 h 710376"/>
                  <a:gd name="connsiteX39" fmla="*/ 504669 w 707633"/>
                  <a:gd name="connsiteY39" fmla="*/ 688434 h 710376"/>
                  <a:gd name="connsiteX40" fmla="*/ 504669 w 707633"/>
                  <a:gd name="connsiteY40" fmla="*/ 688434 h 710376"/>
                  <a:gd name="connsiteX41" fmla="*/ 455300 w 707633"/>
                  <a:gd name="connsiteY41" fmla="*/ 688434 h 710376"/>
                  <a:gd name="connsiteX42" fmla="*/ 444329 w 707633"/>
                  <a:gd name="connsiteY42" fmla="*/ 699404 h 710376"/>
                  <a:gd name="connsiteX43" fmla="*/ 455300 w 707633"/>
                  <a:gd name="connsiteY43" fmla="*/ 710376 h 710376"/>
                  <a:gd name="connsiteX44" fmla="*/ 504669 w 707633"/>
                  <a:gd name="connsiteY44" fmla="*/ 710376 h 710376"/>
                  <a:gd name="connsiteX45" fmla="*/ 526612 w 707633"/>
                  <a:gd name="connsiteY45" fmla="*/ 688434 h 710376"/>
                  <a:gd name="connsiteX46" fmla="*/ 526612 w 707633"/>
                  <a:gd name="connsiteY46" fmla="*/ 663749 h 710376"/>
                  <a:gd name="connsiteX47" fmla="*/ 504669 w 707633"/>
                  <a:gd name="connsiteY47" fmla="*/ 641807 h 710376"/>
                  <a:gd name="connsiteX48" fmla="*/ 447071 w 707633"/>
                  <a:gd name="connsiteY48" fmla="*/ 641807 h 710376"/>
                  <a:gd name="connsiteX49" fmla="*/ 447071 w 707633"/>
                  <a:gd name="connsiteY49" fmla="*/ 570495 h 710376"/>
                  <a:gd name="connsiteX50" fmla="*/ 652778 w 707633"/>
                  <a:gd name="connsiteY50" fmla="*/ 570495 h 710376"/>
                  <a:gd name="connsiteX51" fmla="*/ 707634 w 707633"/>
                  <a:gd name="connsiteY51" fmla="*/ 515640 h 710376"/>
                  <a:gd name="connsiteX52" fmla="*/ 707634 w 707633"/>
                  <a:gd name="connsiteY52" fmla="*/ 101483 h 710376"/>
                  <a:gd name="connsiteX53" fmla="*/ 364788 w 707633"/>
                  <a:gd name="connsiteY53" fmla="*/ 639064 h 710376"/>
                  <a:gd name="connsiteX54" fmla="*/ 340103 w 707633"/>
                  <a:gd name="connsiteY54" fmla="*/ 639064 h 710376"/>
                  <a:gd name="connsiteX55" fmla="*/ 340103 w 707633"/>
                  <a:gd name="connsiteY55" fmla="*/ 614379 h 710376"/>
                  <a:gd name="connsiteX56" fmla="*/ 340103 w 707633"/>
                  <a:gd name="connsiteY56" fmla="*/ 614379 h 710376"/>
                  <a:gd name="connsiteX57" fmla="*/ 362046 w 707633"/>
                  <a:gd name="connsiteY57" fmla="*/ 614379 h 710376"/>
                  <a:gd name="connsiteX58" fmla="*/ 362046 w 707633"/>
                  <a:gd name="connsiteY58" fmla="*/ 614379 h 710376"/>
                  <a:gd name="connsiteX59" fmla="*/ 362046 w 707633"/>
                  <a:gd name="connsiteY59" fmla="*/ 639064 h 710376"/>
                  <a:gd name="connsiteX60" fmla="*/ 419643 w 707633"/>
                  <a:gd name="connsiteY60" fmla="*/ 639064 h 710376"/>
                  <a:gd name="connsiteX61" fmla="*/ 383987 w 707633"/>
                  <a:gd name="connsiteY61" fmla="*/ 639064 h 710376"/>
                  <a:gd name="connsiteX62" fmla="*/ 383987 w 707633"/>
                  <a:gd name="connsiteY62" fmla="*/ 614379 h 710376"/>
                  <a:gd name="connsiteX63" fmla="*/ 362046 w 707633"/>
                  <a:gd name="connsiteY63" fmla="*/ 592437 h 710376"/>
                  <a:gd name="connsiteX64" fmla="*/ 340103 w 707633"/>
                  <a:gd name="connsiteY64" fmla="*/ 592437 h 710376"/>
                  <a:gd name="connsiteX65" fmla="*/ 318161 w 707633"/>
                  <a:gd name="connsiteY65" fmla="*/ 614379 h 710376"/>
                  <a:gd name="connsiteX66" fmla="*/ 318161 w 707633"/>
                  <a:gd name="connsiteY66" fmla="*/ 639064 h 710376"/>
                  <a:gd name="connsiteX67" fmla="*/ 282505 w 707633"/>
                  <a:gd name="connsiteY67" fmla="*/ 639064 h 710376"/>
                  <a:gd name="connsiteX68" fmla="*/ 282505 w 707633"/>
                  <a:gd name="connsiteY68" fmla="*/ 567752 h 710376"/>
                  <a:gd name="connsiteX69" fmla="*/ 422386 w 707633"/>
                  <a:gd name="connsiteY69" fmla="*/ 567752 h 710376"/>
                  <a:gd name="connsiteX70" fmla="*/ 422386 w 707633"/>
                  <a:gd name="connsiteY70" fmla="*/ 639064 h 710376"/>
                  <a:gd name="connsiteX71" fmla="*/ 639064 w 707633"/>
                  <a:gd name="connsiteY71" fmla="*/ 479983 h 710376"/>
                  <a:gd name="connsiteX72" fmla="*/ 592438 w 707633"/>
                  <a:gd name="connsiteY72" fmla="*/ 479983 h 710376"/>
                  <a:gd name="connsiteX73" fmla="*/ 592438 w 707633"/>
                  <a:gd name="connsiteY73" fmla="*/ 112453 h 710376"/>
                  <a:gd name="connsiteX74" fmla="*/ 628094 w 707633"/>
                  <a:gd name="connsiteY74" fmla="*/ 112453 h 710376"/>
                  <a:gd name="connsiteX75" fmla="*/ 641807 w 707633"/>
                  <a:gd name="connsiteY75" fmla="*/ 126167 h 710376"/>
                  <a:gd name="connsiteX76" fmla="*/ 641807 w 707633"/>
                  <a:gd name="connsiteY76" fmla="*/ 479983 h 710376"/>
                  <a:gd name="connsiteX77" fmla="*/ 112454 w 707633"/>
                  <a:gd name="connsiteY77" fmla="*/ 479983 h 710376"/>
                  <a:gd name="connsiteX78" fmla="*/ 65826 w 707633"/>
                  <a:gd name="connsiteY78" fmla="*/ 479983 h 710376"/>
                  <a:gd name="connsiteX79" fmla="*/ 65826 w 707633"/>
                  <a:gd name="connsiteY79" fmla="*/ 123424 h 710376"/>
                  <a:gd name="connsiteX80" fmla="*/ 79540 w 707633"/>
                  <a:gd name="connsiteY80" fmla="*/ 109710 h 710376"/>
                  <a:gd name="connsiteX81" fmla="*/ 115197 w 707633"/>
                  <a:gd name="connsiteY81" fmla="*/ 109710 h 710376"/>
                  <a:gd name="connsiteX82" fmla="*/ 115197 w 707633"/>
                  <a:gd name="connsiteY82" fmla="*/ 479983 h 710376"/>
                  <a:gd name="connsiteX83" fmla="*/ 131653 w 707633"/>
                  <a:gd name="connsiteY83" fmla="*/ 362045 h 710376"/>
                  <a:gd name="connsiteX84" fmla="*/ 224907 w 707633"/>
                  <a:gd name="connsiteY84" fmla="*/ 362045 h 710376"/>
                  <a:gd name="connsiteX85" fmla="*/ 224907 w 707633"/>
                  <a:gd name="connsiteY85" fmla="*/ 477241 h 710376"/>
                  <a:gd name="connsiteX86" fmla="*/ 131653 w 707633"/>
                  <a:gd name="connsiteY86" fmla="*/ 477241 h 710376"/>
                  <a:gd name="connsiteX87" fmla="*/ 131653 w 707633"/>
                  <a:gd name="connsiteY87" fmla="*/ 362045 h 710376"/>
                  <a:gd name="connsiteX88" fmla="*/ 200222 w 707633"/>
                  <a:gd name="connsiteY88" fmla="*/ 170052 h 710376"/>
                  <a:gd name="connsiteX89" fmla="*/ 235878 w 707633"/>
                  <a:gd name="connsiteY89" fmla="*/ 134396 h 710376"/>
                  <a:gd name="connsiteX90" fmla="*/ 271534 w 707633"/>
                  <a:gd name="connsiteY90" fmla="*/ 170052 h 710376"/>
                  <a:gd name="connsiteX91" fmla="*/ 235878 w 707633"/>
                  <a:gd name="connsiteY91" fmla="*/ 205707 h 710376"/>
                  <a:gd name="connsiteX92" fmla="*/ 200222 w 707633"/>
                  <a:gd name="connsiteY92" fmla="*/ 170052 h 710376"/>
                  <a:gd name="connsiteX93" fmla="*/ 200222 w 707633"/>
                  <a:gd name="connsiteY93" fmla="*/ 170052 h 710376"/>
                  <a:gd name="connsiteX94" fmla="*/ 235878 w 707633"/>
                  <a:gd name="connsiteY94" fmla="*/ 224907 h 710376"/>
                  <a:gd name="connsiteX95" fmla="*/ 257820 w 707633"/>
                  <a:gd name="connsiteY95" fmla="*/ 230393 h 710376"/>
                  <a:gd name="connsiteX96" fmla="*/ 244106 w 707633"/>
                  <a:gd name="connsiteY96" fmla="*/ 241364 h 710376"/>
                  <a:gd name="connsiteX97" fmla="*/ 227649 w 707633"/>
                  <a:gd name="connsiteY97" fmla="*/ 241364 h 710376"/>
                  <a:gd name="connsiteX98" fmla="*/ 213936 w 707633"/>
                  <a:gd name="connsiteY98" fmla="*/ 230393 h 710376"/>
                  <a:gd name="connsiteX99" fmla="*/ 235878 w 707633"/>
                  <a:gd name="connsiteY99" fmla="*/ 224907 h 710376"/>
                  <a:gd name="connsiteX100" fmla="*/ 235878 w 707633"/>
                  <a:gd name="connsiteY100" fmla="*/ 224907 h 710376"/>
                  <a:gd name="connsiteX101" fmla="*/ 197480 w 707633"/>
                  <a:gd name="connsiteY101" fmla="*/ 241364 h 710376"/>
                  <a:gd name="connsiteX102" fmla="*/ 216678 w 707633"/>
                  <a:gd name="connsiteY102" fmla="*/ 257820 h 710376"/>
                  <a:gd name="connsiteX103" fmla="*/ 238621 w 707633"/>
                  <a:gd name="connsiteY103" fmla="*/ 266048 h 710376"/>
                  <a:gd name="connsiteX104" fmla="*/ 260563 w 707633"/>
                  <a:gd name="connsiteY104" fmla="*/ 257820 h 710376"/>
                  <a:gd name="connsiteX105" fmla="*/ 279763 w 707633"/>
                  <a:gd name="connsiteY105" fmla="*/ 241364 h 710376"/>
                  <a:gd name="connsiteX106" fmla="*/ 301704 w 707633"/>
                  <a:gd name="connsiteY106" fmla="*/ 255077 h 710376"/>
                  <a:gd name="connsiteX107" fmla="*/ 320904 w 707633"/>
                  <a:gd name="connsiteY107" fmla="*/ 257820 h 710376"/>
                  <a:gd name="connsiteX108" fmla="*/ 334618 w 707633"/>
                  <a:gd name="connsiteY108" fmla="*/ 244107 h 710376"/>
                  <a:gd name="connsiteX109" fmla="*/ 334618 w 707633"/>
                  <a:gd name="connsiteY109" fmla="*/ 241364 h 710376"/>
                  <a:gd name="connsiteX110" fmla="*/ 359303 w 707633"/>
                  <a:gd name="connsiteY110" fmla="*/ 249592 h 710376"/>
                  <a:gd name="connsiteX111" fmla="*/ 342846 w 707633"/>
                  <a:gd name="connsiteY111" fmla="*/ 293476 h 710376"/>
                  <a:gd name="connsiteX112" fmla="*/ 334618 w 707633"/>
                  <a:gd name="connsiteY112" fmla="*/ 301704 h 710376"/>
                  <a:gd name="connsiteX113" fmla="*/ 323646 w 707633"/>
                  <a:gd name="connsiteY113" fmla="*/ 298962 h 710376"/>
                  <a:gd name="connsiteX114" fmla="*/ 318161 w 707633"/>
                  <a:gd name="connsiteY114" fmla="*/ 296219 h 710376"/>
                  <a:gd name="connsiteX115" fmla="*/ 318161 w 707633"/>
                  <a:gd name="connsiteY115" fmla="*/ 282505 h 710376"/>
                  <a:gd name="connsiteX116" fmla="*/ 307190 w 707633"/>
                  <a:gd name="connsiteY116" fmla="*/ 271534 h 710376"/>
                  <a:gd name="connsiteX117" fmla="*/ 296219 w 707633"/>
                  <a:gd name="connsiteY117" fmla="*/ 282505 h 710376"/>
                  <a:gd name="connsiteX118" fmla="*/ 296219 w 707633"/>
                  <a:gd name="connsiteY118" fmla="*/ 301704 h 710376"/>
                  <a:gd name="connsiteX119" fmla="*/ 296219 w 707633"/>
                  <a:gd name="connsiteY119" fmla="*/ 301704 h 710376"/>
                  <a:gd name="connsiteX120" fmla="*/ 296219 w 707633"/>
                  <a:gd name="connsiteY120" fmla="*/ 340103 h 710376"/>
                  <a:gd name="connsiteX121" fmla="*/ 181023 w 707633"/>
                  <a:gd name="connsiteY121" fmla="*/ 340103 h 710376"/>
                  <a:gd name="connsiteX122" fmla="*/ 181023 w 707633"/>
                  <a:gd name="connsiteY122" fmla="*/ 282505 h 710376"/>
                  <a:gd name="connsiteX123" fmla="*/ 197480 w 707633"/>
                  <a:gd name="connsiteY123" fmla="*/ 241364 h 710376"/>
                  <a:gd name="connsiteX124" fmla="*/ 197480 w 707633"/>
                  <a:gd name="connsiteY124" fmla="*/ 241364 h 710376"/>
                  <a:gd name="connsiteX125" fmla="*/ 342846 w 707633"/>
                  <a:gd name="connsiteY125" fmla="*/ 216679 h 710376"/>
                  <a:gd name="connsiteX126" fmla="*/ 342846 w 707633"/>
                  <a:gd name="connsiteY126" fmla="*/ 216679 h 710376"/>
                  <a:gd name="connsiteX127" fmla="*/ 351074 w 707633"/>
                  <a:gd name="connsiteY127" fmla="*/ 194736 h 710376"/>
                  <a:gd name="connsiteX128" fmla="*/ 356560 w 707633"/>
                  <a:gd name="connsiteY128" fmla="*/ 186508 h 710376"/>
                  <a:gd name="connsiteX129" fmla="*/ 364788 w 707633"/>
                  <a:gd name="connsiteY129" fmla="*/ 186508 h 710376"/>
                  <a:gd name="connsiteX130" fmla="*/ 364788 w 707633"/>
                  <a:gd name="connsiteY130" fmla="*/ 189251 h 710376"/>
                  <a:gd name="connsiteX131" fmla="*/ 373017 w 707633"/>
                  <a:gd name="connsiteY131" fmla="*/ 202965 h 710376"/>
                  <a:gd name="connsiteX132" fmla="*/ 375759 w 707633"/>
                  <a:gd name="connsiteY132" fmla="*/ 202965 h 710376"/>
                  <a:gd name="connsiteX133" fmla="*/ 375759 w 707633"/>
                  <a:gd name="connsiteY133" fmla="*/ 202965 h 710376"/>
                  <a:gd name="connsiteX134" fmla="*/ 375759 w 707633"/>
                  <a:gd name="connsiteY134" fmla="*/ 202965 h 710376"/>
                  <a:gd name="connsiteX135" fmla="*/ 364788 w 707633"/>
                  <a:gd name="connsiteY135" fmla="*/ 230393 h 710376"/>
                  <a:gd name="connsiteX136" fmla="*/ 340103 w 707633"/>
                  <a:gd name="connsiteY136" fmla="*/ 222164 h 710376"/>
                  <a:gd name="connsiteX137" fmla="*/ 342846 w 707633"/>
                  <a:gd name="connsiteY137" fmla="*/ 216679 h 710376"/>
                  <a:gd name="connsiteX138" fmla="*/ 392215 w 707633"/>
                  <a:gd name="connsiteY138" fmla="*/ 183765 h 710376"/>
                  <a:gd name="connsiteX139" fmla="*/ 386730 w 707633"/>
                  <a:gd name="connsiteY139" fmla="*/ 175537 h 710376"/>
                  <a:gd name="connsiteX140" fmla="*/ 405929 w 707633"/>
                  <a:gd name="connsiteY140" fmla="*/ 101483 h 710376"/>
                  <a:gd name="connsiteX141" fmla="*/ 397701 w 707633"/>
                  <a:gd name="connsiteY141" fmla="*/ 87769 h 710376"/>
                  <a:gd name="connsiteX142" fmla="*/ 383987 w 707633"/>
                  <a:gd name="connsiteY142" fmla="*/ 95997 h 710376"/>
                  <a:gd name="connsiteX143" fmla="*/ 367531 w 707633"/>
                  <a:gd name="connsiteY143" fmla="*/ 164566 h 710376"/>
                  <a:gd name="connsiteX144" fmla="*/ 345589 w 707633"/>
                  <a:gd name="connsiteY144" fmla="*/ 167309 h 710376"/>
                  <a:gd name="connsiteX145" fmla="*/ 334618 w 707633"/>
                  <a:gd name="connsiteY145" fmla="*/ 175537 h 710376"/>
                  <a:gd name="connsiteX146" fmla="*/ 334618 w 707633"/>
                  <a:gd name="connsiteY146" fmla="*/ 65827 h 710376"/>
                  <a:gd name="connsiteX147" fmla="*/ 334618 w 707633"/>
                  <a:gd name="connsiteY147" fmla="*/ 65827 h 710376"/>
                  <a:gd name="connsiteX148" fmla="*/ 518383 w 707633"/>
                  <a:gd name="connsiteY148" fmla="*/ 65827 h 710376"/>
                  <a:gd name="connsiteX149" fmla="*/ 518383 w 707633"/>
                  <a:gd name="connsiteY149" fmla="*/ 65827 h 710376"/>
                  <a:gd name="connsiteX150" fmla="*/ 518383 w 707633"/>
                  <a:gd name="connsiteY150" fmla="*/ 202965 h 710376"/>
                  <a:gd name="connsiteX151" fmla="*/ 518383 w 707633"/>
                  <a:gd name="connsiteY151" fmla="*/ 202965 h 710376"/>
                  <a:gd name="connsiteX152" fmla="*/ 392215 w 707633"/>
                  <a:gd name="connsiteY152" fmla="*/ 202965 h 710376"/>
                  <a:gd name="connsiteX153" fmla="*/ 392215 w 707633"/>
                  <a:gd name="connsiteY153" fmla="*/ 183765 h 710376"/>
                  <a:gd name="connsiteX154" fmla="*/ 392215 w 707633"/>
                  <a:gd name="connsiteY154" fmla="*/ 183765 h 710376"/>
                  <a:gd name="connsiteX155" fmla="*/ 246849 w 707633"/>
                  <a:gd name="connsiteY155" fmla="*/ 362045 h 710376"/>
                  <a:gd name="connsiteX156" fmla="*/ 570495 w 707633"/>
                  <a:gd name="connsiteY156" fmla="*/ 362045 h 710376"/>
                  <a:gd name="connsiteX157" fmla="*/ 570495 w 707633"/>
                  <a:gd name="connsiteY157" fmla="*/ 477241 h 710376"/>
                  <a:gd name="connsiteX158" fmla="*/ 246849 w 707633"/>
                  <a:gd name="connsiteY158" fmla="*/ 477241 h 710376"/>
                  <a:gd name="connsiteX159" fmla="*/ 246849 w 707633"/>
                  <a:gd name="connsiteY159" fmla="*/ 362045 h 710376"/>
                  <a:gd name="connsiteX160" fmla="*/ 145366 w 707633"/>
                  <a:gd name="connsiteY160" fmla="*/ 19200 h 710376"/>
                  <a:gd name="connsiteX161" fmla="*/ 556781 w 707633"/>
                  <a:gd name="connsiteY161" fmla="*/ 19200 h 710376"/>
                  <a:gd name="connsiteX162" fmla="*/ 570495 w 707633"/>
                  <a:gd name="connsiteY162" fmla="*/ 32913 h 710376"/>
                  <a:gd name="connsiteX163" fmla="*/ 570495 w 707633"/>
                  <a:gd name="connsiteY163" fmla="*/ 342845 h 710376"/>
                  <a:gd name="connsiteX164" fmla="*/ 315418 w 707633"/>
                  <a:gd name="connsiteY164" fmla="*/ 342845 h 710376"/>
                  <a:gd name="connsiteX165" fmla="*/ 315418 w 707633"/>
                  <a:gd name="connsiteY165" fmla="*/ 320904 h 710376"/>
                  <a:gd name="connsiteX166" fmla="*/ 329132 w 707633"/>
                  <a:gd name="connsiteY166" fmla="*/ 323646 h 710376"/>
                  <a:gd name="connsiteX167" fmla="*/ 340103 w 707633"/>
                  <a:gd name="connsiteY167" fmla="*/ 320904 h 710376"/>
                  <a:gd name="connsiteX168" fmla="*/ 362046 w 707633"/>
                  <a:gd name="connsiteY168" fmla="*/ 301704 h 710376"/>
                  <a:gd name="connsiteX169" fmla="*/ 389473 w 707633"/>
                  <a:gd name="connsiteY169" fmla="*/ 224907 h 710376"/>
                  <a:gd name="connsiteX170" fmla="*/ 523869 w 707633"/>
                  <a:gd name="connsiteY170" fmla="*/ 224907 h 710376"/>
                  <a:gd name="connsiteX171" fmla="*/ 545811 w 707633"/>
                  <a:gd name="connsiteY171" fmla="*/ 202965 h 710376"/>
                  <a:gd name="connsiteX172" fmla="*/ 545811 w 707633"/>
                  <a:gd name="connsiteY172" fmla="*/ 65827 h 710376"/>
                  <a:gd name="connsiteX173" fmla="*/ 523869 w 707633"/>
                  <a:gd name="connsiteY173" fmla="*/ 43884 h 710376"/>
                  <a:gd name="connsiteX174" fmla="*/ 340103 w 707633"/>
                  <a:gd name="connsiteY174" fmla="*/ 43884 h 710376"/>
                  <a:gd name="connsiteX175" fmla="*/ 318161 w 707633"/>
                  <a:gd name="connsiteY175" fmla="*/ 65827 h 710376"/>
                  <a:gd name="connsiteX176" fmla="*/ 318161 w 707633"/>
                  <a:gd name="connsiteY176" fmla="*/ 202965 h 710376"/>
                  <a:gd name="connsiteX177" fmla="*/ 320904 w 707633"/>
                  <a:gd name="connsiteY177" fmla="*/ 213936 h 710376"/>
                  <a:gd name="connsiteX178" fmla="*/ 312675 w 707633"/>
                  <a:gd name="connsiteY178" fmla="*/ 235878 h 710376"/>
                  <a:gd name="connsiteX179" fmla="*/ 312675 w 707633"/>
                  <a:gd name="connsiteY179" fmla="*/ 235878 h 710376"/>
                  <a:gd name="connsiteX180" fmla="*/ 312675 w 707633"/>
                  <a:gd name="connsiteY180" fmla="*/ 235878 h 710376"/>
                  <a:gd name="connsiteX181" fmla="*/ 285248 w 707633"/>
                  <a:gd name="connsiteY181" fmla="*/ 216679 h 710376"/>
                  <a:gd name="connsiteX182" fmla="*/ 274277 w 707633"/>
                  <a:gd name="connsiteY182" fmla="*/ 208450 h 710376"/>
                  <a:gd name="connsiteX183" fmla="*/ 296219 w 707633"/>
                  <a:gd name="connsiteY183" fmla="*/ 164566 h 710376"/>
                  <a:gd name="connsiteX184" fmla="*/ 241363 w 707633"/>
                  <a:gd name="connsiteY184" fmla="*/ 109710 h 710376"/>
                  <a:gd name="connsiteX185" fmla="*/ 186508 w 707633"/>
                  <a:gd name="connsiteY185" fmla="*/ 164566 h 710376"/>
                  <a:gd name="connsiteX186" fmla="*/ 208450 w 707633"/>
                  <a:gd name="connsiteY186" fmla="*/ 208450 h 710376"/>
                  <a:gd name="connsiteX187" fmla="*/ 197480 w 707633"/>
                  <a:gd name="connsiteY187" fmla="*/ 213936 h 710376"/>
                  <a:gd name="connsiteX188" fmla="*/ 194737 w 707633"/>
                  <a:gd name="connsiteY188" fmla="*/ 213936 h 710376"/>
                  <a:gd name="connsiteX189" fmla="*/ 161823 w 707633"/>
                  <a:gd name="connsiteY189" fmla="*/ 277019 h 710376"/>
                  <a:gd name="connsiteX190" fmla="*/ 161823 w 707633"/>
                  <a:gd name="connsiteY190" fmla="*/ 334617 h 710376"/>
                  <a:gd name="connsiteX191" fmla="*/ 137138 w 707633"/>
                  <a:gd name="connsiteY191" fmla="*/ 334617 h 710376"/>
                  <a:gd name="connsiteX192" fmla="*/ 137138 w 707633"/>
                  <a:gd name="connsiteY192" fmla="*/ 32913 h 710376"/>
                  <a:gd name="connsiteX193" fmla="*/ 145366 w 707633"/>
                  <a:gd name="connsiteY193" fmla="*/ 19200 h 710376"/>
                  <a:gd name="connsiteX194" fmla="*/ 145366 w 707633"/>
                  <a:gd name="connsiteY194" fmla="*/ 19200 h 710376"/>
                  <a:gd name="connsiteX195" fmla="*/ 19200 w 707633"/>
                  <a:gd name="connsiteY195" fmla="*/ 101483 h 710376"/>
                  <a:gd name="connsiteX196" fmla="*/ 54855 w 707633"/>
                  <a:gd name="connsiteY196" fmla="*/ 65827 h 710376"/>
                  <a:gd name="connsiteX197" fmla="*/ 112454 w 707633"/>
                  <a:gd name="connsiteY197" fmla="*/ 65827 h 710376"/>
                  <a:gd name="connsiteX198" fmla="*/ 112454 w 707633"/>
                  <a:gd name="connsiteY198" fmla="*/ 90512 h 710376"/>
                  <a:gd name="connsiteX199" fmla="*/ 76797 w 707633"/>
                  <a:gd name="connsiteY199" fmla="*/ 90512 h 710376"/>
                  <a:gd name="connsiteX200" fmla="*/ 43884 w 707633"/>
                  <a:gd name="connsiteY200" fmla="*/ 123424 h 710376"/>
                  <a:gd name="connsiteX201" fmla="*/ 43884 w 707633"/>
                  <a:gd name="connsiteY201" fmla="*/ 479983 h 710376"/>
                  <a:gd name="connsiteX202" fmla="*/ 19200 w 707633"/>
                  <a:gd name="connsiteY202" fmla="*/ 479983 h 710376"/>
                  <a:gd name="connsiteX203" fmla="*/ 19200 w 707633"/>
                  <a:gd name="connsiteY203" fmla="*/ 101483 h 710376"/>
                  <a:gd name="connsiteX204" fmla="*/ 658264 w 707633"/>
                  <a:gd name="connsiteY204" fmla="*/ 479983 h 710376"/>
                  <a:gd name="connsiteX205" fmla="*/ 658264 w 707633"/>
                  <a:gd name="connsiteY205" fmla="*/ 123424 h 710376"/>
                  <a:gd name="connsiteX206" fmla="*/ 625351 w 707633"/>
                  <a:gd name="connsiteY206" fmla="*/ 90512 h 710376"/>
                  <a:gd name="connsiteX207" fmla="*/ 589695 w 707633"/>
                  <a:gd name="connsiteY207" fmla="*/ 90512 h 710376"/>
                  <a:gd name="connsiteX208" fmla="*/ 589695 w 707633"/>
                  <a:gd name="connsiteY208" fmla="*/ 65827 h 710376"/>
                  <a:gd name="connsiteX209" fmla="*/ 647293 w 707633"/>
                  <a:gd name="connsiteY209" fmla="*/ 65827 h 710376"/>
                  <a:gd name="connsiteX210" fmla="*/ 682949 w 707633"/>
                  <a:gd name="connsiteY210" fmla="*/ 101483 h 710376"/>
                  <a:gd name="connsiteX211" fmla="*/ 682949 w 707633"/>
                  <a:gd name="connsiteY211" fmla="*/ 479983 h 710376"/>
                  <a:gd name="connsiteX212" fmla="*/ 658264 w 707633"/>
                  <a:gd name="connsiteY212" fmla="*/ 479983 h 71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07633" h="710376">
                    <a:moveTo>
                      <a:pt x="704892" y="101483"/>
                    </a:moveTo>
                    <a:cubicBezTo>
                      <a:pt x="704892" y="71312"/>
                      <a:pt x="680206" y="46627"/>
                      <a:pt x="650036" y="46627"/>
                    </a:cubicBezTo>
                    <a:lnTo>
                      <a:pt x="592438" y="46627"/>
                    </a:lnTo>
                    <a:lnTo>
                      <a:pt x="592438" y="32913"/>
                    </a:lnTo>
                    <a:cubicBezTo>
                      <a:pt x="592438" y="13714"/>
                      <a:pt x="578724" y="0"/>
                      <a:pt x="559524" y="0"/>
                    </a:cubicBezTo>
                    <a:lnTo>
                      <a:pt x="148109" y="0"/>
                    </a:lnTo>
                    <a:cubicBezTo>
                      <a:pt x="128910" y="0"/>
                      <a:pt x="115197" y="13714"/>
                      <a:pt x="115197" y="32913"/>
                    </a:cubicBezTo>
                    <a:lnTo>
                      <a:pt x="115197" y="46627"/>
                    </a:lnTo>
                    <a:lnTo>
                      <a:pt x="54855" y="46627"/>
                    </a:lnTo>
                    <a:cubicBezTo>
                      <a:pt x="24685" y="46627"/>
                      <a:pt x="0" y="71312"/>
                      <a:pt x="0" y="101483"/>
                    </a:cubicBezTo>
                    <a:lnTo>
                      <a:pt x="0" y="512897"/>
                    </a:lnTo>
                    <a:cubicBezTo>
                      <a:pt x="0" y="543067"/>
                      <a:pt x="24685" y="567752"/>
                      <a:pt x="54855" y="567752"/>
                    </a:cubicBezTo>
                    <a:lnTo>
                      <a:pt x="104225" y="567752"/>
                    </a:lnTo>
                    <a:cubicBezTo>
                      <a:pt x="109711" y="567752"/>
                      <a:pt x="115197" y="562266"/>
                      <a:pt x="115197" y="556781"/>
                    </a:cubicBezTo>
                    <a:cubicBezTo>
                      <a:pt x="115197" y="551295"/>
                      <a:pt x="109711" y="545810"/>
                      <a:pt x="104225" y="545810"/>
                    </a:cubicBezTo>
                    <a:lnTo>
                      <a:pt x="54855" y="545810"/>
                    </a:lnTo>
                    <a:cubicBezTo>
                      <a:pt x="35656" y="545810"/>
                      <a:pt x="19200" y="529354"/>
                      <a:pt x="19200" y="510154"/>
                    </a:cubicBezTo>
                    <a:lnTo>
                      <a:pt x="19200" y="499183"/>
                    </a:lnTo>
                    <a:lnTo>
                      <a:pt x="685692" y="499183"/>
                    </a:lnTo>
                    <a:lnTo>
                      <a:pt x="685692" y="512897"/>
                    </a:lnTo>
                    <a:cubicBezTo>
                      <a:pt x="685692" y="532097"/>
                      <a:pt x="669235" y="548552"/>
                      <a:pt x="650036" y="548552"/>
                    </a:cubicBezTo>
                    <a:lnTo>
                      <a:pt x="145366" y="548552"/>
                    </a:lnTo>
                    <a:cubicBezTo>
                      <a:pt x="139881" y="548552"/>
                      <a:pt x="134395" y="554038"/>
                      <a:pt x="134395" y="559524"/>
                    </a:cubicBezTo>
                    <a:cubicBezTo>
                      <a:pt x="134395" y="565009"/>
                      <a:pt x="139881" y="570495"/>
                      <a:pt x="145366" y="570495"/>
                    </a:cubicBezTo>
                    <a:lnTo>
                      <a:pt x="263306" y="570495"/>
                    </a:lnTo>
                    <a:lnTo>
                      <a:pt x="263306" y="641807"/>
                    </a:lnTo>
                    <a:lnTo>
                      <a:pt x="205708" y="641807"/>
                    </a:lnTo>
                    <a:cubicBezTo>
                      <a:pt x="194737" y="641807"/>
                      <a:pt x="183766" y="652778"/>
                      <a:pt x="183766" y="663749"/>
                    </a:cubicBezTo>
                    <a:lnTo>
                      <a:pt x="183766" y="688434"/>
                    </a:lnTo>
                    <a:cubicBezTo>
                      <a:pt x="183766" y="699404"/>
                      <a:pt x="194737" y="710376"/>
                      <a:pt x="205708" y="710376"/>
                    </a:cubicBezTo>
                    <a:lnTo>
                      <a:pt x="414158" y="710376"/>
                    </a:lnTo>
                    <a:cubicBezTo>
                      <a:pt x="419643" y="710376"/>
                      <a:pt x="425129" y="704890"/>
                      <a:pt x="425129" y="699404"/>
                    </a:cubicBezTo>
                    <a:cubicBezTo>
                      <a:pt x="425129" y="693919"/>
                      <a:pt x="419643" y="688434"/>
                      <a:pt x="414158" y="688434"/>
                    </a:cubicBezTo>
                    <a:lnTo>
                      <a:pt x="205708" y="688434"/>
                    </a:lnTo>
                    <a:cubicBezTo>
                      <a:pt x="205708" y="688434"/>
                      <a:pt x="205708" y="688434"/>
                      <a:pt x="205708" y="688434"/>
                    </a:cubicBezTo>
                    <a:lnTo>
                      <a:pt x="205708" y="663749"/>
                    </a:lnTo>
                    <a:cubicBezTo>
                      <a:pt x="205708" y="663749"/>
                      <a:pt x="205708" y="663749"/>
                      <a:pt x="205708" y="663749"/>
                    </a:cubicBezTo>
                    <a:lnTo>
                      <a:pt x="504669" y="663749"/>
                    </a:lnTo>
                    <a:cubicBezTo>
                      <a:pt x="504669" y="663749"/>
                      <a:pt x="504669" y="663749"/>
                      <a:pt x="504669" y="663749"/>
                    </a:cubicBezTo>
                    <a:lnTo>
                      <a:pt x="504669" y="688434"/>
                    </a:lnTo>
                    <a:cubicBezTo>
                      <a:pt x="504669" y="688434"/>
                      <a:pt x="504669" y="688434"/>
                      <a:pt x="504669" y="688434"/>
                    </a:cubicBezTo>
                    <a:lnTo>
                      <a:pt x="455300" y="688434"/>
                    </a:lnTo>
                    <a:cubicBezTo>
                      <a:pt x="449814" y="688434"/>
                      <a:pt x="444329" y="693919"/>
                      <a:pt x="444329" y="699404"/>
                    </a:cubicBezTo>
                    <a:cubicBezTo>
                      <a:pt x="444329" y="704890"/>
                      <a:pt x="449814" y="710376"/>
                      <a:pt x="455300" y="710376"/>
                    </a:cubicBezTo>
                    <a:lnTo>
                      <a:pt x="504669" y="710376"/>
                    </a:lnTo>
                    <a:cubicBezTo>
                      <a:pt x="515640" y="710376"/>
                      <a:pt x="526612" y="699404"/>
                      <a:pt x="526612" y="688434"/>
                    </a:cubicBezTo>
                    <a:lnTo>
                      <a:pt x="526612" y="663749"/>
                    </a:lnTo>
                    <a:cubicBezTo>
                      <a:pt x="526612" y="652778"/>
                      <a:pt x="515640" y="641807"/>
                      <a:pt x="504669" y="641807"/>
                    </a:cubicBezTo>
                    <a:lnTo>
                      <a:pt x="447071" y="641807"/>
                    </a:lnTo>
                    <a:lnTo>
                      <a:pt x="447071" y="570495"/>
                    </a:lnTo>
                    <a:lnTo>
                      <a:pt x="652778" y="570495"/>
                    </a:lnTo>
                    <a:cubicBezTo>
                      <a:pt x="682949" y="570495"/>
                      <a:pt x="707634" y="545810"/>
                      <a:pt x="707634" y="515640"/>
                    </a:cubicBezTo>
                    <a:lnTo>
                      <a:pt x="707634" y="101483"/>
                    </a:lnTo>
                    <a:close/>
                    <a:moveTo>
                      <a:pt x="364788" y="639064"/>
                    </a:moveTo>
                    <a:lnTo>
                      <a:pt x="340103" y="639064"/>
                    </a:lnTo>
                    <a:lnTo>
                      <a:pt x="340103" y="614379"/>
                    </a:lnTo>
                    <a:cubicBezTo>
                      <a:pt x="340103" y="614379"/>
                      <a:pt x="340103" y="614379"/>
                      <a:pt x="340103" y="614379"/>
                    </a:cubicBezTo>
                    <a:lnTo>
                      <a:pt x="362046" y="614379"/>
                    </a:lnTo>
                    <a:cubicBezTo>
                      <a:pt x="362046" y="614379"/>
                      <a:pt x="362046" y="614379"/>
                      <a:pt x="362046" y="614379"/>
                    </a:cubicBezTo>
                    <a:lnTo>
                      <a:pt x="362046" y="639064"/>
                    </a:lnTo>
                    <a:close/>
                    <a:moveTo>
                      <a:pt x="419643" y="639064"/>
                    </a:moveTo>
                    <a:lnTo>
                      <a:pt x="383987" y="639064"/>
                    </a:lnTo>
                    <a:lnTo>
                      <a:pt x="383987" y="614379"/>
                    </a:lnTo>
                    <a:cubicBezTo>
                      <a:pt x="383987" y="603408"/>
                      <a:pt x="373017" y="592437"/>
                      <a:pt x="362046" y="592437"/>
                    </a:cubicBezTo>
                    <a:lnTo>
                      <a:pt x="340103" y="592437"/>
                    </a:lnTo>
                    <a:cubicBezTo>
                      <a:pt x="329132" y="592437"/>
                      <a:pt x="318161" y="603408"/>
                      <a:pt x="318161" y="614379"/>
                    </a:cubicBezTo>
                    <a:lnTo>
                      <a:pt x="318161" y="639064"/>
                    </a:lnTo>
                    <a:lnTo>
                      <a:pt x="282505" y="639064"/>
                    </a:lnTo>
                    <a:lnTo>
                      <a:pt x="282505" y="567752"/>
                    </a:lnTo>
                    <a:lnTo>
                      <a:pt x="422386" y="567752"/>
                    </a:lnTo>
                    <a:lnTo>
                      <a:pt x="422386" y="639064"/>
                    </a:lnTo>
                    <a:close/>
                    <a:moveTo>
                      <a:pt x="639064" y="479983"/>
                    </a:moveTo>
                    <a:lnTo>
                      <a:pt x="592438" y="479983"/>
                    </a:lnTo>
                    <a:lnTo>
                      <a:pt x="592438" y="112453"/>
                    </a:lnTo>
                    <a:lnTo>
                      <a:pt x="628094" y="112453"/>
                    </a:lnTo>
                    <a:cubicBezTo>
                      <a:pt x="636322" y="112453"/>
                      <a:pt x="641807" y="117939"/>
                      <a:pt x="641807" y="126167"/>
                    </a:cubicBezTo>
                    <a:lnTo>
                      <a:pt x="641807" y="479983"/>
                    </a:lnTo>
                    <a:close/>
                    <a:moveTo>
                      <a:pt x="112454" y="479983"/>
                    </a:moveTo>
                    <a:lnTo>
                      <a:pt x="65826" y="479983"/>
                    </a:lnTo>
                    <a:lnTo>
                      <a:pt x="65826" y="123424"/>
                    </a:lnTo>
                    <a:cubicBezTo>
                      <a:pt x="65826" y="115196"/>
                      <a:pt x="71312" y="109710"/>
                      <a:pt x="79540" y="109710"/>
                    </a:cubicBezTo>
                    <a:lnTo>
                      <a:pt x="115197" y="109710"/>
                    </a:lnTo>
                    <a:lnTo>
                      <a:pt x="115197" y="479983"/>
                    </a:lnTo>
                    <a:close/>
                    <a:moveTo>
                      <a:pt x="131653" y="362045"/>
                    </a:moveTo>
                    <a:lnTo>
                      <a:pt x="224907" y="362045"/>
                    </a:lnTo>
                    <a:lnTo>
                      <a:pt x="224907" y="477241"/>
                    </a:lnTo>
                    <a:lnTo>
                      <a:pt x="131653" y="477241"/>
                    </a:lnTo>
                    <a:lnTo>
                      <a:pt x="131653" y="362045"/>
                    </a:lnTo>
                    <a:close/>
                    <a:moveTo>
                      <a:pt x="200222" y="170052"/>
                    </a:moveTo>
                    <a:cubicBezTo>
                      <a:pt x="200222" y="150852"/>
                      <a:pt x="216678" y="134396"/>
                      <a:pt x="235878" y="134396"/>
                    </a:cubicBezTo>
                    <a:cubicBezTo>
                      <a:pt x="255077" y="134396"/>
                      <a:pt x="271534" y="150852"/>
                      <a:pt x="271534" y="170052"/>
                    </a:cubicBezTo>
                    <a:cubicBezTo>
                      <a:pt x="271534" y="189251"/>
                      <a:pt x="255077" y="205707"/>
                      <a:pt x="235878" y="205707"/>
                    </a:cubicBezTo>
                    <a:cubicBezTo>
                      <a:pt x="216678" y="205707"/>
                      <a:pt x="200222" y="189251"/>
                      <a:pt x="200222" y="170052"/>
                    </a:cubicBezTo>
                    <a:lnTo>
                      <a:pt x="200222" y="170052"/>
                    </a:lnTo>
                    <a:close/>
                    <a:moveTo>
                      <a:pt x="235878" y="224907"/>
                    </a:moveTo>
                    <a:cubicBezTo>
                      <a:pt x="244106" y="224907"/>
                      <a:pt x="252335" y="227650"/>
                      <a:pt x="257820" y="230393"/>
                    </a:cubicBezTo>
                    <a:lnTo>
                      <a:pt x="244106" y="241364"/>
                    </a:lnTo>
                    <a:cubicBezTo>
                      <a:pt x="238621" y="244107"/>
                      <a:pt x="233135" y="244107"/>
                      <a:pt x="227649" y="241364"/>
                    </a:cubicBezTo>
                    <a:lnTo>
                      <a:pt x="213936" y="230393"/>
                    </a:lnTo>
                    <a:cubicBezTo>
                      <a:pt x="222164" y="227650"/>
                      <a:pt x="227649" y="224907"/>
                      <a:pt x="235878" y="224907"/>
                    </a:cubicBezTo>
                    <a:lnTo>
                      <a:pt x="235878" y="224907"/>
                    </a:lnTo>
                    <a:close/>
                    <a:moveTo>
                      <a:pt x="197480" y="241364"/>
                    </a:moveTo>
                    <a:lnTo>
                      <a:pt x="216678" y="257820"/>
                    </a:lnTo>
                    <a:cubicBezTo>
                      <a:pt x="222164" y="263305"/>
                      <a:pt x="230392" y="266048"/>
                      <a:pt x="238621" y="266048"/>
                    </a:cubicBezTo>
                    <a:cubicBezTo>
                      <a:pt x="246849" y="266048"/>
                      <a:pt x="252335" y="263305"/>
                      <a:pt x="260563" y="257820"/>
                    </a:cubicBezTo>
                    <a:lnTo>
                      <a:pt x="279763" y="241364"/>
                    </a:lnTo>
                    <a:lnTo>
                      <a:pt x="301704" y="255077"/>
                    </a:lnTo>
                    <a:cubicBezTo>
                      <a:pt x="307190" y="257820"/>
                      <a:pt x="315418" y="260562"/>
                      <a:pt x="320904" y="257820"/>
                    </a:cubicBezTo>
                    <a:cubicBezTo>
                      <a:pt x="326389" y="255077"/>
                      <a:pt x="331875" y="252334"/>
                      <a:pt x="334618" y="244107"/>
                    </a:cubicBezTo>
                    <a:lnTo>
                      <a:pt x="334618" y="241364"/>
                    </a:lnTo>
                    <a:lnTo>
                      <a:pt x="359303" y="249592"/>
                    </a:lnTo>
                    <a:lnTo>
                      <a:pt x="342846" y="293476"/>
                    </a:lnTo>
                    <a:cubicBezTo>
                      <a:pt x="342846" y="296219"/>
                      <a:pt x="337360" y="298962"/>
                      <a:pt x="334618" y="301704"/>
                    </a:cubicBezTo>
                    <a:cubicBezTo>
                      <a:pt x="331875" y="301704"/>
                      <a:pt x="326389" y="301704"/>
                      <a:pt x="323646" y="298962"/>
                    </a:cubicBezTo>
                    <a:lnTo>
                      <a:pt x="318161" y="296219"/>
                    </a:lnTo>
                    <a:lnTo>
                      <a:pt x="318161" y="282505"/>
                    </a:lnTo>
                    <a:cubicBezTo>
                      <a:pt x="318161" y="277019"/>
                      <a:pt x="312675" y="271534"/>
                      <a:pt x="307190" y="271534"/>
                    </a:cubicBezTo>
                    <a:cubicBezTo>
                      <a:pt x="301704" y="271534"/>
                      <a:pt x="296219" y="277019"/>
                      <a:pt x="296219" y="282505"/>
                    </a:cubicBezTo>
                    <a:lnTo>
                      <a:pt x="296219" y="301704"/>
                    </a:lnTo>
                    <a:cubicBezTo>
                      <a:pt x="296219" y="301704"/>
                      <a:pt x="296219" y="301704"/>
                      <a:pt x="296219" y="301704"/>
                    </a:cubicBezTo>
                    <a:lnTo>
                      <a:pt x="296219" y="340103"/>
                    </a:lnTo>
                    <a:lnTo>
                      <a:pt x="181023" y="340103"/>
                    </a:lnTo>
                    <a:lnTo>
                      <a:pt x="181023" y="282505"/>
                    </a:lnTo>
                    <a:cubicBezTo>
                      <a:pt x="178280" y="266048"/>
                      <a:pt x="186508" y="252334"/>
                      <a:pt x="197480" y="241364"/>
                    </a:cubicBezTo>
                    <a:lnTo>
                      <a:pt x="197480" y="241364"/>
                    </a:lnTo>
                    <a:close/>
                    <a:moveTo>
                      <a:pt x="342846" y="216679"/>
                    </a:moveTo>
                    <a:cubicBezTo>
                      <a:pt x="342846" y="216679"/>
                      <a:pt x="342846" y="216679"/>
                      <a:pt x="342846" y="216679"/>
                    </a:cubicBezTo>
                    <a:lnTo>
                      <a:pt x="351074" y="194736"/>
                    </a:lnTo>
                    <a:cubicBezTo>
                      <a:pt x="351074" y="191993"/>
                      <a:pt x="353817" y="189251"/>
                      <a:pt x="356560" y="186508"/>
                    </a:cubicBezTo>
                    <a:cubicBezTo>
                      <a:pt x="359303" y="186508"/>
                      <a:pt x="362046" y="183765"/>
                      <a:pt x="364788" y="186508"/>
                    </a:cubicBezTo>
                    <a:lnTo>
                      <a:pt x="364788" y="189251"/>
                    </a:lnTo>
                    <a:cubicBezTo>
                      <a:pt x="362046" y="194736"/>
                      <a:pt x="367531" y="200222"/>
                      <a:pt x="373017" y="202965"/>
                    </a:cubicBezTo>
                    <a:cubicBezTo>
                      <a:pt x="373017" y="202965"/>
                      <a:pt x="375759" y="202965"/>
                      <a:pt x="375759" y="202965"/>
                    </a:cubicBezTo>
                    <a:cubicBezTo>
                      <a:pt x="375759" y="202965"/>
                      <a:pt x="375759" y="202965"/>
                      <a:pt x="375759" y="202965"/>
                    </a:cubicBezTo>
                    <a:cubicBezTo>
                      <a:pt x="375759" y="202965"/>
                      <a:pt x="375759" y="202965"/>
                      <a:pt x="375759" y="202965"/>
                    </a:cubicBezTo>
                    <a:lnTo>
                      <a:pt x="364788" y="230393"/>
                    </a:lnTo>
                    <a:lnTo>
                      <a:pt x="340103" y="222164"/>
                    </a:lnTo>
                    <a:lnTo>
                      <a:pt x="342846" y="216679"/>
                    </a:lnTo>
                    <a:close/>
                    <a:moveTo>
                      <a:pt x="392215" y="183765"/>
                    </a:moveTo>
                    <a:cubicBezTo>
                      <a:pt x="392215" y="181022"/>
                      <a:pt x="389473" y="178280"/>
                      <a:pt x="386730" y="175537"/>
                    </a:cubicBezTo>
                    <a:lnTo>
                      <a:pt x="405929" y="101483"/>
                    </a:lnTo>
                    <a:cubicBezTo>
                      <a:pt x="408672" y="95997"/>
                      <a:pt x="403187" y="90512"/>
                      <a:pt x="397701" y="87769"/>
                    </a:cubicBezTo>
                    <a:cubicBezTo>
                      <a:pt x="392215" y="85026"/>
                      <a:pt x="386730" y="90512"/>
                      <a:pt x="383987" y="95997"/>
                    </a:cubicBezTo>
                    <a:lnTo>
                      <a:pt x="367531" y="164566"/>
                    </a:lnTo>
                    <a:cubicBezTo>
                      <a:pt x="359303" y="161824"/>
                      <a:pt x="353817" y="164566"/>
                      <a:pt x="345589" y="167309"/>
                    </a:cubicBezTo>
                    <a:cubicBezTo>
                      <a:pt x="342846" y="170052"/>
                      <a:pt x="337360" y="172795"/>
                      <a:pt x="334618" y="175537"/>
                    </a:cubicBezTo>
                    <a:lnTo>
                      <a:pt x="334618" y="65827"/>
                    </a:lnTo>
                    <a:cubicBezTo>
                      <a:pt x="334618" y="65827"/>
                      <a:pt x="334618" y="65827"/>
                      <a:pt x="334618" y="65827"/>
                    </a:cubicBezTo>
                    <a:lnTo>
                      <a:pt x="518383" y="65827"/>
                    </a:lnTo>
                    <a:cubicBezTo>
                      <a:pt x="518383" y="65827"/>
                      <a:pt x="518383" y="65827"/>
                      <a:pt x="518383" y="65827"/>
                    </a:cubicBezTo>
                    <a:lnTo>
                      <a:pt x="518383" y="202965"/>
                    </a:lnTo>
                    <a:cubicBezTo>
                      <a:pt x="518383" y="202965"/>
                      <a:pt x="518383" y="202965"/>
                      <a:pt x="518383" y="202965"/>
                    </a:cubicBezTo>
                    <a:lnTo>
                      <a:pt x="392215" y="202965"/>
                    </a:lnTo>
                    <a:cubicBezTo>
                      <a:pt x="394958" y="197479"/>
                      <a:pt x="394958" y="191993"/>
                      <a:pt x="392215" y="183765"/>
                    </a:cubicBezTo>
                    <a:lnTo>
                      <a:pt x="392215" y="183765"/>
                    </a:lnTo>
                    <a:close/>
                    <a:moveTo>
                      <a:pt x="246849" y="362045"/>
                    </a:moveTo>
                    <a:lnTo>
                      <a:pt x="570495" y="362045"/>
                    </a:lnTo>
                    <a:lnTo>
                      <a:pt x="570495" y="477241"/>
                    </a:lnTo>
                    <a:lnTo>
                      <a:pt x="246849" y="477241"/>
                    </a:lnTo>
                    <a:lnTo>
                      <a:pt x="246849" y="362045"/>
                    </a:lnTo>
                    <a:close/>
                    <a:moveTo>
                      <a:pt x="145366" y="19200"/>
                    </a:moveTo>
                    <a:lnTo>
                      <a:pt x="556781" y="19200"/>
                    </a:lnTo>
                    <a:cubicBezTo>
                      <a:pt x="565010" y="19200"/>
                      <a:pt x="570495" y="24686"/>
                      <a:pt x="570495" y="32913"/>
                    </a:cubicBezTo>
                    <a:lnTo>
                      <a:pt x="570495" y="342845"/>
                    </a:lnTo>
                    <a:lnTo>
                      <a:pt x="315418" y="342845"/>
                    </a:lnTo>
                    <a:lnTo>
                      <a:pt x="315418" y="320904"/>
                    </a:lnTo>
                    <a:cubicBezTo>
                      <a:pt x="318161" y="323646"/>
                      <a:pt x="323646" y="323646"/>
                      <a:pt x="329132" y="323646"/>
                    </a:cubicBezTo>
                    <a:cubicBezTo>
                      <a:pt x="331875" y="323646"/>
                      <a:pt x="337360" y="323646"/>
                      <a:pt x="340103" y="320904"/>
                    </a:cubicBezTo>
                    <a:cubicBezTo>
                      <a:pt x="351074" y="318161"/>
                      <a:pt x="356560" y="309933"/>
                      <a:pt x="362046" y="301704"/>
                    </a:cubicBezTo>
                    <a:lnTo>
                      <a:pt x="389473" y="224907"/>
                    </a:lnTo>
                    <a:lnTo>
                      <a:pt x="523869" y="224907"/>
                    </a:lnTo>
                    <a:cubicBezTo>
                      <a:pt x="534840" y="224907"/>
                      <a:pt x="545811" y="213936"/>
                      <a:pt x="545811" y="202965"/>
                    </a:cubicBezTo>
                    <a:lnTo>
                      <a:pt x="545811" y="65827"/>
                    </a:lnTo>
                    <a:cubicBezTo>
                      <a:pt x="545811" y="54855"/>
                      <a:pt x="534840" y="43884"/>
                      <a:pt x="523869" y="43884"/>
                    </a:cubicBezTo>
                    <a:lnTo>
                      <a:pt x="340103" y="43884"/>
                    </a:lnTo>
                    <a:cubicBezTo>
                      <a:pt x="329132" y="43884"/>
                      <a:pt x="318161" y="54855"/>
                      <a:pt x="318161" y="65827"/>
                    </a:cubicBezTo>
                    <a:lnTo>
                      <a:pt x="318161" y="202965"/>
                    </a:lnTo>
                    <a:cubicBezTo>
                      <a:pt x="318161" y="205707"/>
                      <a:pt x="318161" y="211193"/>
                      <a:pt x="320904" y="213936"/>
                    </a:cubicBezTo>
                    <a:lnTo>
                      <a:pt x="312675" y="235878"/>
                    </a:lnTo>
                    <a:cubicBezTo>
                      <a:pt x="312675" y="235878"/>
                      <a:pt x="312675" y="235878"/>
                      <a:pt x="312675" y="235878"/>
                    </a:cubicBezTo>
                    <a:cubicBezTo>
                      <a:pt x="312675" y="235878"/>
                      <a:pt x="312675" y="235878"/>
                      <a:pt x="312675" y="235878"/>
                    </a:cubicBezTo>
                    <a:lnTo>
                      <a:pt x="285248" y="216679"/>
                    </a:lnTo>
                    <a:cubicBezTo>
                      <a:pt x="282505" y="213936"/>
                      <a:pt x="277020" y="211193"/>
                      <a:pt x="274277" y="208450"/>
                    </a:cubicBezTo>
                    <a:cubicBezTo>
                      <a:pt x="287991" y="197479"/>
                      <a:pt x="296219" y="183765"/>
                      <a:pt x="296219" y="164566"/>
                    </a:cubicBezTo>
                    <a:cubicBezTo>
                      <a:pt x="296219" y="134396"/>
                      <a:pt x="271534" y="109710"/>
                      <a:pt x="241363" y="109710"/>
                    </a:cubicBezTo>
                    <a:cubicBezTo>
                      <a:pt x="211193" y="109710"/>
                      <a:pt x="186508" y="134396"/>
                      <a:pt x="186508" y="164566"/>
                    </a:cubicBezTo>
                    <a:cubicBezTo>
                      <a:pt x="186508" y="181022"/>
                      <a:pt x="194737" y="197479"/>
                      <a:pt x="208450" y="208450"/>
                    </a:cubicBezTo>
                    <a:cubicBezTo>
                      <a:pt x="205708" y="211193"/>
                      <a:pt x="200222" y="211193"/>
                      <a:pt x="197480" y="213936"/>
                    </a:cubicBezTo>
                    <a:cubicBezTo>
                      <a:pt x="197480" y="213936"/>
                      <a:pt x="197480" y="213936"/>
                      <a:pt x="194737" y="213936"/>
                    </a:cubicBezTo>
                    <a:cubicBezTo>
                      <a:pt x="175537" y="227650"/>
                      <a:pt x="161823" y="252334"/>
                      <a:pt x="161823" y="277019"/>
                    </a:cubicBezTo>
                    <a:lnTo>
                      <a:pt x="161823" y="334617"/>
                    </a:lnTo>
                    <a:lnTo>
                      <a:pt x="137138" y="334617"/>
                    </a:lnTo>
                    <a:lnTo>
                      <a:pt x="137138" y="32913"/>
                    </a:lnTo>
                    <a:cubicBezTo>
                      <a:pt x="131653" y="24686"/>
                      <a:pt x="137138" y="19200"/>
                      <a:pt x="145366" y="19200"/>
                    </a:cubicBezTo>
                    <a:lnTo>
                      <a:pt x="145366" y="19200"/>
                    </a:lnTo>
                    <a:close/>
                    <a:moveTo>
                      <a:pt x="19200" y="101483"/>
                    </a:moveTo>
                    <a:cubicBezTo>
                      <a:pt x="19200" y="82283"/>
                      <a:pt x="35656" y="65827"/>
                      <a:pt x="54855" y="65827"/>
                    </a:cubicBezTo>
                    <a:lnTo>
                      <a:pt x="112454" y="65827"/>
                    </a:lnTo>
                    <a:lnTo>
                      <a:pt x="112454" y="90512"/>
                    </a:lnTo>
                    <a:lnTo>
                      <a:pt x="76797" y="90512"/>
                    </a:lnTo>
                    <a:cubicBezTo>
                      <a:pt x="57598" y="90512"/>
                      <a:pt x="43884" y="104225"/>
                      <a:pt x="43884" y="123424"/>
                    </a:cubicBezTo>
                    <a:lnTo>
                      <a:pt x="43884" y="479983"/>
                    </a:lnTo>
                    <a:lnTo>
                      <a:pt x="19200" y="479983"/>
                    </a:lnTo>
                    <a:lnTo>
                      <a:pt x="19200" y="101483"/>
                    </a:lnTo>
                    <a:close/>
                    <a:moveTo>
                      <a:pt x="658264" y="479983"/>
                    </a:moveTo>
                    <a:lnTo>
                      <a:pt x="658264" y="123424"/>
                    </a:lnTo>
                    <a:cubicBezTo>
                      <a:pt x="658264" y="104225"/>
                      <a:pt x="644550" y="90512"/>
                      <a:pt x="625351" y="90512"/>
                    </a:cubicBezTo>
                    <a:lnTo>
                      <a:pt x="589695" y="90512"/>
                    </a:lnTo>
                    <a:lnTo>
                      <a:pt x="589695" y="65827"/>
                    </a:lnTo>
                    <a:lnTo>
                      <a:pt x="647293" y="65827"/>
                    </a:lnTo>
                    <a:cubicBezTo>
                      <a:pt x="666492" y="65827"/>
                      <a:pt x="682949" y="82283"/>
                      <a:pt x="682949" y="101483"/>
                    </a:cubicBezTo>
                    <a:lnTo>
                      <a:pt x="682949" y="479983"/>
                    </a:lnTo>
                    <a:lnTo>
                      <a:pt x="658264" y="479983"/>
                    </a:lnTo>
                    <a:close/>
                  </a:path>
                </a:pathLst>
              </a:custGeom>
              <a:grpFill/>
              <a:ln w="27426" cap="flat">
                <a:noFill/>
                <a:prstDash val="solid"/>
                <a:miter/>
              </a:ln>
            </p:spPr>
            <p:txBody>
              <a:bodyPr rtlCol="0" anchor="ctr"/>
              <a:lstStyle/>
              <a:p>
                <a:endParaRPr lang="en-US"/>
              </a:p>
            </p:txBody>
          </p:sp>
          <p:sp>
            <p:nvSpPr>
              <p:cNvPr id="8" name="Freeform 434">
                <a:extLst>
                  <a:ext uri="{FF2B5EF4-FFF2-40B4-BE49-F238E27FC236}">
                    <a16:creationId xmlns:a16="http://schemas.microsoft.com/office/drawing/2014/main" id="{FD5BF1D2-C24C-5937-AC99-7EAA41415096}"/>
                  </a:ext>
                </a:extLst>
              </p:cNvPr>
              <p:cNvSpPr/>
              <p:nvPr/>
            </p:nvSpPr>
            <p:spPr>
              <a:xfrm>
                <a:off x="1191919" y="6341153"/>
                <a:ext cx="277019" cy="65826"/>
              </a:xfrm>
              <a:custGeom>
                <a:avLst/>
                <a:gdLst>
                  <a:gd name="connsiteX0" fmla="*/ 266049 w 277019"/>
                  <a:gd name="connsiteY0" fmla="*/ 21942 h 65826"/>
                  <a:gd name="connsiteX1" fmla="*/ 90512 w 277019"/>
                  <a:gd name="connsiteY1" fmla="*/ 21942 h 65826"/>
                  <a:gd name="connsiteX2" fmla="*/ 57598 w 277019"/>
                  <a:gd name="connsiteY2" fmla="*/ 0 h 65826"/>
                  <a:gd name="connsiteX3" fmla="*/ 24686 w 277019"/>
                  <a:gd name="connsiteY3" fmla="*/ 21942 h 65826"/>
                  <a:gd name="connsiteX4" fmla="*/ 10972 w 277019"/>
                  <a:gd name="connsiteY4" fmla="*/ 21942 h 65826"/>
                  <a:gd name="connsiteX5" fmla="*/ 0 w 277019"/>
                  <a:gd name="connsiteY5" fmla="*/ 32913 h 65826"/>
                  <a:gd name="connsiteX6" fmla="*/ 10972 w 277019"/>
                  <a:gd name="connsiteY6" fmla="*/ 43884 h 65826"/>
                  <a:gd name="connsiteX7" fmla="*/ 24686 w 277019"/>
                  <a:gd name="connsiteY7" fmla="*/ 43884 h 65826"/>
                  <a:gd name="connsiteX8" fmla="*/ 57598 w 277019"/>
                  <a:gd name="connsiteY8" fmla="*/ 65826 h 65826"/>
                  <a:gd name="connsiteX9" fmla="*/ 90512 w 277019"/>
                  <a:gd name="connsiteY9" fmla="*/ 43884 h 65826"/>
                  <a:gd name="connsiteX10" fmla="*/ 266049 w 277019"/>
                  <a:gd name="connsiteY10" fmla="*/ 43884 h 65826"/>
                  <a:gd name="connsiteX11" fmla="*/ 277020 w 277019"/>
                  <a:gd name="connsiteY11" fmla="*/ 32913 h 65826"/>
                  <a:gd name="connsiteX12" fmla="*/ 266049 w 277019"/>
                  <a:gd name="connsiteY12" fmla="*/ 21942 h 65826"/>
                  <a:gd name="connsiteX13" fmla="*/ 266049 w 277019"/>
                  <a:gd name="connsiteY13" fmla="*/ 21942 h 65826"/>
                  <a:gd name="connsiteX14" fmla="*/ 60341 w 277019"/>
                  <a:gd name="connsiteY14" fmla="*/ 43884 h 65826"/>
                  <a:gd name="connsiteX15" fmla="*/ 46627 w 277019"/>
                  <a:gd name="connsiteY15" fmla="*/ 30171 h 65826"/>
                  <a:gd name="connsiteX16" fmla="*/ 60341 w 277019"/>
                  <a:gd name="connsiteY16" fmla="*/ 16457 h 65826"/>
                  <a:gd name="connsiteX17" fmla="*/ 74055 w 277019"/>
                  <a:gd name="connsiteY17" fmla="*/ 30171 h 65826"/>
                  <a:gd name="connsiteX18" fmla="*/ 60341 w 277019"/>
                  <a:gd name="connsiteY18" fmla="*/ 43884 h 65826"/>
                  <a:gd name="connsiteX19" fmla="*/ 60341 w 277019"/>
                  <a:gd name="connsiteY19" fmla="*/ 43884 h 6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7019" h="65826">
                    <a:moveTo>
                      <a:pt x="266049" y="21942"/>
                    </a:moveTo>
                    <a:lnTo>
                      <a:pt x="90512" y="21942"/>
                    </a:lnTo>
                    <a:cubicBezTo>
                      <a:pt x="85026" y="8228"/>
                      <a:pt x="74055" y="0"/>
                      <a:pt x="57598" y="0"/>
                    </a:cubicBezTo>
                    <a:cubicBezTo>
                      <a:pt x="43884" y="0"/>
                      <a:pt x="30171" y="10971"/>
                      <a:pt x="24686" y="21942"/>
                    </a:cubicBezTo>
                    <a:lnTo>
                      <a:pt x="10972" y="21942"/>
                    </a:lnTo>
                    <a:cubicBezTo>
                      <a:pt x="5486" y="21942"/>
                      <a:pt x="0" y="27428"/>
                      <a:pt x="0" y="32913"/>
                    </a:cubicBezTo>
                    <a:cubicBezTo>
                      <a:pt x="0" y="38399"/>
                      <a:pt x="5486" y="43884"/>
                      <a:pt x="10972" y="43884"/>
                    </a:cubicBezTo>
                    <a:lnTo>
                      <a:pt x="24686" y="43884"/>
                    </a:lnTo>
                    <a:cubicBezTo>
                      <a:pt x="30171" y="57598"/>
                      <a:pt x="41142" y="65826"/>
                      <a:pt x="57598" y="65826"/>
                    </a:cubicBezTo>
                    <a:cubicBezTo>
                      <a:pt x="74055" y="65826"/>
                      <a:pt x="85026" y="54855"/>
                      <a:pt x="90512" y="43884"/>
                    </a:cubicBezTo>
                    <a:lnTo>
                      <a:pt x="266049" y="43884"/>
                    </a:lnTo>
                    <a:cubicBezTo>
                      <a:pt x="271535" y="43884"/>
                      <a:pt x="277020" y="38399"/>
                      <a:pt x="277020" y="32913"/>
                    </a:cubicBezTo>
                    <a:cubicBezTo>
                      <a:pt x="274277" y="24685"/>
                      <a:pt x="271535" y="21942"/>
                      <a:pt x="266049" y="21942"/>
                    </a:cubicBezTo>
                    <a:lnTo>
                      <a:pt x="266049" y="21942"/>
                    </a:lnTo>
                    <a:close/>
                    <a:moveTo>
                      <a:pt x="60341" y="43884"/>
                    </a:moveTo>
                    <a:cubicBezTo>
                      <a:pt x="52113" y="43884"/>
                      <a:pt x="46627" y="38399"/>
                      <a:pt x="46627" y="30171"/>
                    </a:cubicBezTo>
                    <a:cubicBezTo>
                      <a:pt x="46627" y="21942"/>
                      <a:pt x="52113" y="16457"/>
                      <a:pt x="60341" y="16457"/>
                    </a:cubicBezTo>
                    <a:cubicBezTo>
                      <a:pt x="68569" y="16457"/>
                      <a:pt x="74055" y="21942"/>
                      <a:pt x="74055" y="30171"/>
                    </a:cubicBezTo>
                    <a:cubicBezTo>
                      <a:pt x="71312" y="38399"/>
                      <a:pt x="65827" y="43884"/>
                      <a:pt x="60341" y="43884"/>
                    </a:cubicBezTo>
                    <a:lnTo>
                      <a:pt x="60341" y="43884"/>
                    </a:lnTo>
                    <a:close/>
                  </a:path>
                </a:pathLst>
              </a:custGeom>
              <a:grpFill/>
              <a:ln w="27426" cap="flat">
                <a:noFill/>
                <a:prstDash val="solid"/>
                <a:miter/>
              </a:ln>
            </p:spPr>
            <p:txBody>
              <a:bodyPr rtlCol="0" anchor="ctr"/>
              <a:lstStyle/>
              <a:p>
                <a:endParaRPr lang="en-US"/>
              </a:p>
            </p:txBody>
          </p:sp>
          <p:sp>
            <p:nvSpPr>
              <p:cNvPr id="10" name="Freeform 435">
                <a:extLst>
                  <a:ext uri="{FF2B5EF4-FFF2-40B4-BE49-F238E27FC236}">
                    <a16:creationId xmlns:a16="http://schemas.microsoft.com/office/drawing/2014/main" id="{F626FE83-35A8-2EC9-3DC0-EBEF5A0CC161}"/>
                  </a:ext>
                </a:extLst>
              </p:cNvPr>
              <p:cNvSpPr/>
              <p:nvPr/>
            </p:nvSpPr>
            <p:spPr>
              <a:xfrm>
                <a:off x="1084952" y="6363094"/>
                <a:ext cx="32913" cy="21942"/>
              </a:xfrm>
              <a:custGeom>
                <a:avLst/>
                <a:gdLst>
                  <a:gd name="connsiteX0" fmla="*/ 21943 w 32913"/>
                  <a:gd name="connsiteY0" fmla="*/ 0 h 21942"/>
                  <a:gd name="connsiteX1" fmla="*/ 10971 w 32913"/>
                  <a:gd name="connsiteY1" fmla="*/ 0 h 21942"/>
                  <a:gd name="connsiteX2" fmla="*/ 0 w 32913"/>
                  <a:gd name="connsiteY2" fmla="*/ 10972 h 21942"/>
                  <a:gd name="connsiteX3" fmla="*/ 10971 w 32913"/>
                  <a:gd name="connsiteY3" fmla="*/ 21943 h 21942"/>
                  <a:gd name="connsiteX4" fmla="*/ 21943 w 32913"/>
                  <a:gd name="connsiteY4" fmla="*/ 21943 h 21942"/>
                  <a:gd name="connsiteX5" fmla="*/ 32914 w 32913"/>
                  <a:gd name="connsiteY5" fmla="*/ 10972 h 21942"/>
                  <a:gd name="connsiteX6" fmla="*/ 21943 w 32913"/>
                  <a:gd name="connsiteY6" fmla="*/ 0 h 21942"/>
                  <a:gd name="connsiteX7" fmla="*/ 21943 w 32913"/>
                  <a:gd name="connsiteY7" fmla="*/ 0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21942">
                    <a:moveTo>
                      <a:pt x="21943" y="0"/>
                    </a:moveTo>
                    <a:lnTo>
                      <a:pt x="10971" y="0"/>
                    </a:lnTo>
                    <a:cubicBezTo>
                      <a:pt x="5486" y="0"/>
                      <a:pt x="0" y="5486"/>
                      <a:pt x="0" y="10972"/>
                    </a:cubicBezTo>
                    <a:cubicBezTo>
                      <a:pt x="0" y="16457"/>
                      <a:pt x="5486" y="21943"/>
                      <a:pt x="10971" y="21943"/>
                    </a:cubicBezTo>
                    <a:lnTo>
                      <a:pt x="21943" y="21943"/>
                    </a:lnTo>
                    <a:cubicBezTo>
                      <a:pt x="27428" y="21943"/>
                      <a:pt x="32914" y="16457"/>
                      <a:pt x="32914" y="10972"/>
                    </a:cubicBezTo>
                    <a:cubicBezTo>
                      <a:pt x="32914" y="2743"/>
                      <a:pt x="30171" y="0"/>
                      <a:pt x="21943" y="0"/>
                    </a:cubicBezTo>
                    <a:lnTo>
                      <a:pt x="21943" y="0"/>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887325060"/>
      </p:ext>
    </p:extLst>
  </p:cSld>
  <p:clrMapOvr>
    <a:masterClrMapping/>
  </p:clrMapOvr>
</p:sld>
</file>

<file path=ppt/slides/slide1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42322-A238-C4EE-E745-4E4F270A48B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D1E7A7-3AEA-2180-9884-8E874B97B067}"/>
              </a:ext>
            </a:extLst>
          </p:cNvPr>
          <p:cNvSpPr>
            <a:spLocks noGrp="1"/>
          </p:cNvSpPr>
          <p:nvPr>
            <p:ph type="sldNum" sz="quarter" idx="4"/>
          </p:nvPr>
        </p:nvSpPr>
        <p:spPr/>
        <p:txBody>
          <a:bodyPr/>
          <a:lstStyle/>
          <a:p>
            <a:fld id="{9C527BFA-2C0E-4CEC-B6A5-913A56FEF4B4}" type="slidenum">
              <a:rPr lang="fr-CA" smtClean="0"/>
              <a:t>17</a:t>
            </a:fld>
            <a:endParaRPr lang="fr-CA" dirty="0"/>
          </a:p>
        </p:txBody>
      </p:sp>
      <p:sp>
        <p:nvSpPr>
          <p:cNvPr id="8" name="Text Placeholder 7">
            <a:extLst>
              <a:ext uri="{FF2B5EF4-FFF2-40B4-BE49-F238E27FC236}">
                <a16:creationId xmlns:a16="http://schemas.microsoft.com/office/drawing/2014/main" id="{7BC4F347-FBBF-531E-418D-E0C754A09B55}"/>
              </a:ext>
            </a:extLst>
          </p:cNvPr>
          <p:cNvSpPr>
            <a:spLocks noGrp="1"/>
          </p:cNvSpPr>
          <p:nvPr>
            <p:ph type="body" sz="quarter" idx="33"/>
          </p:nvPr>
        </p:nvSpPr>
        <p:spPr>
          <a:xfrm>
            <a:off x="634478" y="1455616"/>
            <a:ext cx="7005929" cy="1378032"/>
          </a:xfrm>
        </p:spPr>
        <p:txBody>
          <a:bodyPr/>
          <a:lstStyle/>
          <a:p>
            <a:r>
              <a:rPr lang="en-GB" sz="1400" b="1" dirty="0"/>
              <a:t>Duração estimada:</a:t>
            </a:r>
            <a:r>
              <a:rPr lang="en-GB" sz="1400" dirty="0"/>
              <a:t> 90 minutos</a:t>
            </a:r>
          </a:p>
          <a:p>
            <a:r>
              <a:rPr lang="en-GB" sz="1400" dirty="0"/>
              <a:t>Público-alvo: mulheres jovens com idades entre 15 e 29 anos</a:t>
            </a:r>
          </a:p>
          <a:p>
            <a:r>
              <a:rPr lang="en-GB" sz="1400" b="1" dirty="0"/>
              <a:t>Formato de apresentação - </a:t>
            </a:r>
            <a:r>
              <a:rPr lang="en-GB" sz="1400" dirty="0"/>
              <a:t>Workshop com meios interativos e discussões em grupo</a:t>
            </a:r>
            <a:endParaRPr lang="en-US" sz="1400" dirty="0"/>
          </a:p>
        </p:txBody>
      </p:sp>
      <p:sp>
        <p:nvSpPr>
          <p:cNvPr id="9" name="Text Placeholder 8">
            <a:extLst>
              <a:ext uri="{FF2B5EF4-FFF2-40B4-BE49-F238E27FC236}">
                <a16:creationId xmlns:a16="http://schemas.microsoft.com/office/drawing/2014/main" id="{C7EE2985-018C-82C9-D915-0DF256C09C46}"/>
              </a:ext>
            </a:extLst>
          </p:cNvPr>
          <p:cNvSpPr>
            <a:spLocks noGrp="1"/>
          </p:cNvSpPr>
          <p:nvPr>
            <p:ph type="body" sz="quarter" idx="38"/>
          </p:nvPr>
        </p:nvSpPr>
        <p:spPr/>
        <p:txBody>
          <a:bodyPr/>
          <a:lstStyle/>
          <a:p>
            <a:r>
              <a:rPr lang="en-US" sz="1800" dirty="0">
                <a:solidFill>
                  <a:srgbClr val="ED8623"/>
                </a:solidFill>
              </a:rPr>
              <a:t>Guia de tempo (ajustável)</a:t>
            </a:r>
          </a:p>
        </p:txBody>
      </p:sp>
      <p:cxnSp>
        <p:nvCxnSpPr>
          <p:cNvPr id="10" name="Straight Connector 9">
            <a:extLst>
              <a:ext uri="{FF2B5EF4-FFF2-40B4-BE49-F238E27FC236}">
                <a16:creationId xmlns:a16="http://schemas.microsoft.com/office/drawing/2014/main" id="{0F8125AA-9CCC-E1D9-484A-E466FFF82F53}"/>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AF2299D-7FA6-FDA8-963B-1BC4DD6057E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912074" y="6852008"/>
            <a:ext cx="3150760" cy="4974908"/>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graphicFrame>
        <p:nvGraphicFramePr>
          <p:cNvPr id="5" name="Table 4">
            <a:extLst>
              <a:ext uri="{FF2B5EF4-FFF2-40B4-BE49-F238E27FC236}">
                <a16:creationId xmlns:a16="http://schemas.microsoft.com/office/drawing/2014/main" id="{8F9D9ABE-EC46-00B0-BD1B-83581941CBD1}"/>
              </a:ext>
            </a:extLst>
          </p:cNvPr>
          <p:cNvGraphicFramePr>
            <a:graphicFrameLocks noGrp="1"/>
          </p:cNvGraphicFramePr>
          <p:nvPr>
            <p:extLst>
              <p:ext uri="{D42A27DB-BD31-4B8C-83A1-F6EECF244321}">
                <p14:modId xmlns:p14="http://schemas.microsoft.com/office/powerpoint/2010/main" val="3670521201"/>
              </p:ext>
            </p:extLst>
          </p:nvPr>
        </p:nvGraphicFramePr>
        <p:xfrm>
          <a:off x="634479" y="2715514"/>
          <a:ext cx="6541269" cy="4913682"/>
        </p:xfrm>
        <a:graphic>
          <a:graphicData uri="http://schemas.openxmlformats.org/drawingml/2006/table">
            <a:tbl>
              <a:tblPr firstRow="1" bandRow="1">
                <a:tableStyleId>{00A15C55-8517-42AA-B614-E9B94910E393}</a:tableStyleId>
              </a:tblPr>
              <a:tblGrid>
                <a:gridCol w="2180423">
                  <a:extLst>
                    <a:ext uri="{9D8B030D-6E8A-4147-A177-3AD203B41FA5}">
                      <a16:colId xmlns:a16="http://schemas.microsoft.com/office/drawing/2014/main" val="2939290864"/>
                    </a:ext>
                  </a:extLst>
                </a:gridCol>
                <a:gridCol w="3347309">
                  <a:extLst>
                    <a:ext uri="{9D8B030D-6E8A-4147-A177-3AD203B41FA5}">
                      <a16:colId xmlns:a16="http://schemas.microsoft.com/office/drawing/2014/main" val="48427194"/>
                    </a:ext>
                  </a:extLst>
                </a:gridCol>
                <a:gridCol w="1013537">
                  <a:extLst>
                    <a:ext uri="{9D8B030D-6E8A-4147-A177-3AD203B41FA5}">
                      <a16:colId xmlns:a16="http://schemas.microsoft.com/office/drawing/2014/main" val="2030828358"/>
                    </a:ext>
                  </a:extLst>
                </a:gridCol>
              </a:tblGrid>
              <a:tr h="330482">
                <a:tc>
                  <a:txBody>
                    <a:bodyPr/>
                    <a:lstStyle/>
                    <a:p>
                      <a:r>
                        <a:rPr lang="en-GB" sz="1400" dirty="0"/>
                        <a:t>Atividade </a:t>
                      </a:r>
                    </a:p>
                  </a:txBody>
                  <a:tcPr>
                    <a:solidFill>
                      <a:srgbClr val="ED8623"/>
                    </a:solidFill>
                  </a:tcPr>
                </a:tc>
                <a:tc>
                  <a:txBody>
                    <a:bodyPr/>
                    <a:lstStyle/>
                    <a:p>
                      <a:r>
                        <a:rPr lang="en-GB" sz="1400" dirty="0"/>
                        <a:t>Descrição</a:t>
                      </a:r>
                    </a:p>
                  </a:txBody>
                  <a:tcPr>
                    <a:solidFill>
                      <a:srgbClr val="ED8623"/>
                    </a:solidFill>
                  </a:tcPr>
                </a:tc>
                <a:tc>
                  <a:txBody>
                    <a:bodyPr/>
                    <a:lstStyle/>
                    <a:p>
                      <a:r>
                        <a:rPr lang="en-GB" sz="1400" dirty="0"/>
                        <a:t>Tempo</a:t>
                      </a:r>
                    </a:p>
                  </a:txBody>
                  <a:tcPr>
                    <a:solidFill>
                      <a:srgbClr val="ED8623"/>
                    </a:solidFill>
                  </a:tcPr>
                </a:tc>
                <a:extLst>
                  <a:ext uri="{0D108BD9-81ED-4DB2-BD59-A6C34878D82A}">
                    <a16:rowId xmlns:a16="http://schemas.microsoft.com/office/drawing/2014/main" val="1499428012"/>
                  </a:ext>
                </a:extLst>
              </a:tr>
              <a:tr h="826204">
                <a:tc>
                  <a:txBody>
                    <a:bodyPr/>
                    <a:lstStyle/>
                    <a:p>
                      <a:r>
                        <a:rPr lang="en-GB" sz="1400" dirty="0"/>
                        <a:t>Boas-vindas e introdução à ética</a:t>
                      </a:r>
                    </a:p>
                  </a:txBody>
                  <a:tcPr>
                    <a:solidFill>
                      <a:srgbClr val="F3B271"/>
                    </a:solidFill>
                  </a:tcPr>
                </a:tc>
                <a:tc>
                  <a:txBody>
                    <a:bodyPr/>
                    <a:lstStyle/>
                    <a:p>
                      <a:r>
                        <a:rPr lang="en-GB" sz="1400" dirty="0"/>
                        <a:t>Quebra-gelo + O que significa ética para si?</a:t>
                      </a:r>
                    </a:p>
                  </a:txBody>
                  <a:tcPr>
                    <a:solidFill>
                      <a:srgbClr val="F3B271"/>
                    </a:solidFill>
                  </a:tcPr>
                </a:tc>
                <a:tc>
                  <a:txBody>
                    <a:bodyPr/>
                    <a:lstStyle/>
                    <a:p>
                      <a:r>
                        <a:rPr lang="en-GB" sz="1400" dirty="0"/>
                        <a:t>10 min</a:t>
                      </a:r>
                    </a:p>
                  </a:txBody>
                  <a:tcPr>
                    <a:solidFill>
                      <a:srgbClr val="F3B271"/>
                    </a:solidFill>
                  </a:tcPr>
                </a:tc>
                <a:extLst>
                  <a:ext uri="{0D108BD9-81ED-4DB2-BD59-A6C34878D82A}">
                    <a16:rowId xmlns:a16="http://schemas.microsoft.com/office/drawing/2014/main" val="1651804232"/>
                  </a:ext>
                </a:extLst>
              </a:tr>
              <a:tr h="578343">
                <a:tc>
                  <a:txBody>
                    <a:bodyPr/>
                    <a:lstStyle/>
                    <a:p>
                      <a:r>
                        <a:rPr lang="en-GB" sz="1400" dirty="0"/>
                        <a:t>O que é ética em IA?</a:t>
                      </a:r>
                    </a:p>
                  </a:txBody>
                  <a:tcPr>
                    <a:solidFill>
                      <a:srgbClr val="FADEC2"/>
                    </a:solidFill>
                  </a:tcPr>
                </a:tc>
                <a:tc>
                  <a:txBody>
                    <a:bodyPr/>
                    <a:lstStyle/>
                    <a:p>
                      <a:r>
                        <a:rPr lang="en-GB" sz="1400" dirty="0"/>
                        <a:t>Explique a ética no contexto da IA + estruturas do mundo real</a:t>
                      </a:r>
                    </a:p>
                  </a:txBody>
                  <a:tcPr>
                    <a:solidFill>
                      <a:srgbClr val="FADEC2"/>
                    </a:solidFill>
                  </a:tcPr>
                </a:tc>
                <a:tc>
                  <a:txBody>
                    <a:bodyPr/>
                    <a:lstStyle/>
                    <a:p>
                      <a:r>
                        <a:rPr lang="en-GB" sz="1400" dirty="0"/>
                        <a:t>10 min</a:t>
                      </a:r>
                    </a:p>
                  </a:txBody>
                  <a:tcPr>
                    <a:solidFill>
                      <a:srgbClr val="FADEC2"/>
                    </a:solidFill>
                  </a:tcPr>
                </a:tc>
                <a:extLst>
                  <a:ext uri="{0D108BD9-81ED-4DB2-BD59-A6C34878D82A}">
                    <a16:rowId xmlns:a16="http://schemas.microsoft.com/office/drawing/2014/main" val="2011675493"/>
                  </a:ext>
                </a:extLst>
              </a:tr>
              <a:tr h="826204">
                <a:tc>
                  <a:txBody>
                    <a:bodyPr/>
                    <a:lstStyle/>
                    <a:p>
                      <a:r>
                        <a:rPr lang="en-GB" sz="1400" dirty="0"/>
                        <a:t>Preconceito na IA – Atividade em grupo Parte 1</a:t>
                      </a:r>
                    </a:p>
                  </a:txBody>
                  <a:tcPr>
                    <a:solidFill>
                      <a:srgbClr val="F3B271"/>
                    </a:solidFill>
                  </a:tcPr>
                </a:tc>
                <a:tc>
                  <a:txBody>
                    <a:bodyPr/>
                    <a:lstStyle/>
                    <a:p>
                      <a:r>
                        <a:rPr lang="en-GB" sz="1400" dirty="0"/>
                        <a:t>Análise interativa de imagens «Adivinhe a sugestão»</a:t>
                      </a:r>
                    </a:p>
                  </a:txBody>
                  <a:tcPr>
                    <a:solidFill>
                      <a:srgbClr val="F3B271"/>
                    </a:solidFill>
                  </a:tcPr>
                </a:tc>
                <a:tc>
                  <a:txBody>
                    <a:bodyPr/>
                    <a:lstStyle/>
                    <a:p>
                      <a:r>
                        <a:rPr lang="en-GB" sz="1400" dirty="0"/>
                        <a:t>20 min</a:t>
                      </a:r>
                    </a:p>
                  </a:txBody>
                  <a:tcPr>
                    <a:solidFill>
                      <a:srgbClr val="F3B271"/>
                    </a:solidFill>
                  </a:tcPr>
                </a:tc>
                <a:extLst>
                  <a:ext uri="{0D108BD9-81ED-4DB2-BD59-A6C34878D82A}">
                    <a16:rowId xmlns:a16="http://schemas.microsoft.com/office/drawing/2014/main" val="4293466553"/>
                  </a:ext>
                </a:extLst>
              </a:tr>
              <a:tr h="826204">
                <a:tc>
                  <a:txBody>
                    <a:bodyPr/>
                    <a:lstStyle/>
                    <a:p>
                      <a:r>
                        <a:rPr lang="en-GB" sz="1400" dirty="0"/>
                        <a:t>Preconceito na IA – Atividade em grupo Parte 2</a:t>
                      </a:r>
                    </a:p>
                  </a:txBody>
                  <a:tcPr>
                    <a:solidFill>
                      <a:srgbClr val="FADEC2"/>
                    </a:solidFill>
                  </a:tcPr>
                </a:tc>
                <a:tc>
                  <a:txBody>
                    <a:bodyPr/>
                    <a:lstStyle/>
                    <a:p>
                      <a:r>
                        <a:rPr lang="en-GB" sz="1400" dirty="0"/>
                        <a:t>Compare os resultados das imagens usando ferramentas de IA</a:t>
                      </a:r>
                    </a:p>
                  </a:txBody>
                  <a:tcPr>
                    <a:solidFill>
                      <a:srgbClr val="FADEC2"/>
                    </a:solidFill>
                  </a:tcPr>
                </a:tc>
                <a:tc>
                  <a:txBody>
                    <a:bodyPr/>
                    <a:lstStyle/>
                    <a:p>
                      <a:r>
                        <a:rPr lang="en-GB" sz="1400" dirty="0"/>
                        <a:t>25 min</a:t>
                      </a:r>
                    </a:p>
                  </a:txBody>
                  <a:tcPr>
                    <a:solidFill>
                      <a:srgbClr val="FADEC2"/>
                    </a:solidFill>
                  </a:tcPr>
                </a:tc>
                <a:extLst>
                  <a:ext uri="{0D108BD9-81ED-4DB2-BD59-A6C34878D82A}">
                    <a16:rowId xmlns:a16="http://schemas.microsoft.com/office/drawing/2014/main" val="2830863894"/>
                  </a:ext>
                </a:extLst>
              </a:tr>
              <a:tr h="578343">
                <a:tc>
                  <a:txBody>
                    <a:bodyPr/>
                    <a:lstStyle/>
                    <a:p>
                      <a:r>
                        <a:rPr lang="en-GB" sz="1400" dirty="0"/>
                        <a:t>Reflexão e discussão</a:t>
                      </a:r>
                    </a:p>
                  </a:txBody>
                  <a:tcPr>
                    <a:solidFill>
                      <a:srgbClr val="F3B271"/>
                    </a:solidFill>
                  </a:tcPr>
                </a:tc>
                <a:tc>
                  <a:txBody>
                    <a:bodyPr/>
                    <a:lstStyle/>
                    <a:p>
                      <a:r>
                        <a:rPr lang="en-GB" sz="1400" dirty="0"/>
                        <a:t>Explore as consequências e como desafiar o preconceito</a:t>
                      </a:r>
                    </a:p>
                  </a:txBody>
                  <a:tcPr>
                    <a:solidFill>
                      <a:srgbClr val="F3B271"/>
                    </a:solidFill>
                  </a:tcPr>
                </a:tc>
                <a:tc>
                  <a:txBody>
                    <a:bodyPr/>
                    <a:lstStyle/>
                    <a:p>
                      <a:r>
                        <a:rPr lang="en-GB" sz="1400" dirty="0"/>
                        <a:t>10 min</a:t>
                      </a:r>
                    </a:p>
                  </a:txBody>
                  <a:tcPr>
                    <a:solidFill>
                      <a:srgbClr val="F3B271"/>
                    </a:solidFill>
                  </a:tcPr>
                </a:tc>
                <a:extLst>
                  <a:ext uri="{0D108BD9-81ED-4DB2-BD59-A6C34878D82A}">
                    <a16:rowId xmlns:a16="http://schemas.microsoft.com/office/drawing/2014/main" val="3933964242"/>
                  </a:ext>
                </a:extLst>
              </a:tr>
              <a:tr h="947902">
                <a:tc>
                  <a:txBody>
                    <a:bodyPr/>
                    <a:lstStyle/>
                    <a:p>
                      <a:endParaRPr lang="en-GB" sz="1400" dirty="0"/>
                    </a:p>
                  </a:txBody>
                  <a:tcPr>
                    <a:solidFill>
                      <a:srgbClr val="FADEC2"/>
                    </a:solidFill>
                  </a:tcPr>
                </a:tc>
                <a:tc>
                  <a:txBody>
                    <a:bodyPr/>
                    <a:lstStyle/>
                    <a:p>
                      <a:endParaRPr lang="en-GB" sz="1400" dirty="0"/>
                    </a:p>
                  </a:txBody>
                  <a:tcPr>
                    <a:solidFill>
                      <a:srgbClr val="FADEC2"/>
                    </a:solidFill>
                  </a:tcPr>
                </a:tc>
                <a:tc>
                  <a:txBody>
                    <a:bodyPr/>
                    <a:lstStyle/>
                    <a:p>
                      <a:r>
                        <a:rPr lang="en-GB" sz="1400" b="1" dirty="0"/>
                        <a:t>Duração total 90 min</a:t>
                      </a:r>
                    </a:p>
                  </a:txBody>
                  <a:tcPr>
                    <a:solidFill>
                      <a:srgbClr val="FADEC2"/>
                    </a:solidFill>
                  </a:tcPr>
                </a:tc>
                <a:extLst>
                  <a:ext uri="{0D108BD9-81ED-4DB2-BD59-A6C34878D82A}">
                    <a16:rowId xmlns:a16="http://schemas.microsoft.com/office/drawing/2014/main" val="3430335953"/>
                  </a:ext>
                </a:extLst>
              </a:tr>
            </a:tbl>
          </a:graphicData>
        </a:graphic>
      </p:graphicFrame>
      <p:pic>
        <p:nvPicPr>
          <p:cNvPr id="4" name="Picture 3">
            <a:extLst>
              <a:ext uri="{FF2B5EF4-FFF2-40B4-BE49-F238E27FC236}">
                <a16:creationId xmlns:a16="http://schemas.microsoft.com/office/drawing/2014/main" id="{5F62D979-B014-A17E-734C-796AAC1C26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080238"/>
            <a:ext cx="4008120" cy="2526802"/>
          </a:xfrm>
          <a:prstGeom prst="rect">
            <a:avLst/>
          </a:prstGeom>
        </p:spPr>
      </p:pic>
    </p:spTree>
    <p:extLst>
      <p:ext uri="{BB962C8B-B14F-4D97-AF65-F5344CB8AC3E}">
        <p14:creationId xmlns:p14="http://schemas.microsoft.com/office/powerpoint/2010/main" val="1629184417"/>
      </p:ext>
    </p:extLst>
  </p:cSld>
  <p:clrMapOvr>
    <a:masterClrMapping/>
  </p:clrMapOvr>
</p:sld>
</file>

<file path=ppt/slides/slide1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5E8C3-9C97-9766-1505-A41D839A13F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7C4C61-E309-9E9E-6DCC-93C980A59AB6}"/>
              </a:ext>
            </a:extLst>
          </p:cNvPr>
          <p:cNvSpPr>
            <a:spLocks noGrp="1"/>
          </p:cNvSpPr>
          <p:nvPr>
            <p:ph type="sldNum" sz="quarter" idx="4"/>
          </p:nvPr>
        </p:nvSpPr>
        <p:spPr/>
        <p:txBody>
          <a:bodyPr/>
          <a:lstStyle/>
          <a:p>
            <a:fld id="{9C527BFA-2C0E-4CEC-B6A5-913A56FEF4B4}" type="slidenum">
              <a:rPr lang="fr-CA" smtClean="0"/>
              <a:t>18</a:t>
            </a:fld>
            <a:endParaRPr lang="fr-CA" dirty="0"/>
          </a:p>
        </p:txBody>
      </p:sp>
      <p:sp>
        <p:nvSpPr>
          <p:cNvPr id="7" name="Text Placeholder 6">
            <a:extLst>
              <a:ext uri="{FF2B5EF4-FFF2-40B4-BE49-F238E27FC236}">
                <a16:creationId xmlns:a16="http://schemas.microsoft.com/office/drawing/2014/main" id="{04402CAD-2213-BE8F-A07E-5D92CB5D86D6}"/>
              </a:ext>
            </a:extLst>
          </p:cNvPr>
          <p:cNvSpPr>
            <a:spLocks noGrp="1"/>
          </p:cNvSpPr>
          <p:nvPr>
            <p:ph type="body" sz="quarter" idx="32"/>
          </p:nvPr>
        </p:nvSpPr>
        <p:spPr>
          <a:xfrm>
            <a:off x="929965" y="1600867"/>
            <a:ext cx="6245784" cy="2975445"/>
          </a:xfrm>
        </p:spPr>
        <p:txBody>
          <a:bodyPr numCol="1"/>
          <a:lstStyle/>
          <a:p>
            <a:pPr>
              <a:lnSpc>
                <a:spcPct val="100000"/>
              </a:lnSpc>
            </a:pPr>
            <a:r>
              <a:rPr lang="en-GB" sz="1400" dirty="0"/>
              <a:t>Para quebrar o gelo, pergunte</a:t>
            </a:r>
            <a:r>
              <a:rPr lang="en-GB" sz="1400" i="1" dirty="0"/>
              <a:t>: «Consegue lembrar-se de alguma ocasião em que teve de tomar uma decisão sobre o que era certo ou errado?»</a:t>
            </a:r>
          </a:p>
          <a:p>
            <a:pPr>
              <a:lnSpc>
                <a:spcPct val="100000"/>
              </a:lnSpc>
            </a:pPr>
            <a:r>
              <a:rPr lang="en-GB" sz="1400" dirty="0"/>
              <a:t>Use isso para apresentar a ética como um conjunto de princípios que orientam o nosso comportamento.</a:t>
            </a:r>
          </a:p>
          <a:p>
            <a:pPr>
              <a:lnSpc>
                <a:spcPct val="100000"/>
              </a:lnSpc>
            </a:pPr>
            <a:r>
              <a:rPr lang="en-GB" sz="1400" dirty="0"/>
              <a:t>Mini-contribuição</a:t>
            </a:r>
          </a:p>
          <a:p>
            <a:pPr>
              <a:lnSpc>
                <a:spcPct val="100000"/>
              </a:lnSpc>
            </a:pPr>
            <a:r>
              <a:rPr lang="en-GB" sz="1400" dirty="0"/>
              <a:t>Ética = escolher o que é justo, respeitoso e responsável</a:t>
            </a:r>
          </a:p>
          <a:p>
            <a:pPr>
              <a:lnSpc>
                <a:spcPct val="100000"/>
              </a:lnSpc>
            </a:pPr>
            <a:endParaRPr lang="en-GB" sz="1400" dirty="0"/>
          </a:p>
          <a:p>
            <a:pPr>
              <a:lnSpc>
                <a:spcPct val="100000"/>
              </a:lnSpc>
            </a:pPr>
            <a:r>
              <a:rPr lang="en-GB" sz="1400" i="1" dirty="0"/>
              <a:t>Pergunte... «É justo?» «Quem se beneficia?» «Quem pode ser prejudicado?»</a:t>
            </a:r>
            <a:endParaRPr lang="en-US" sz="1400" i="1" dirty="0"/>
          </a:p>
        </p:txBody>
      </p:sp>
      <p:sp>
        <p:nvSpPr>
          <p:cNvPr id="9" name="Text Placeholder 8">
            <a:extLst>
              <a:ext uri="{FF2B5EF4-FFF2-40B4-BE49-F238E27FC236}">
                <a16:creationId xmlns:a16="http://schemas.microsoft.com/office/drawing/2014/main" id="{9671408A-2E98-8A90-6805-80C98956BCFD}"/>
              </a:ext>
            </a:extLst>
          </p:cNvPr>
          <p:cNvSpPr>
            <a:spLocks noGrp="1"/>
          </p:cNvSpPr>
          <p:nvPr>
            <p:ph type="body" sz="quarter" idx="38"/>
          </p:nvPr>
        </p:nvSpPr>
        <p:spPr>
          <a:xfrm>
            <a:off x="1269760" y="740700"/>
            <a:ext cx="5878285" cy="495152"/>
          </a:xfrm>
        </p:spPr>
        <p:txBody>
          <a:bodyPr/>
          <a:lstStyle/>
          <a:p>
            <a:r>
              <a:rPr lang="en-GB" sz="1800" b="1" dirty="0"/>
              <a:t>1. Boas-vindas e introdução à ética (10 min)</a:t>
            </a:r>
          </a:p>
        </p:txBody>
      </p:sp>
      <p:cxnSp>
        <p:nvCxnSpPr>
          <p:cNvPr id="3" name="Straight Connector 2">
            <a:extLst>
              <a:ext uri="{FF2B5EF4-FFF2-40B4-BE49-F238E27FC236}">
                <a16:creationId xmlns:a16="http://schemas.microsoft.com/office/drawing/2014/main" id="{E761EBD6-6EC4-C121-7AED-62C5923F83F3}"/>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9A7D249-9EE1-7BD4-ADA7-9A6B930B7840}"/>
              </a:ext>
            </a:extLst>
          </p:cNvPr>
          <p:cNvCxnSpPr>
            <a:cxnSpLocks/>
          </p:cNvCxnSpPr>
          <p:nvPr/>
        </p:nvCxnSpPr>
        <p:spPr>
          <a:xfrm>
            <a:off x="1040176" y="4694383"/>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61608873-2CEA-3FC5-E370-04C44F12D414}"/>
              </a:ext>
            </a:extLst>
          </p:cNvPr>
          <p:cNvGrpSpPr/>
          <p:nvPr/>
        </p:nvGrpSpPr>
        <p:grpSpPr>
          <a:xfrm>
            <a:off x="41999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49A7A213-88F0-DBB2-DEA4-BF3A4A0416DB}"/>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06296E2E-B843-3B00-AD7C-8DE9D4BBEB1E}"/>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EE7A5F19-D713-51A9-407E-C82A4DB71C3F}"/>
                </a:ext>
              </a:extLst>
            </p:cNvPr>
            <p:cNvGrpSpPr/>
            <p:nvPr/>
          </p:nvGrpSpPr>
          <p:grpSpPr>
            <a:xfrm>
              <a:off x="10376768" y="2334933"/>
              <a:ext cx="920484" cy="919581"/>
              <a:chOff x="10376768" y="2334933"/>
              <a:chExt cx="920484" cy="919581"/>
            </a:xfrm>
            <a:grpFill/>
          </p:grpSpPr>
          <p:sp>
            <p:nvSpPr>
              <p:cNvPr id="13" name="Freeform 12">
                <a:extLst>
                  <a:ext uri="{FF2B5EF4-FFF2-40B4-BE49-F238E27FC236}">
                    <a16:creationId xmlns:a16="http://schemas.microsoft.com/office/drawing/2014/main" id="{6220AC27-04B9-6A27-62CF-684B2D8AC062}"/>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F42FBDA1-E0B3-3467-CBCB-C32CFE2715EA}"/>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F151392A-FF7B-938C-F459-9E1486251B3A}"/>
              </a:ext>
            </a:extLst>
          </p:cNvPr>
          <p:cNvGrpSpPr/>
          <p:nvPr/>
        </p:nvGrpSpPr>
        <p:grpSpPr>
          <a:xfrm>
            <a:off x="421580" y="4143503"/>
            <a:ext cx="765894" cy="766095"/>
            <a:chOff x="10376768" y="3823816"/>
            <a:chExt cx="923646" cy="923888"/>
          </a:xfrm>
          <a:solidFill>
            <a:srgbClr val="282666"/>
          </a:solidFill>
        </p:grpSpPr>
        <p:sp>
          <p:nvSpPr>
            <p:cNvPr id="16" name="Freeform 15">
              <a:extLst>
                <a:ext uri="{FF2B5EF4-FFF2-40B4-BE49-F238E27FC236}">
                  <a16:creationId xmlns:a16="http://schemas.microsoft.com/office/drawing/2014/main" id="{AEDE33B7-C0E0-7DE2-8D92-A94A2911C495}"/>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76A170F2-6871-0350-1731-DA8F40B5E963}"/>
                </a:ext>
              </a:extLst>
            </p:cNvPr>
            <p:cNvGrpSpPr/>
            <p:nvPr/>
          </p:nvGrpSpPr>
          <p:grpSpPr>
            <a:xfrm>
              <a:off x="10376768" y="3823816"/>
              <a:ext cx="923646" cy="923888"/>
              <a:chOff x="10376768" y="3823816"/>
              <a:chExt cx="923646" cy="923888"/>
            </a:xfrm>
            <a:grpFill/>
          </p:grpSpPr>
          <p:sp>
            <p:nvSpPr>
              <p:cNvPr id="18" name="Freeform 17">
                <a:extLst>
                  <a:ext uri="{FF2B5EF4-FFF2-40B4-BE49-F238E27FC236}">
                    <a16:creationId xmlns:a16="http://schemas.microsoft.com/office/drawing/2014/main" id="{9C15CAD1-7043-C12E-4348-0623E6498E8F}"/>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A34C48A7-361F-7B0F-38CD-067174ACBAD6}"/>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2BC92D20-48FA-7EF1-5FF5-CDE4CABEFB14}"/>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8">
            <a:extLst>
              <a:ext uri="{FF2B5EF4-FFF2-40B4-BE49-F238E27FC236}">
                <a16:creationId xmlns:a16="http://schemas.microsoft.com/office/drawing/2014/main" id="{2E822332-1BC0-2395-F5DD-12B534B4EBC5}"/>
              </a:ext>
            </a:extLst>
          </p:cNvPr>
          <p:cNvSpPr txBox="1">
            <a:spLocks/>
          </p:cNvSpPr>
          <p:nvPr/>
        </p:nvSpPr>
        <p:spPr>
          <a:xfrm>
            <a:off x="1282329" y="4219533"/>
            <a:ext cx="6088957" cy="579497"/>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2. O que é ética em IA? (10 min)</a:t>
            </a:r>
            <a:endParaRPr lang="en-US" sz="1800" dirty="0"/>
          </a:p>
        </p:txBody>
      </p:sp>
      <p:sp>
        <p:nvSpPr>
          <p:cNvPr id="25" name="Text Placeholder 6">
            <a:extLst>
              <a:ext uri="{FF2B5EF4-FFF2-40B4-BE49-F238E27FC236}">
                <a16:creationId xmlns:a16="http://schemas.microsoft.com/office/drawing/2014/main" id="{B6E93EAB-420A-0BE0-8C66-CE8422CECB11}"/>
              </a:ext>
            </a:extLst>
          </p:cNvPr>
          <p:cNvSpPr txBox="1">
            <a:spLocks/>
          </p:cNvSpPr>
          <p:nvPr/>
        </p:nvSpPr>
        <p:spPr>
          <a:xfrm>
            <a:off x="802093" y="5148884"/>
            <a:ext cx="6556357" cy="2549974"/>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Breve palestra + slides visuais</a:t>
            </a:r>
          </a:p>
          <a:p>
            <a:pPr>
              <a:lnSpc>
                <a:spcPct val="100000"/>
              </a:lnSpc>
            </a:pPr>
            <a:r>
              <a:rPr lang="en-GB" sz="1400" dirty="0"/>
              <a:t>Explique que a ética da IA consiste em garantir que a tecnologia seja usada de forma responsável.</a:t>
            </a:r>
          </a:p>
          <a:p>
            <a:pPr>
              <a:lnSpc>
                <a:spcPct val="100000"/>
              </a:lnSpc>
            </a:pPr>
            <a:r>
              <a:rPr lang="en-GB" sz="1400" dirty="0"/>
              <a:t>Valores fundamentais: justiça, transparência, responsabilidade, inclusão.</a:t>
            </a:r>
          </a:p>
          <a:p>
            <a:pPr>
              <a:lnSpc>
                <a:spcPct val="100000"/>
              </a:lnSpc>
            </a:pPr>
            <a:endParaRPr lang="en-GB" sz="1400" dirty="0"/>
          </a:p>
          <a:p>
            <a:pPr>
              <a:lnSpc>
                <a:spcPct val="100000"/>
              </a:lnSpc>
            </a:pPr>
            <a:r>
              <a:rPr lang="en-GB" sz="1400" dirty="0"/>
              <a:t>Mencione estruturas como...</a:t>
            </a:r>
          </a:p>
          <a:p>
            <a:pPr>
              <a:lnSpc>
                <a:spcPct val="100000"/>
              </a:lnSpc>
            </a:pPr>
            <a:r>
              <a:rPr lang="en-GB" sz="1400" dirty="0"/>
              <a:t>Lei da IA da UE</a:t>
            </a:r>
          </a:p>
          <a:p>
            <a:pPr>
              <a:lnSpc>
                <a:spcPct val="100000"/>
              </a:lnSpc>
            </a:pPr>
            <a:r>
              <a:rPr lang="en-GB" sz="1400" dirty="0"/>
              <a:t>Princípios éticos da UNESCO</a:t>
            </a:r>
          </a:p>
          <a:p>
            <a:pPr>
              <a:lnSpc>
                <a:spcPct val="100000"/>
              </a:lnSpc>
            </a:pPr>
            <a:r>
              <a:rPr lang="en-GB" sz="1400" dirty="0"/>
              <a:t>Códigos de Conduta Corporativos de IA</a:t>
            </a:r>
          </a:p>
          <a:p>
            <a:pPr>
              <a:lnSpc>
                <a:spcPct val="100000"/>
              </a:lnSpc>
            </a:pPr>
            <a:endParaRPr lang="en-GB" sz="1400" dirty="0"/>
          </a:p>
          <a:p>
            <a:pPr>
              <a:lnSpc>
                <a:spcPct val="100000"/>
              </a:lnSpc>
            </a:pPr>
            <a:r>
              <a:rPr lang="en-GB" sz="1400" b="1" dirty="0"/>
              <a:t>Pergunte: </a:t>
            </a:r>
            <a:r>
              <a:rPr lang="en-GB" sz="1400" i="1" dirty="0"/>
              <a:t>«Por que precisamos de regras ou diretrizes sobre como a IA é criada e utilizada?»</a:t>
            </a:r>
            <a:endParaRPr lang="en-US" sz="1400" i="1" dirty="0"/>
          </a:p>
        </p:txBody>
      </p:sp>
      <p:sp>
        <p:nvSpPr>
          <p:cNvPr id="26" name="Rectangle: Rounded Corners 25">
            <a:extLst>
              <a:ext uri="{FF2B5EF4-FFF2-40B4-BE49-F238E27FC236}">
                <a16:creationId xmlns:a16="http://schemas.microsoft.com/office/drawing/2014/main" id="{52A08D1F-B31E-F11E-6EA0-0FC7999ED4CB}"/>
              </a:ext>
            </a:extLst>
          </p:cNvPr>
          <p:cNvSpPr/>
          <p:nvPr/>
        </p:nvSpPr>
        <p:spPr>
          <a:xfrm>
            <a:off x="929965" y="7938144"/>
            <a:ext cx="3343961" cy="1600327"/>
          </a:xfrm>
          <a:prstGeom prst="roundRect">
            <a:avLst/>
          </a:prstGeom>
          <a:solidFill>
            <a:srgbClr val="653795"/>
          </a:solidFill>
          <a:ln w="38100">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 Placeholder 6">
            <a:extLst>
              <a:ext uri="{FF2B5EF4-FFF2-40B4-BE49-F238E27FC236}">
                <a16:creationId xmlns:a16="http://schemas.microsoft.com/office/drawing/2014/main" id="{C907033F-75B2-38BC-6771-657A86E97EC2}"/>
              </a:ext>
            </a:extLst>
          </p:cNvPr>
          <p:cNvSpPr txBox="1">
            <a:spLocks/>
          </p:cNvSpPr>
          <p:nvPr/>
        </p:nvSpPr>
        <p:spPr>
          <a:xfrm>
            <a:off x="1024705" y="8288659"/>
            <a:ext cx="3154480" cy="944801"/>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800" dirty="0">
                <a:solidFill>
                  <a:schemeClr val="bg1"/>
                </a:solidFill>
              </a:rPr>
              <a:t>Dica</a:t>
            </a:r>
            <a:r>
              <a:rPr lang="en-GB" sz="1800" b="1" dirty="0">
                <a:solidFill>
                  <a:schemeClr val="bg1"/>
                </a:solidFill>
              </a:rPr>
              <a:t> do facilitador</a:t>
            </a:r>
            <a:r>
              <a:rPr lang="en-GB" sz="1800" dirty="0">
                <a:solidFill>
                  <a:schemeClr val="bg1"/>
                </a:solidFill>
              </a:rPr>
              <a:t>... Destaque que a ética faz parte das decisões diárias, não apenas das grandes questões tecnológicas.</a:t>
            </a:r>
            <a:endParaRPr lang="en-US" sz="1000" dirty="0">
              <a:solidFill>
                <a:schemeClr val="bg1"/>
              </a:solidFill>
            </a:endParaRPr>
          </a:p>
        </p:txBody>
      </p:sp>
    </p:spTree>
    <p:extLst>
      <p:ext uri="{BB962C8B-B14F-4D97-AF65-F5344CB8AC3E}">
        <p14:creationId xmlns:p14="http://schemas.microsoft.com/office/powerpoint/2010/main" val="389649131"/>
      </p:ext>
    </p:extLst>
  </p:cSld>
  <p:clrMapOvr>
    <a:masterClrMapping/>
  </p:clrMapOvr>
</p:sld>
</file>

<file path=ppt/slides/slide1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B7AA5-2BCA-9F62-A998-A47E1DEFFDC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6F5A8A-242D-E18E-1698-B306FED90DA4}"/>
              </a:ext>
            </a:extLst>
          </p:cNvPr>
          <p:cNvSpPr>
            <a:spLocks noGrp="1"/>
          </p:cNvSpPr>
          <p:nvPr>
            <p:ph type="sldNum" sz="quarter" idx="4"/>
          </p:nvPr>
        </p:nvSpPr>
        <p:spPr/>
        <p:txBody>
          <a:bodyPr/>
          <a:lstStyle/>
          <a:p>
            <a:fld id="{9C527BFA-2C0E-4CEC-B6A5-913A56FEF4B4}" type="slidenum">
              <a:rPr lang="fr-CA" smtClean="0"/>
              <a:t>19</a:t>
            </a:fld>
            <a:endParaRPr lang="fr-CA" dirty="0"/>
          </a:p>
        </p:txBody>
      </p:sp>
      <p:sp>
        <p:nvSpPr>
          <p:cNvPr id="8" name="Text Placeholder 7">
            <a:extLst>
              <a:ext uri="{FF2B5EF4-FFF2-40B4-BE49-F238E27FC236}">
                <a16:creationId xmlns:a16="http://schemas.microsoft.com/office/drawing/2014/main" id="{292841DD-765B-03CF-FE07-0DD6D55272D5}"/>
              </a:ext>
            </a:extLst>
          </p:cNvPr>
          <p:cNvSpPr>
            <a:spLocks noGrp="1"/>
          </p:cNvSpPr>
          <p:nvPr>
            <p:ph type="body" sz="quarter" idx="32"/>
          </p:nvPr>
        </p:nvSpPr>
        <p:spPr>
          <a:xfrm>
            <a:off x="449948" y="1431312"/>
            <a:ext cx="7190459" cy="2988286"/>
          </a:xfrm>
        </p:spPr>
        <p:txBody>
          <a:bodyPr numCol="1"/>
          <a:lstStyle/>
          <a:p>
            <a:pPr>
              <a:lnSpc>
                <a:spcPct val="100000"/>
              </a:lnSpc>
            </a:pPr>
            <a:r>
              <a:rPr lang="en-GB" sz="1400" dirty="0"/>
              <a:t>Explore como as imagens geradas por IA podem refletir estereótipos ou suposições.</a:t>
            </a:r>
          </a:p>
          <a:p>
            <a:pPr marL="285750" indent="-285750">
              <a:lnSpc>
                <a:spcPct val="100000"/>
              </a:lnSpc>
              <a:buFont typeface="Arial" panose="020B0604020202020204" pitchFamily="34" charset="0"/>
              <a:buChar char="•"/>
            </a:pPr>
            <a:r>
              <a:rPr lang="en-GB" sz="1400" dirty="0"/>
              <a:t> Mostre 6 a 8 imagens geradas por IA a partir dos slides do PPT.</a:t>
            </a:r>
          </a:p>
          <a:p>
            <a:pPr marL="342900" indent="-342900">
              <a:lnSpc>
                <a:spcPct val="100000"/>
              </a:lnSpc>
              <a:buFont typeface="Arial" panose="020B0604020202020204" pitchFamily="34" charset="0"/>
              <a:buChar char="•"/>
            </a:pPr>
            <a:r>
              <a:rPr lang="en-GB" sz="1400" dirty="0"/>
              <a:t>Peça aos participantes que adivinhem o texto original usado para gerar a imagem.</a:t>
            </a:r>
          </a:p>
          <a:p>
            <a:pPr marL="342900" indent="-342900">
              <a:lnSpc>
                <a:spcPct val="100000"/>
              </a:lnSpc>
              <a:buFont typeface="Arial" panose="020B0604020202020204" pitchFamily="34" charset="0"/>
              <a:buChar char="•"/>
            </a:pPr>
            <a:r>
              <a:rPr lang="en-GB" sz="1400" dirty="0"/>
              <a:t>Após todas as tentativas, revele os prompts reais.</a:t>
            </a:r>
          </a:p>
          <a:p>
            <a:pPr>
              <a:lnSpc>
                <a:spcPct val="100000"/>
              </a:lnSpc>
            </a:pPr>
            <a:endParaRPr lang="en-GB" sz="1400" dirty="0"/>
          </a:p>
          <a:p>
            <a:pPr>
              <a:lnSpc>
                <a:spcPct val="100000"/>
              </a:lnSpc>
            </a:pPr>
            <a:r>
              <a:rPr lang="en-GB" sz="1400" b="1" dirty="0"/>
              <a:t>Pergunte </a:t>
            </a:r>
          </a:p>
          <a:p>
            <a:pPr>
              <a:lnSpc>
                <a:spcPct val="100000"/>
              </a:lnSpc>
            </a:pPr>
            <a:r>
              <a:rPr lang="en-GB" sz="1400" dirty="0"/>
              <a:t>“O que influenciou a sua suposição?”</a:t>
            </a:r>
          </a:p>
          <a:p>
            <a:pPr>
              <a:lnSpc>
                <a:spcPct val="100000"/>
              </a:lnSpc>
            </a:pPr>
            <a:r>
              <a:rPr lang="en-GB" sz="1400" dirty="0"/>
              <a:t>«As imagens reforçavam estereótipos (por exemplo, branco, homem, papéis de género)?»</a:t>
            </a:r>
          </a:p>
          <a:p>
            <a:pPr>
              <a:lnSpc>
                <a:spcPct val="100000"/>
              </a:lnSpc>
            </a:pPr>
            <a:r>
              <a:rPr lang="en-GB" sz="1400" dirty="0"/>
              <a:t>«O que foi surpreendente?»</a:t>
            </a:r>
          </a:p>
          <a:p>
            <a:pPr>
              <a:lnSpc>
                <a:spcPct val="100000"/>
              </a:lnSpc>
            </a:pPr>
            <a:endParaRPr lang="en-GB" sz="1400" dirty="0"/>
          </a:p>
          <a:p>
            <a:pPr>
              <a:lnSpc>
                <a:spcPct val="100000"/>
              </a:lnSpc>
            </a:pPr>
            <a:r>
              <a:rPr lang="en-GB" sz="1400" b="1" dirty="0"/>
              <a:t>Reflexão em grupo - </a:t>
            </a:r>
            <a:r>
              <a:rPr lang="en-GB" sz="1400" i="1" dirty="0"/>
              <a:t>«Quem é que vê mais nestas imagens?» «Quem está a faltar?» «Como é que isto pode moldar a nossa forma de pensar sobre certos empregos ou papéis?»</a:t>
            </a:r>
            <a:endParaRPr lang="en-US" sz="1400" b="1" i="1" dirty="0"/>
          </a:p>
        </p:txBody>
      </p:sp>
      <p:sp>
        <p:nvSpPr>
          <p:cNvPr id="10" name="Text Placeholder 9">
            <a:extLst>
              <a:ext uri="{FF2B5EF4-FFF2-40B4-BE49-F238E27FC236}">
                <a16:creationId xmlns:a16="http://schemas.microsoft.com/office/drawing/2014/main" id="{F07BDBE5-97AB-82FC-8DE6-B986DBD99F7E}"/>
              </a:ext>
            </a:extLst>
          </p:cNvPr>
          <p:cNvSpPr>
            <a:spLocks noGrp="1"/>
          </p:cNvSpPr>
          <p:nvPr>
            <p:ph type="body" sz="quarter" idx="38"/>
          </p:nvPr>
        </p:nvSpPr>
        <p:spPr>
          <a:xfrm>
            <a:off x="1403058" y="826314"/>
            <a:ext cx="6821719" cy="605898"/>
          </a:xfrm>
        </p:spPr>
        <p:txBody>
          <a:bodyPr/>
          <a:lstStyle/>
          <a:p>
            <a:r>
              <a:rPr lang="en-GB" sz="1800" b="1" dirty="0"/>
              <a:t>3. Atividade Parte 1 – «Adivinhe a sugestão» (20 min)</a:t>
            </a:r>
          </a:p>
        </p:txBody>
      </p:sp>
      <p:pic>
        <p:nvPicPr>
          <p:cNvPr id="13" name="Picture Placeholder 12">
            <a:extLst>
              <a:ext uri="{FF2B5EF4-FFF2-40B4-BE49-F238E27FC236}">
                <a16:creationId xmlns:a16="http://schemas.microsoft.com/office/drawing/2014/main" id="{B5D649F7-2670-EB74-E5A3-F9BC2D907B7D}"/>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a:stretch/>
        </p:blipFill>
        <p:spPr>
          <a:xfrm>
            <a:off x="0" y="7605414"/>
            <a:ext cx="5775960" cy="3302299"/>
          </a:xfrm>
        </p:spPr>
      </p:pic>
      <p:cxnSp>
        <p:nvCxnSpPr>
          <p:cNvPr id="14" name="Straight Connector 13">
            <a:extLst>
              <a:ext uri="{FF2B5EF4-FFF2-40B4-BE49-F238E27FC236}">
                <a16:creationId xmlns:a16="http://schemas.microsoft.com/office/drawing/2014/main" id="{9F1076F7-26AD-346C-33B9-661727089867}"/>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210E4CC2-D53F-C310-F3FE-6E347EA15578}"/>
              </a:ext>
            </a:extLst>
          </p:cNvPr>
          <p:cNvGrpSpPr/>
          <p:nvPr/>
        </p:nvGrpSpPr>
        <p:grpSpPr>
          <a:xfrm>
            <a:off x="603006" y="644850"/>
            <a:ext cx="668030" cy="667301"/>
            <a:chOff x="7257599" y="768348"/>
            <a:chExt cx="868457" cy="867509"/>
          </a:xfrm>
          <a:solidFill>
            <a:srgbClr val="282666"/>
          </a:solidFill>
        </p:grpSpPr>
        <p:sp>
          <p:nvSpPr>
            <p:cNvPr id="16" name="Freeform 15">
              <a:extLst>
                <a:ext uri="{FF2B5EF4-FFF2-40B4-BE49-F238E27FC236}">
                  <a16:creationId xmlns:a16="http://schemas.microsoft.com/office/drawing/2014/main" id="{23CFC548-8276-F7A9-B164-A73A66ABFFC3}"/>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75142303-9E0F-A9FE-F1DF-052580A50868}"/>
                </a:ext>
              </a:extLst>
            </p:cNvPr>
            <p:cNvGrpSpPr/>
            <p:nvPr/>
          </p:nvGrpSpPr>
          <p:grpSpPr>
            <a:xfrm>
              <a:off x="7257599" y="768348"/>
              <a:ext cx="868457" cy="867509"/>
              <a:chOff x="7257599" y="768348"/>
              <a:chExt cx="868457" cy="867509"/>
            </a:xfrm>
            <a:grpFill/>
          </p:grpSpPr>
          <p:sp>
            <p:nvSpPr>
              <p:cNvPr id="18" name="Freeform 17">
                <a:extLst>
                  <a:ext uri="{FF2B5EF4-FFF2-40B4-BE49-F238E27FC236}">
                    <a16:creationId xmlns:a16="http://schemas.microsoft.com/office/drawing/2014/main" id="{96455B93-553B-98EA-D586-71E1CF064D3B}"/>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83827F1A-5D1A-739A-AEEB-6752C2B37F73}"/>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C1483897-7936-28C5-70B2-F157F587A96A}"/>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9AEFB303-72D2-8975-EEF3-2694B8420E08}"/>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ACDEB80B-5B92-725A-8BD7-CF490F8E74A2}"/>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5" name="Rectangle: Rounded Corners 4">
            <a:extLst>
              <a:ext uri="{FF2B5EF4-FFF2-40B4-BE49-F238E27FC236}">
                <a16:creationId xmlns:a16="http://schemas.microsoft.com/office/drawing/2014/main" id="{F30942F9-680F-7EBE-8A4A-B79EE3FCD94D}"/>
              </a:ext>
            </a:extLst>
          </p:cNvPr>
          <p:cNvSpPr/>
          <p:nvPr/>
        </p:nvSpPr>
        <p:spPr>
          <a:xfrm>
            <a:off x="3632156" y="4647384"/>
            <a:ext cx="4008251" cy="2383245"/>
          </a:xfrm>
          <a:prstGeom prst="roundRect">
            <a:avLst/>
          </a:prstGeom>
          <a:solidFill>
            <a:srgbClr val="653795"/>
          </a:solidFill>
          <a:ln w="57150">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6">
            <a:extLst>
              <a:ext uri="{FF2B5EF4-FFF2-40B4-BE49-F238E27FC236}">
                <a16:creationId xmlns:a16="http://schemas.microsoft.com/office/drawing/2014/main" id="{A8CADB62-B18E-DB78-4F2D-95FC93422D49}"/>
              </a:ext>
            </a:extLst>
          </p:cNvPr>
          <p:cNvSpPr txBox="1">
            <a:spLocks/>
          </p:cNvSpPr>
          <p:nvPr/>
        </p:nvSpPr>
        <p:spPr>
          <a:xfrm>
            <a:off x="4166165" y="5182890"/>
            <a:ext cx="3009583" cy="944801"/>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800" b="1" dirty="0">
                <a:solidFill>
                  <a:schemeClr val="bg1"/>
                </a:solidFill>
              </a:rPr>
              <a:t>Dica do facilitador</a:t>
            </a:r>
          </a:p>
          <a:p>
            <a:pPr algn="l">
              <a:lnSpc>
                <a:spcPct val="100000"/>
              </a:lnSpc>
            </a:pPr>
            <a:r>
              <a:rPr lang="en-GB" sz="1800" dirty="0">
                <a:solidFill>
                  <a:schemeClr val="bg1"/>
                </a:solidFill>
              </a:rPr>
              <a:t>Mantenha um tom respeitoso e reflexivo. Concentre-se em padrões, não em culpas.</a:t>
            </a:r>
            <a:endParaRPr lang="en-US" sz="1000" dirty="0">
              <a:solidFill>
                <a:schemeClr val="bg1"/>
              </a:solidFill>
            </a:endParaRPr>
          </a:p>
        </p:txBody>
      </p:sp>
    </p:spTree>
    <p:extLst>
      <p:ext uri="{BB962C8B-B14F-4D97-AF65-F5344CB8AC3E}">
        <p14:creationId xmlns:p14="http://schemas.microsoft.com/office/powerpoint/2010/main" val="3379579725"/>
      </p:ext>
    </p:extLst>
  </p:cSld>
  <p:clrMapOvr>
    <a:masterClrMapping/>
  </p:clrMapOvr>
</p:sld>
</file>

<file path=ppt/slides/slide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Placeholder 43">
            <a:extLst>
              <a:ext uri="{FF2B5EF4-FFF2-40B4-BE49-F238E27FC236}">
                <a16:creationId xmlns:a16="http://schemas.microsoft.com/office/drawing/2014/main" id="{9CF087C4-1B68-CD5D-5E4C-F1605A958F7A}"/>
              </a:ext>
            </a:extLst>
          </p:cNvPr>
          <p:cNvPicPr>
            <a:picLocks noGrp="1" noChangeAspect="1"/>
          </p:cNvPicPr>
          <p:nvPr>
            <p:ph type="pic" sz="quarter" idx="11"/>
          </p:nvPr>
        </p:nvPicPr>
        <p:blipFill rotWithShape="1">
          <a:blip r:embed="rId2" cstate="email">
            <a:extLst>
              <a:ext uri="{28A0092B-C50C-407E-A947-70E740481C1C}">
                <a14:useLocalDpi xmlns:a14="http://schemas.microsoft.com/office/drawing/2010/main"/>
              </a:ext>
            </a:extLst>
          </a:blip>
          <a:srcRect/>
          <a:stretch/>
        </p:blipFill>
        <p:spPr>
          <a:xfrm>
            <a:off x="2225318" y="1809548"/>
            <a:ext cx="1511253" cy="2643290"/>
          </a:xfrm>
        </p:spPr>
      </p:pic>
      <p:pic>
        <p:nvPicPr>
          <p:cNvPr id="46" name="Picture Placeholder 45">
            <a:extLst>
              <a:ext uri="{FF2B5EF4-FFF2-40B4-BE49-F238E27FC236}">
                <a16:creationId xmlns:a16="http://schemas.microsoft.com/office/drawing/2014/main" id="{1610516B-1C49-CC1D-D464-DA10003035E6}"/>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p:blipFill>
        <p:spPr/>
      </p:pic>
      <p:pic>
        <p:nvPicPr>
          <p:cNvPr id="48" name="Picture Placeholder 47">
            <a:extLst>
              <a:ext uri="{FF2B5EF4-FFF2-40B4-BE49-F238E27FC236}">
                <a16:creationId xmlns:a16="http://schemas.microsoft.com/office/drawing/2014/main" id="{FBD1C89E-BDF2-E8F4-AA05-91C3027731E5}"/>
              </a:ext>
            </a:extLst>
          </p:cNvPr>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t="-714"/>
          <a:stretch/>
        </p:blipFill>
        <p:spPr>
          <a:xfrm>
            <a:off x="1941970" y="5982154"/>
            <a:ext cx="1511252" cy="2643290"/>
          </a:xfrm>
        </p:spPr>
      </p:pic>
      <p:pic>
        <p:nvPicPr>
          <p:cNvPr id="50" name="Picture Placeholder 49">
            <a:extLst>
              <a:ext uri="{FF2B5EF4-FFF2-40B4-BE49-F238E27FC236}">
                <a16:creationId xmlns:a16="http://schemas.microsoft.com/office/drawing/2014/main" id="{DCAED4EE-049C-D2DF-01D0-7B3CCA19D025}"/>
              </a:ext>
            </a:extLst>
          </p:cNvPr>
          <p:cNvPicPr>
            <a:picLocks noGrp="1" noChangeAspect="1"/>
          </p:cNvPicPr>
          <p:nvPr>
            <p:ph type="pic" sz="quarter" idx="15"/>
          </p:nvPr>
        </p:nvPicPr>
        <p:blipFill>
          <a:blip r:embed="rId5" cstate="email">
            <a:extLst>
              <a:ext uri="{28A0092B-C50C-407E-A947-70E740481C1C}">
                <a14:useLocalDpi xmlns:a14="http://schemas.microsoft.com/office/drawing/2010/main"/>
              </a:ext>
            </a:extLst>
          </a:blip>
          <a:srcRect/>
          <a:stretch/>
        </p:blipFill>
        <p:spPr/>
      </p:pic>
      <p:pic>
        <p:nvPicPr>
          <p:cNvPr id="42" name="Picture Placeholder 41">
            <a:extLst>
              <a:ext uri="{FF2B5EF4-FFF2-40B4-BE49-F238E27FC236}">
                <a16:creationId xmlns:a16="http://schemas.microsoft.com/office/drawing/2014/main" id="{31B968BC-38C7-F38A-19B1-ECE83F6C7BAF}"/>
              </a:ext>
            </a:extLst>
          </p:cNvPr>
          <p:cNvPicPr>
            <a:picLocks noGrp="1" noChangeAspect="1"/>
          </p:cNvPicPr>
          <p:nvPr>
            <p:ph type="pic" sz="quarter" idx="10"/>
          </p:nvPr>
        </p:nvPicPr>
        <p:blipFill rotWithShape="1">
          <a:blip r:embed="rId6" cstate="email">
            <a:extLst>
              <a:ext uri="{28A0092B-C50C-407E-A947-70E740481C1C}">
                <a14:useLocalDpi xmlns:a14="http://schemas.microsoft.com/office/drawing/2010/main"/>
              </a:ext>
            </a:extLst>
          </a:blip>
          <a:srcRect/>
          <a:stretch/>
        </p:blipFill>
        <p:spPr>
          <a:xfrm>
            <a:off x="636397" y="-2"/>
            <a:ext cx="1508400" cy="3351974"/>
          </a:xfrm>
        </p:spPr>
      </p:pic>
      <p:sp>
        <p:nvSpPr>
          <p:cNvPr id="16" name="Text Placeholder 15">
            <a:extLst>
              <a:ext uri="{FF2B5EF4-FFF2-40B4-BE49-F238E27FC236}">
                <a16:creationId xmlns:a16="http://schemas.microsoft.com/office/drawing/2014/main" id="{A7F51794-08B6-B6E9-EA2F-31379EA2CE47}"/>
              </a:ext>
            </a:extLst>
          </p:cNvPr>
          <p:cNvSpPr>
            <a:spLocks noGrp="1"/>
          </p:cNvSpPr>
          <p:nvPr>
            <p:ph type="body" sz="quarter" idx="18"/>
          </p:nvPr>
        </p:nvSpPr>
        <p:spPr/>
        <p:txBody>
          <a:bodyPr/>
          <a:lstStyle/>
          <a:p>
            <a:r>
              <a:rPr lang="en-US" dirty="0"/>
              <a:t>Detalhes sobre este guia</a:t>
            </a:r>
          </a:p>
        </p:txBody>
      </p:sp>
      <p:sp>
        <p:nvSpPr>
          <p:cNvPr id="17" name="Text Placeholder 16">
            <a:extLst>
              <a:ext uri="{FF2B5EF4-FFF2-40B4-BE49-F238E27FC236}">
                <a16:creationId xmlns:a16="http://schemas.microsoft.com/office/drawing/2014/main" id="{0096304D-ECE7-1A3F-9C41-01D87095C496}"/>
              </a:ext>
            </a:extLst>
          </p:cNvPr>
          <p:cNvSpPr>
            <a:spLocks noGrp="1"/>
          </p:cNvSpPr>
          <p:nvPr>
            <p:ph type="body" sz="quarter" idx="19"/>
          </p:nvPr>
        </p:nvSpPr>
        <p:spPr/>
        <p:txBody>
          <a:bodyPr/>
          <a:lstStyle/>
          <a:p>
            <a:r>
              <a:rPr lang="en-US" dirty="0"/>
              <a:t>01</a:t>
            </a:r>
          </a:p>
        </p:txBody>
      </p:sp>
      <p:sp>
        <p:nvSpPr>
          <p:cNvPr id="18" name="Text Placeholder 17">
            <a:extLst>
              <a:ext uri="{FF2B5EF4-FFF2-40B4-BE49-F238E27FC236}">
                <a16:creationId xmlns:a16="http://schemas.microsoft.com/office/drawing/2014/main" id="{61D38172-C433-D79F-75F3-AF0BF3F6F41E}"/>
              </a:ext>
            </a:extLst>
          </p:cNvPr>
          <p:cNvSpPr>
            <a:spLocks noGrp="1"/>
          </p:cNvSpPr>
          <p:nvPr>
            <p:ph type="body" sz="quarter" idx="20"/>
          </p:nvPr>
        </p:nvSpPr>
        <p:spPr/>
        <p:txBody>
          <a:bodyPr/>
          <a:lstStyle/>
          <a:p>
            <a:r>
              <a:rPr lang="en-US" dirty="0"/>
              <a:t>Página 03</a:t>
            </a:r>
          </a:p>
          <a:p>
            <a:endParaRPr lang="en-US" dirty="0"/>
          </a:p>
        </p:txBody>
      </p:sp>
      <p:sp>
        <p:nvSpPr>
          <p:cNvPr id="19" name="Text Placeholder 18">
            <a:extLst>
              <a:ext uri="{FF2B5EF4-FFF2-40B4-BE49-F238E27FC236}">
                <a16:creationId xmlns:a16="http://schemas.microsoft.com/office/drawing/2014/main" id="{E9241A13-0E20-781E-18E7-F3C20D1DD99E}"/>
              </a:ext>
            </a:extLst>
          </p:cNvPr>
          <p:cNvSpPr>
            <a:spLocks noGrp="1"/>
          </p:cNvSpPr>
          <p:nvPr>
            <p:ph type="body" sz="quarter" idx="21"/>
          </p:nvPr>
        </p:nvSpPr>
        <p:spPr/>
        <p:txBody>
          <a:bodyPr/>
          <a:lstStyle/>
          <a:p>
            <a:r>
              <a:rPr lang="en-US" dirty="0"/>
              <a:t>Sessão 1</a:t>
            </a:r>
          </a:p>
          <a:p>
            <a:r>
              <a:rPr lang="en-GB" dirty="0"/>
              <a:t>IA para mentes jovens Um guia para iniciantes</a:t>
            </a:r>
            <a:endParaRPr lang="en-US" dirty="0"/>
          </a:p>
        </p:txBody>
      </p:sp>
      <p:sp>
        <p:nvSpPr>
          <p:cNvPr id="20" name="Text Placeholder 19">
            <a:extLst>
              <a:ext uri="{FF2B5EF4-FFF2-40B4-BE49-F238E27FC236}">
                <a16:creationId xmlns:a16="http://schemas.microsoft.com/office/drawing/2014/main" id="{29CD7CE3-0D94-5F4E-D184-92ED744EFDC8}"/>
              </a:ext>
            </a:extLst>
          </p:cNvPr>
          <p:cNvSpPr>
            <a:spLocks noGrp="1"/>
          </p:cNvSpPr>
          <p:nvPr>
            <p:ph type="body" sz="quarter" idx="22"/>
          </p:nvPr>
        </p:nvSpPr>
        <p:spPr/>
        <p:txBody>
          <a:bodyPr/>
          <a:lstStyle/>
          <a:p>
            <a:r>
              <a:rPr lang="en-US" dirty="0"/>
              <a:t>02</a:t>
            </a:r>
          </a:p>
        </p:txBody>
      </p:sp>
      <p:sp>
        <p:nvSpPr>
          <p:cNvPr id="21" name="Text Placeholder 20">
            <a:extLst>
              <a:ext uri="{FF2B5EF4-FFF2-40B4-BE49-F238E27FC236}">
                <a16:creationId xmlns:a16="http://schemas.microsoft.com/office/drawing/2014/main" id="{990918FE-4CF8-582E-1A91-66CC13FB40E0}"/>
              </a:ext>
            </a:extLst>
          </p:cNvPr>
          <p:cNvSpPr>
            <a:spLocks noGrp="1"/>
          </p:cNvSpPr>
          <p:nvPr>
            <p:ph type="body" sz="quarter" idx="23"/>
          </p:nvPr>
        </p:nvSpPr>
        <p:spPr/>
        <p:txBody>
          <a:bodyPr/>
          <a:lstStyle/>
          <a:p>
            <a:r>
              <a:rPr lang="en-US" dirty="0"/>
              <a:t>Página 06</a:t>
            </a:r>
          </a:p>
        </p:txBody>
      </p:sp>
      <p:sp>
        <p:nvSpPr>
          <p:cNvPr id="22" name="Text Placeholder 21">
            <a:extLst>
              <a:ext uri="{FF2B5EF4-FFF2-40B4-BE49-F238E27FC236}">
                <a16:creationId xmlns:a16="http://schemas.microsoft.com/office/drawing/2014/main" id="{524C13FF-6883-4B12-3259-27ADB9EC75BE}"/>
              </a:ext>
            </a:extLst>
          </p:cNvPr>
          <p:cNvSpPr>
            <a:spLocks noGrp="1"/>
          </p:cNvSpPr>
          <p:nvPr>
            <p:ph type="body" sz="quarter" idx="24"/>
          </p:nvPr>
        </p:nvSpPr>
        <p:spPr/>
        <p:txBody>
          <a:bodyPr/>
          <a:lstStyle/>
          <a:p>
            <a:r>
              <a:rPr lang="en-US" dirty="0"/>
              <a:t>Sessão 2</a:t>
            </a:r>
          </a:p>
          <a:p>
            <a:r>
              <a:rPr lang="en-GB" dirty="0"/>
              <a:t>A ética da IA Capacitando os jovens para um futuro justo</a:t>
            </a:r>
            <a:endParaRPr lang="en-US" dirty="0"/>
          </a:p>
        </p:txBody>
      </p:sp>
      <p:sp>
        <p:nvSpPr>
          <p:cNvPr id="23" name="Text Placeholder 22">
            <a:extLst>
              <a:ext uri="{FF2B5EF4-FFF2-40B4-BE49-F238E27FC236}">
                <a16:creationId xmlns:a16="http://schemas.microsoft.com/office/drawing/2014/main" id="{DCA4F4B8-1BB7-3958-BEA8-4E472CEC5DD2}"/>
              </a:ext>
            </a:extLst>
          </p:cNvPr>
          <p:cNvSpPr>
            <a:spLocks noGrp="1"/>
          </p:cNvSpPr>
          <p:nvPr>
            <p:ph type="body" sz="quarter" idx="25"/>
          </p:nvPr>
        </p:nvSpPr>
        <p:spPr/>
        <p:txBody>
          <a:bodyPr/>
          <a:lstStyle/>
          <a:p>
            <a:r>
              <a:rPr lang="en-US" dirty="0"/>
              <a:t>03</a:t>
            </a:r>
          </a:p>
        </p:txBody>
      </p:sp>
      <p:sp>
        <p:nvSpPr>
          <p:cNvPr id="24" name="Text Placeholder 23">
            <a:extLst>
              <a:ext uri="{FF2B5EF4-FFF2-40B4-BE49-F238E27FC236}">
                <a16:creationId xmlns:a16="http://schemas.microsoft.com/office/drawing/2014/main" id="{1D19D50B-6FFC-6AEB-4099-86BF010F7A64}"/>
              </a:ext>
            </a:extLst>
          </p:cNvPr>
          <p:cNvSpPr>
            <a:spLocks noGrp="1"/>
          </p:cNvSpPr>
          <p:nvPr>
            <p:ph type="body" sz="quarter" idx="26"/>
          </p:nvPr>
        </p:nvSpPr>
        <p:spPr/>
        <p:txBody>
          <a:bodyPr/>
          <a:lstStyle/>
          <a:p>
            <a:r>
              <a:rPr lang="en-US" dirty="0"/>
              <a:t>Página 15</a:t>
            </a:r>
          </a:p>
        </p:txBody>
      </p:sp>
      <p:sp>
        <p:nvSpPr>
          <p:cNvPr id="58" name="Slide Number Placeholder 20">
            <a:extLst>
              <a:ext uri="{FF2B5EF4-FFF2-40B4-BE49-F238E27FC236}">
                <a16:creationId xmlns:a16="http://schemas.microsoft.com/office/drawing/2014/main" id="{33609714-E7CF-B66B-5895-834E5F283087}"/>
              </a:ext>
            </a:extLst>
          </p:cNvPr>
          <p:cNvSpPr>
            <a:spLocks noGrp="1"/>
          </p:cNvSpPr>
          <p:nvPr>
            <p:ph type="sldNum" sz="quarter" idx="4"/>
          </p:nvPr>
        </p:nvSpPr>
        <p:spPr/>
        <p:txBody>
          <a:bodyPr/>
          <a:lstStyle/>
          <a:p>
            <a:fld id="{9C527BFA-2C0E-4CEC-B6A5-913A56FEF4B4}" type="slidenum">
              <a:rPr lang="fr-CA" smtClean="0"/>
              <a:t>2</a:t>
            </a:fld>
            <a:endParaRPr lang="fr-CA" dirty="0"/>
          </a:p>
        </p:txBody>
      </p:sp>
      <p:pic>
        <p:nvPicPr>
          <p:cNvPr id="52" name="Picture Placeholder 51">
            <a:extLst>
              <a:ext uri="{FF2B5EF4-FFF2-40B4-BE49-F238E27FC236}">
                <a16:creationId xmlns:a16="http://schemas.microsoft.com/office/drawing/2014/main" id="{7AC2D2B1-7FBE-255B-FF39-5A9008C2714E}"/>
              </a:ext>
            </a:extLst>
          </p:cNvPr>
          <p:cNvPicPr>
            <a:picLocks noGrp="1" noChangeAspect="1"/>
          </p:cNvPicPr>
          <p:nvPr>
            <p:ph type="pic" sz="quarter" idx="16"/>
          </p:nvPr>
        </p:nvPicPr>
        <p:blipFill>
          <a:blip r:embed="rId7" cstate="email">
            <a:extLst>
              <a:ext uri="{28A0092B-C50C-407E-A947-70E740481C1C}">
                <a14:useLocalDpi xmlns:a14="http://schemas.microsoft.com/office/drawing/2010/main"/>
              </a:ext>
            </a:extLst>
          </a:blip>
          <a:srcRect/>
          <a:stretch/>
        </p:blipFill>
        <p:spPr/>
      </p:pic>
      <p:sp>
        <p:nvSpPr>
          <p:cNvPr id="25" name="Text Placeholder 24">
            <a:extLst>
              <a:ext uri="{FF2B5EF4-FFF2-40B4-BE49-F238E27FC236}">
                <a16:creationId xmlns:a16="http://schemas.microsoft.com/office/drawing/2014/main" id="{2EDC393E-F2F3-CAF2-8109-A8EC12E79703}"/>
              </a:ext>
            </a:extLst>
          </p:cNvPr>
          <p:cNvSpPr>
            <a:spLocks noGrp="1"/>
          </p:cNvSpPr>
          <p:nvPr>
            <p:ph type="body" sz="quarter" idx="30"/>
          </p:nvPr>
        </p:nvSpPr>
        <p:spPr/>
        <p:txBody>
          <a:bodyPr/>
          <a:lstStyle/>
          <a:p>
            <a:r>
              <a:rPr lang="en-US" dirty="0"/>
              <a:t>Sessão 3</a:t>
            </a:r>
          </a:p>
          <a:p>
            <a:r>
              <a:rPr lang="en-GB" dirty="0"/>
              <a:t>Da curiosidade à confiança: navegando pelas ferramentas de IA</a:t>
            </a:r>
            <a:endParaRPr lang="en-US" dirty="0"/>
          </a:p>
        </p:txBody>
      </p:sp>
      <p:sp>
        <p:nvSpPr>
          <p:cNvPr id="26" name="Text Placeholder 25">
            <a:extLst>
              <a:ext uri="{FF2B5EF4-FFF2-40B4-BE49-F238E27FC236}">
                <a16:creationId xmlns:a16="http://schemas.microsoft.com/office/drawing/2014/main" id="{36D65853-6D78-D737-A41B-6B94D5C3CA65}"/>
              </a:ext>
            </a:extLst>
          </p:cNvPr>
          <p:cNvSpPr>
            <a:spLocks noGrp="1"/>
          </p:cNvSpPr>
          <p:nvPr>
            <p:ph type="body" sz="quarter" idx="31"/>
          </p:nvPr>
        </p:nvSpPr>
        <p:spPr/>
        <p:txBody>
          <a:bodyPr/>
          <a:lstStyle/>
          <a:p>
            <a:r>
              <a:rPr lang="en-US" dirty="0"/>
              <a:t>04</a:t>
            </a:r>
          </a:p>
        </p:txBody>
      </p:sp>
      <p:sp>
        <p:nvSpPr>
          <p:cNvPr id="27" name="Text Placeholder 26">
            <a:extLst>
              <a:ext uri="{FF2B5EF4-FFF2-40B4-BE49-F238E27FC236}">
                <a16:creationId xmlns:a16="http://schemas.microsoft.com/office/drawing/2014/main" id="{5FE5A3DA-AAE1-061F-713A-2C1FC1161649}"/>
              </a:ext>
            </a:extLst>
          </p:cNvPr>
          <p:cNvSpPr>
            <a:spLocks noGrp="1"/>
          </p:cNvSpPr>
          <p:nvPr>
            <p:ph type="body" sz="quarter" idx="32"/>
          </p:nvPr>
        </p:nvSpPr>
        <p:spPr/>
        <p:txBody>
          <a:bodyPr/>
          <a:lstStyle/>
          <a:p>
            <a:r>
              <a:rPr lang="en-US" dirty="0"/>
              <a:t>Página 24</a:t>
            </a:r>
          </a:p>
          <a:p>
            <a:endParaRPr lang="en-US" dirty="0"/>
          </a:p>
        </p:txBody>
      </p:sp>
      <p:sp>
        <p:nvSpPr>
          <p:cNvPr id="28" name="Text Placeholder 27">
            <a:extLst>
              <a:ext uri="{FF2B5EF4-FFF2-40B4-BE49-F238E27FC236}">
                <a16:creationId xmlns:a16="http://schemas.microsoft.com/office/drawing/2014/main" id="{8E743AA0-27CB-9F80-8BD3-F304AD192514}"/>
              </a:ext>
            </a:extLst>
          </p:cNvPr>
          <p:cNvSpPr>
            <a:spLocks noGrp="1"/>
          </p:cNvSpPr>
          <p:nvPr>
            <p:ph type="body" sz="quarter" idx="33"/>
          </p:nvPr>
        </p:nvSpPr>
        <p:spPr/>
        <p:txBody>
          <a:bodyPr/>
          <a:lstStyle/>
          <a:p>
            <a:r>
              <a:rPr lang="en-US" dirty="0"/>
              <a:t>Sessão 5</a:t>
            </a:r>
          </a:p>
          <a:p>
            <a:r>
              <a:rPr lang="en-GB" dirty="0"/>
              <a:t>Empregos tecnológicos do futuro Como a IA está a moldar as carreiras profissionais</a:t>
            </a:r>
            <a:endParaRPr lang="en-US" dirty="0"/>
          </a:p>
        </p:txBody>
      </p:sp>
      <p:sp>
        <p:nvSpPr>
          <p:cNvPr id="29" name="Text Placeholder 28">
            <a:extLst>
              <a:ext uri="{FF2B5EF4-FFF2-40B4-BE49-F238E27FC236}">
                <a16:creationId xmlns:a16="http://schemas.microsoft.com/office/drawing/2014/main" id="{4157D5C8-E91C-5E6D-6FD2-B28BCCB0C79B}"/>
              </a:ext>
            </a:extLst>
          </p:cNvPr>
          <p:cNvSpPr>
            <a:spLocks noGrp="1"/>
          </p:cNvSpPr>
          <p:nvPr>
            <p:ph type="body" sz="quarter" idx="34"/>
          </p:nvPr>
        </p:nvSpPr>
        <p:spPr/>
        <p:txBody>
          <a:bodyPr/>
          <a:lstStyle/>
          <a:p>
            <a:r>
              <a:rPr lang="en-US" dirty="0"/>
              <a:t>05</a:t>
            </a:r>
          </a:p>
        </p:txBody>
      </p:sp>
      <p:sp>
        <p:nvSpPr>
          <p:cNvPr id="30" name="Text Placeholder 29">
            <a:extLst>
              <a:ext uri="{FF2B5EF4-FFF2-40B4-BE49-F238E27FC236}">
                <a16:creationId xmlns:a16="http://schemas.microsoft.com/office/drawing/2014/main" id="{F9B65BD7-CCD7-2738-606C-D857A60C8520}"/>
              </a:ext>
            </a:extLst>
          </p:cNvPr>
          <p:cNvSpPr>
            <a:spLocks noGrp="1"/>
          </p:cNvSpPr>
          <p:nvPr>
            <p:ph type="body" sz="quarter" idx="35"/>
          </p:nvPr>
        </p:nvSpPr>
        <p:spPr/>
        <p:txBody>
          <a:bodyPr/>
          <a:lstStyle/>
          <a:p>
            <a:r>
              <a:rPr lang="en-US" dirty="0"/>
              <a:t>Página 33</a:t>
            </a:r>
          </a:p>
        </p:txBody>
      </p:sp>
      <p:sp>
        <p:nvSpPr>
          <p:cNvPr id="31" name="Text Placeholder 30">
            <a:extLst>
              <a:ext uri="{FF2B5EF4-FFF2-40B4-BE49-F238E27FC236}">
                <a16:creationId xmlns:a16="http://schemas.microsoft.com/office/drawing/2014/main" id="{80C1661D-C85B-D033-87B9-8188CE343E39}"/>
              </a:ext>
            </a:extLst>
          </p:cNvPr>
          <p:cNvSpPr>
            <a:spLocks noGrp="1"/>
          </p:cNvSpPr>
          <p:nvPr>
            <p:ph type="body" sz="quarter" idx="36"/>
          </p:nvPr>
        </p:nvSpPr>
        <p:spPr/>
        <p:txBody>
          <a:bodyPr/>
          <a:lstStyle/>
          <a:p>
            <a:r>
              <a:rPr lang="en-US" dirty="0"/>
              <a:t>Sessão 5 </a:t>
            </a:r>
          </a:p>
          <a:p>
            <a:r>
              <a:rPr lang="en-GB" dirty="0"/>
              <a:t>Seja a mudança IA para o bem social</a:t>
            </a:r>
            <a:endParaRPr lang="en-US" dirty="0"/>
          </a:p>
        </p:txBody>
      </p:sp>
      <p:sp>
        <p:nvSpPr>
          <p:cNvPr id="32" name="Text Placeholder 31">
            <a:extLst>
              <a:ext uri="{FF2B5EF4-FFF2-40B4-BE49-F238E27FC236}">
                <a16:creationId xmlns:a16="http://schemas.microsoft.com/office/drawing/2014/main" id="{1E9426C5-F2C5-844F-6E04-9F8FA239840F}"/>
              </a:ext>
            </a:extLst>
          </p:cNvPr>
          <p:cNvSpPr>
            <a:spLocks noGrp="1"/>
          </p:cNvSpPr>
          <p:nvPr>
            <p:ph type="body" sz="quarter" idx="37"/>
          </p:nvPr>
        </p:nvSpPr>
        <p:spPr/>
        <p:txBody>
          <a:bodyPr/>
          <a:lstStyle/>
          <a:p>
            <a:r>
              <a:rPr lang="en-US" dirty="0"/>
              <a:t>06</a:t>
            </a:r>
          </a:p>
        </p:txBody>
      </p:sp>
      <p:sp>
        <p:nvSpPr>
          <p:cNvPr id="35" name="Text Placeholder 34">
            <a:extLst>
              <a:ext uri="{FF2B5EF4-FFF2-40B4-BE49-F238E27FC236}">
                <a16:creationId xmlns:a16="http://schemas.microsoft.com/office/drawing/2014/main" id="{A64C2185-20B3-47DA-B1CF-A25DF1560F35}"/>
              </a:ext>
            </a:extLst>
          </p:cNvPr>
          <p:cNvSpPr>
            <a:spLocks noGrp="1"/>
          </p:cNvSpPr>
          <p:nvPr>
            <p:ph type="body" sz="quarter" idx="38"/>
          </p:nvPr>
        </p:nvSpPr>
        <p:spPr/>
        <p:txBody>
          <a:bodyPr/>
          <a:lstStyle/>
          <a:p>
            <a:r>
              <a:rPr lang="en-US" dirty="0"/>
              <a:t>Página 44</a:t>
            </a:r>
          </a:p>
        </p:txBody>
      </p:sp>
      <p:sp>
        <p:nvSpPr>
          <p:cNvPr id="3" name="Text Placeholder 2">
            <a:extLst>
              <a:ext uri="{FF2B5EF4-FFF2-40B4-BE49-F238E27FC236}">
                <a16:creationId xmlns:a16="http://schemas.microsoft.com/office/drawing/2014/main" id="{CB1887BC-BE1A-4A3D-3CAA-B88BE2414EA9}"/>
              </a:ext>
            </a:extLst>
          </p:cNvPr>
          <p:cNvSpPr>
            <a:spLocks noGrp="1"/>
          </p:cNvSpPr>
          <p:nvPr>
            <p:ph type="body" sz="quarter" idx="42"/>
          </p:nvPr>
        </p:nvSpPr>
        <p:spPr/>
        <p:txBody>
          <a:bodyPr/>
          <a:lstStyle/>
          <a:p>
            <a:r>
              <a:rPr lang="en-US" dirty="0"/>
              <a:t>ÍNDICE</a:t>
            </a:r>
          </a:p>
          <a:p>
            <a:endParaRPr lang="en-US" dirty="0"/>
          </a:p>
        </p:txBody>
      </p:sp>
    </p:spTree>
    <p:extLst>
      <p:ext uri="{BB962C8B-B14F-4D97-AF65-F5344CB8AC3E}">
        <p14:creationId xmlns:p14="http://schemas.microsoft.com/office/powerpoint/2010/main" val="131273486"/>
      </p:ext>
    </p:extLst>
  </p:cSld>
  <p:clrMapOvr>
    <a:masterClrMapping/>
  </p:clrMapOvr>
</p:sld>
</file>

<file path=ppt/slides/slide2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CB436-38A2-C328-689F-5886E49D10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E8A580-45B6-C30A-564B-C7A16AC710F3}"/>
              </a:ext>
            </a:extLst>
          </p:cNvPr>
          <p:cNvSpPr>
            <a:spLocks noGrp="1"/>
          </p:cNvSpPr>
          <p:nvPr>
            <p:ph type="sldNum" sz="quarter" idx="4"/>
          </p:nvPr>
        </p:nvSpPr>
        <p:spPr/>
        <p:txBody>
          <a:bodyPr/>
          <a:lstStyle/>
          <a:p>
            <a:fld id="{9C527BFA-2C0E-4CEC-B6A5-913A56FEF4B4}" type="slidenum">
              <a:rPr lang="fr-CA" smtClean="0"/>
              <a:t>20</a:t>
            </a:fld>
            <a:endParaRPr lang="fr-CA" dirty="0"/>
          </a:p>
        </p:txBody>
      </p:sp>
      <p:sp>
        <p:nvSpPr>
          <p:cNvPr id="8" name="Text Placeholder 7">
            <a:extLst>
              <a:ext uri="{FF2B5EF4-FFF2-40B4-BE49-F238E27FC236}">
                <a16:creationId xmlns:a16="http://schemas.microsoft.com/office/drawing/2014/main" id="{49C26405-5C08-789C-D7E8-FBC5DFB91AE9}"/>
              </a:ext>
            </a:extLst>
          </p:cNvPr>
          <p:cNvSpPr>
            <a:spLocks noGrp="1"/>
          </p:cNvSpPr>
          <p:nvPr>
            <p:ph type="body" sz="quarter" idx="32"/>
          </p:nvPr>
        </p:nvSpPr>
        <p:spPr>
          <a:xfrm>
            <a:off x="844984" y="1332595"/>
            <a:ext cx="6096144" cy="5154433"/>
          </a:xfrm>
        </p:spPr>
        <p:txBody>
          <a:bodyPr numCol="1"/>
          <a:lstStyle/>
          <a:p>
            <a:pPr>
              <a:lnSpc>
                <a:spcPct val="100000"/>
              </a:lnSpc>
            </a:pPr>
            <a:r>
              <a:rPr lang="en-GB" sz="1400" dirty="0"/>
              <a:t>Obtenha experiência prática na geração e análise de imagens geradas por IA.</a:t>
            </a:r>
          </a:p>
          <a:p>
            <a:pPr>
              <a:lnSpc>
                <a:spcPct val="100000"/>
              </a:lnSpc>
            </a:pPr>
            <a:endParaRPr lang="en-GB" sz="1400" b="1" i="1" dirty="0"/>
          </a:p>
          <a:p>
            <a:pPr>
              <a:lnSpc>
                <a:spcPct val="100000"/>
              </a:lnSpc>
            </a:pPr>
            <a:r>
              <a:rPr lang="en-GB" sz="1400" b="1" dirty="0"/>
              <a:t>Passo 1 – Seleção de ferramentas</a:t>
            </a:r>
          </a:p>
          <a:p>
            <a:pPr>
              <a:lnSpc>
                <a:spcPct val="100000"/>
              </a:lnSpc>
            </a:pPr>
            <a:r>
              <a:rPr lang="en-GB" sz="1400" dirty="0"/>
              <a:t>Em pares ou pequenos grupos, escolha duas ferramentas geradoras de imagens (da lista fornecida).</a:t>
            </a:r>
          </a:p>
          <a:p>
            <a:pPr>
              <a:lnSpc>
                <a:spcPct val="100000"/>
              </a:lnSpc>
            </a:pPr>
            <a:endParaRPr lang="en-GB" sz="1400" dirty="0"/>
          </a:p>
          <a:p>
            <a:pPr>
              <a:lnSpc>
                <a:spcPct val="100000"/>
              </a:lnSpc>
            </a:pPr>
            <a:r>
              <a:rPr lang="en-GB" sz="1400" b="1" dirty="0"/>
              <a:t>Passo 2 – Solicitação</a:t>
            </a:r>
          </a:p>
          <a:p>
            <a:pPr>
              <a:lnSpc>
                <a:spcPct val="100000"/>
              </a:lnSpc>
            </a:pPr>
            <a:r>
              <a:rPr lang="en-GB" sz="1400" dirty="0"/>
              <a:t>Use as mesmas três sugestões em ambas as ferramentas (por exemplo, «Mostre-me um empreendedor»). Salve as imagens geradas.</a:t>
            </a:r>
          </a:p>
          <a:p>
            <a:pPr>
              <a:lnSpc>
                <a:spcPct val="100000"/>
              </a:lnSpc>
            </a:pPr>
            <a:endParaRPr lang="en-GB" sz="1400" dirty="0"/>
          </a:p>
          <a:p>
            <a:pPr>
              <a:lnSpc>
                <a:spcPct val="100000"/>
              </a:lnSpc>
            </a:pPr>
            <a:r>
              <a:rPr lang="en-GB" sz="1400" b="1" dirty="0"/>
              <a:t>Passo 3 – Análise</a:t>
            </a:r>
          </a:p>
          <a:p>
            <a:pPr>
              <a:lnSpc>
                <a:spcPct val="100000"/>
              </a:lnSpc>
            </a:pPr>
            <a:r>
              <a:rPr lang="en-GB" sz="1400" dirty="0"/>
              <a:t>Compare as imagens lado a lado. </a:t>
            </a:r>
            <a:r>
              <a:rPr lang="en-GB" sz="1400" b="1" dirty="0"/>
              <a:t>Pergunte</a:t>
            </a:r>
            <a:r>
              <a:rPr lang="en-GB" sz="1400" dirty="0"/>
              <a:t>: «São principalmente homens? Principalmente brancos? Jovens?» «Que tipos de roupas, ferramentas ou cenários aparecem?» «Que suposições a IA está a fazer?»</a:t>
            </a:r>
          </a:p>
          <a:p>
            <a:pPr>
              <a:lnSpc>
                <a:spcPct val="100000"/>
              </a:lnSpc>
            </a:pPr>
            <a:endParaRPr lang="en-GB" sz="1400" dirty="0"/>
          </a:p>
          <a:p>
            <a:pPr>
              <a:lnSpc>
                <a:spcPct val="100000"/>
              </a:lnSpc>
            </a:pPr>
            <a:r>
              <a:rPr lang="en-GB" sz="1400" b="1" dirty="0"/>
              <a:t>Passo 4 – Questões para reflexão</a:t>
            </a:r>
          </a:p>
          <a:p>
            <a:pPr marL="342900" indent="-342900">
              <a:lnSpc>
                <a:spcPct val="100000"/>
              </a:lnSpc>
              <a:buFont typeface="Arial" panose="020B0604020202020204" pitchFamily="34" charset="0"/>
              <a:buChar char="•"/>
            </a:pPr>
            <a:r>
              <a:rPr lang="en-GB" sz="1400" i="1" dirty="0"/>
              <a:t>«Como é que estes resultados podem afetar a forma como pensamos sobre certas profissões?»</a:t>
            </a:r>
          </a:p>
          <a:p>
            <a:pPr marL="342900" indent="-342900">
              <a:lnSpc>
                <a:spcPct val="100000"/>
              </a:lnSpc>
              <a:buFont typeface="Arial" panose="020B0604020202020204" pitchFamily="34" charset="0"/>
              <a:buChar char="•"/>
            </a:pPr>
            <a:r>
              <a:rPr lang="en-GB" sz="1400" i="1" dirty="0"/>
              <a:t>«O que causa o preconceito – é a sugestão ou os dados de treino?»</a:t>
            </a:r>
          </a:p>
          <a:p>
            <a:pPr marL="342900" indent="-342900">
              <a:lnSpc>
                <a:spcPct val="100000"/>
              </a:lnSpc>
              <a:buFont typeface="Arial" panose="020B0604020202020204" pitchFamily="34" charset="0"/>
              <a:buChar char="•"/>
            </a:pPr>
            <a:r>
              <a:rPr lang="en-GB" sz="1400" i="1" dirty="0"/>
              <a:t>“O que poderíamos alterar na solicitação para produzir imagens mais inclusivas?”</a:t>
            </a:r>
            <a:endParaRPr lang="en-US" sz="1400" i="1" dirty="0"/>
          </a:p>
        </p:txBody>
      </p:sp>
      <p:sp>
        <p:nvSpPr>
          <p:cNvPr id="10" name="Text Placeholder 9">
            <a:extLst>
              <a:ext uri="{FF2B5EF4-FFF2-40B4-BE49-F238E27FC236}">
                <a16:creationId xmlns:a16="http://schemas.microsoft.com/office/drawing/2014/main" id="{A2A4CC25-0D9E-FA30-6114-C8401E8C4030}"/>
              </a:ext>
            </a:extLst>
          </p:cNvPr>
          <p:cNvSpPr>
            <a:spLocks noGrp="1"/>
          </p:cNvSpPr>
          <p:nvPr>
            <p:ph type="body" sz="quarter" idx="38"/>
          </p:nvPr>
        </p:nvSpPr>
        <p:spPr>
          <a:xfrm>
            <a:off x="1600134" y="312037"/>
            <a:ext cx="5220662" cy="654548"/>
          </a:xfrm>
        </p:spPr>
        <p:txBody>
          <a:bodyPr/>
          <a:lstStyle/>
          <a:p>
            <a:r>
              <a:rPr lang="en-GB" sz="1800" b="1" dirty="0"/>
              <a:t>4. Atividade Parte 2 – Explore o viés das imagens usando ferramentas de IA (25 min)</a:t>
            </a:r>
          </a:p>
        </p:txBody>
      </p:sp>
      <p:pic>
        <p:nvPicPr>
          <p:cNvPr id="13" name="Picture Placeholder 12">
            <a:extLst>
              <a:ext uri="{FF2B5EF4-FFF2-40B4-BE49-F238E27FC236}">
                <a16:creationId xmlns:a16="http://schemas.microsoft.com/office/drawing/2014/main" id="{F1C9E385-ED62-7CA1-CCC8-767EDD5EF714}"/>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a:stretch/>
        </p:blipFill>
        <p:spPr>
          <a:xfrm>
            <a:off x="0" y="5911056"/>
            <a:ext cx="6669722" cy="3813291"/>
          </a:xfrm>
        </p:spPr>
      </p:pic>
      <p:cxnSp>
        <p:nvCxnSpPr>
          <p:cNvPr id="14" name="Straight Connector 13">
            <a:extLst>
              <a:ext uri="{FF2B5EF4-FFF2-40B4-BE49-F238E27FC236}">
                <a16:creationId xmlns:a16="http://schemas.microsoft.com/office/drawing/2014/main" id="{81828FC6-6316-F100-BEF2-BCD696EEDD6C}"/>
              </a:ext>
            </a:extLst>
          </p:cNvPr>
          <p:cNvCxnSpPr>
            <a:cxnSpLocks/>
          </p:cNvCxnSpPr>
          <p:nvPr/>
        </p:nvCxnSpPr>
        <p:spPr>
          <a:xfrm>
            <a:off x="1110213" y="102249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53233973-0E8D-EFF3-CFB1-3F3191CBF392}"/>
              </a:ext>
            </a:extLst>
          </p:cNvPr>
          <p:cNvGrpSpPr/>
          <p:nvPr/>
        </p:nvGrpSpPr>
        <p:grpSpPr>
          <a:xfrm>
            <a:off x="727266" y="335123"/>
            <a:ext cx="765894" cy="766095"/>
            <a:chOff x="10376768" y="3823816"/>
            <a:chExt cx="923646" cy="923888"/>
          </a:xfrm>
          <a:solidFill>
            <a:srgbClr val="282666"/>
          </a:solidFill>
        </p:grpSpPr>
        <p:sp>
          <p:nvSpPr>
            <p:cNvPr id="4" name="Freeform 15">
              <a:extLst>
                <a:ext uri="{FF2B5EF4-FFF2-40B4-BE49-F238E27FC236}">
                  <a16:creationId xmlns:a16="http://schemas.microsoft.com/office/drawing/2014/main" id="{112A2A40-8A1D-6D35-A00A-6D3B47276970}"/>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7" name="Graphic 2">
              <a:extLst>
                <a:ext uri="{FF2B5EF4-FFF2-40B4-BE49-F238E27FC236}">
                  <a16:creationId xmlns:a16="http://schemas.microsoft.com/office/drawing/2014/main" id="{1FC66FBC-3177-803F-5D19-A5E700C75C5E}"/>
                </a:ext>
              </a:extLst>
            </p:cNvPr>
            <p:cNvGrpSpPr/>
            <p:nvPr/>
          </p:nvGrpSpPr>
          <p:grpSpPr>
            <a:xfrm>
              <a:off x="10376768" y="3823816"/>
              <a:ext cx="923646" cy="923888"/>
              <a:chOff x="10376768" y="3823816"/>
              <a:chExt cx="923646" cy="923888"/>
            </a:xfrm>
            <a:grpFill/>
          </p:grpSpPr>
          <p:sp>
            <p:nvSpPr>
              <p:cNvPr id="9" name="Freeform 17">
                <a:extLst>
                  <a:ext uri="{FF2B5EF4-FFF2-40B4-BE49-F238E27FC236}">
                    <a16:creationId xmlns:a16="http://schemas.microsoft.com/office/drawing/2014/main" id="{928BD84E-00B8-39E0-7A1B-C7D4A53B8629}"/>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8">
                <a:extLst>
                  <a:ext uri="{FF2B5EF4-FFF2-40B4-BE49-F238E27FC236}">
                    <a16:creationId xmlns:a16="http://schemas.microsoft.com/office/drawing/2014/main" id="{448E9AAF-A47D-00A4-3A7D-90613C74D21E}"/>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9">
                <a:extLst>
                  <a:ext uri="{FF2B5EF4-FFF2-40B4-BE49-F238E27FC236}">
                    <a16:creationId xmlns:a16="http://schemas.microsoft.com/office/drawing/2014/main" id="{C591C45E-CCD9-5A4F-4C44-17A5785D2903}"/>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253010095"/>
      </p:ext>
    </p:extLst>
  </p:cSld>
  <p:clrMapOvr>
    <a:masterClrMapping/>
  </p:clrMapOvr>
</p:sld>
</file>

<file path=ppt/slides/slide2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61A5C-F6C7-52DF-0247-A5711268383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0A3A38-0AB3-0614-3B25-ED1EF79F0E21}"/>
              </a:ext>
            </a:extLst>
          </p:cNvPr>
          <p:cNvSpPr>
            <a:spLocks noGrp="1"/>
          </p:cNvSpPr>
          <p:nvPr>
            <p:ph type="sldNum" sz="quarter" idx="4"/>
          </p:nvPr>
        </p:nvSpPr>
        <p:spPr/>
        <p:txBody>
          <a:bodyPr/>
          <a:lstStyle/>
          <a:p>
            <a:fld id="{9C527BFA-2C0E-4CEC-B6A5-913A56FEF4B4}" type="slidenum">
              <a:rPr lang="fr-CA" smtClean="0"/>
              <a:t>21</a:t>
            </a:fld>
            <a:endParaRPr lang="fr-CA" dirty="0"/>
          </a:p>
        </p:txBody>
      </p:sp>
      <p:sp>
        <p:nvSpPr>
          <p:cNvPr id="8" name="Text Placeholder 7">
            <a:extLst>
              <a:ext uri="{FF2B5EF4-FFF2-40B4-BE49-F238E27FC236}">
                <a16:creationId xmlns:a16="http://schemas.microsoft.com/office/drawing/2014/main" id="{E36128B1-1ADD-2D79-F99B-FA963E80AF51}"/>
              </a:ext>
            </a:extLst>
          </p:cNvPr>
          <p:cNvSpPr>
            <a:spLocks noGrp="1"/>
          </p:cNvSpPr>
          <p:nvPr>
            <p:ph type="body" sz="quarter" idx="32"/>
          </p:nvPr>
        </p:nvSpPr>
        <p:spPr>
          <a:xfrm>
            <a:off x="1012695" y="1596058"/>
            <a:ext cx="7190459" cy="1882435"/>
          </a:xfrm>
        </p:spPr>
        <p:txBody>
          <a:bodyPr numCol="1"/>
          <a:lstStyle/>
          <a:p>
            <a:pPr>
              <a:lnSpc>
                <a:spcPct val="100000"/>
              </a:lnSpc>
            </a:pPr>
            <a:r>
              <a:rPr lang="en-GB" sz="1400" dirty="0"/>
              <a:t>Reúna todos para uma discussão aberta.</a:t>
            </a:r>
          </a:p>
          <a:p>
            <a:pPr>
              <a:lnSpc>
                <a:spcPct val="100000"/>
              </a:lnSpc>
            </a:pPr>
            <a:endParaRPr lang="en-GB" sz="1400" dirty="0"/>
          </a:p>
          <a:p>
            <a:pPr>
              <a:lnSpc>
                <a:spcPct val="100000"/>
              </a:lnSpc>
            </a:pPr>
            <a:r>
              <a:rPr lang="en-GB" sz="1400" b="1" dirty="0"/>
              <a:t>Pergunte</a:t>
            </a:r>
          </a:p>
          <a:p>
            <a:pPr marL="342900" indent="-342900">
              <a:lnSpc>
                <a:spcPct val="100000"/>
              </a:lnSpc>
              <a:buFont typeface="Wingdings" panose="05000000000000000000" pitchFamily="2" charset="2"/>
              <a:buChar char="q"/>
            </a:pPr>
            <a:r>
              <a:rPr lang="en-GB" sz="1400" dirty="0"/>
              <a:t>O que mais o surpreendeu nas atividades?</a:t>
            </a:r>
          </a:p>
          <a:p>
            <a:pPr marL="342900" indent="-342900">
              <a:lnSpc>
                <a:spcPct val="100000"/>
              </a:lnSpc>
              <a:buFont typeface="Wingdings" panose="05000000000000000000" pitchFamily="2" charset="2"/>
              <a:buChar char="q"/>
            </a:pPr>
            <a:r>
              <a:rPr lang="en-GB" sz="1400" dirty="0"/>
              <a:t>Já viu preconceitos como este na vida real (na mídia, na escola, na publicidade)?</a:t>
            </a:r>
          </a:p>
          <a:p>
            <a:pPr marL="342900" indent="-342900">
              <a:lnSpc>
                <a:spcPct val="100000"/>
              </a:lnSpc>
              <a:buFont typeface="Wingdings" panose="05000000000000000000" pitchFamily="2" charset="2"/>
              <a:buChar char="q"/>
            </a:pPr>
            <a:r>
              <a:rPr lang="en-GB" sz="1400" dirty="0"/>
              <a:t>Acha que o preconceito da IA é evitável?</a:t>
            </a:r>
          </a:p>
          <a:p>
            <a:pPr marL="342900" indent="-342900">
              <a:lnSpc>
                <a:spcPct val="100000"/>
              </a:lnSpc>
              <a:buFont typeface="Wingdings" panose="05000000000000000000" pitchFamily="2" charset="2"/>
              <a:buChar char="q"/>
            </a:pPr>
            <a:r>
              <a:rPr lang="en-GB" sz="1400" dirty="0"/>
              <a:t>Que papel você poderia desempenhar para ajudar a tornar a IA mais justa?</a:t>
            </a:r>
            <a:endParaRPr lang="en-US" sz="1400" i="1" dirty="0"/>
          </a:p>
        </p:txBody>
      </p:sp>
      <p:sp>
        <p:nvSpPr>
          <p:cNvPr id="10" name="Text Placeholder 9">
            <a:extLst>
              <a:ext uri="{FF2B5EF4-FFF2-40B4-BE49-F238E27FC236}">
                <a16:creationId xmlns:a16="http://schemas.microsoft.com/office/drawing/2014/main" id="{22826F54-0D8D-C5BF-20C4-235E536E0D2D}"/>
              </a:ext>
            </a:extLst>
          </p:cNvPr>
          <p:cNvSpPr>
            <a:spLocks noGrp="1"/>
          </p:cNvSpPr>
          <p:nvPr>
            <p:ph type="body" sz="quarter" idx="38"/>
          </p:nvPr>
        </p:nvSpPr>
        <p:spPr>
          <a:xfrm>
            <a:off x="1631732" y="558969"/>
            <a:ext cx="5684586" cy="654548"/>
          </a:xfrm>
        </p:spPr>
        <p:txBody>
          <a:bodyPr/>
          <a:lstStyle/>
          <a:p>
            <a:r>
              <a:rPr lang="en-GB" sz="1800" b="1" dirty="0"/>
              <a:t>5. Reflexão e discussão em grupo (15 min)</a:t>
            </a:r>
          </a:p>
        </p:txBody>
      </p:sp>
      <p:pic>
        <p:nvPicPr>
          <p:cNvPr id="13" name="Picture Placeholder 12">
            <a:extLst>
              <a:ext uri="{FF2B5EF4-FFF2-40B4-BE49-F238E27FC236}">
                <a16:creationId xmlns:a16="http://schemas.microsoft.com/office/drawing/2014/main" id="{C4DE02CA-925B-8BC4-FA14-F96B694E6A36}"/>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a:stretch/>
        </p:blipFill>
        <p:spPr>
          <a:xfrm>
            <a:off x="0" y="5006388"/>
            <a:ext cx="7715404" cy="4411141"/>
          </a:xfrm>
        </p:spPr>
      </p:pic>
      <p:cxnSp>
        <p:nvCxnSpPr>
          <p:cNvPr id="14" name="Straight Connector 13">
            <a:extLst>
              <a:ext uri="{FF2B5EF4-FFF2-40B4-BE49-F238E27FC236}">
                <a16:creationId xmlns:a16="http://schemas.microsoft.com/office/drawing/2014/main" id="{770A0457-23F8-82C6-551C-ED9495FCAA62}"/>
              </a:ext>
            </a:extLst>
          </p:cNvPr>
          <p:cNvCxnSpPr>
            <a:cxnSpLocks/>
          </p:cNvCxnSpPr>
          <p:nvPr/>
        </p:nvCxnSpPr>
        <p:spPr>
          <a:xfrm>
            <a:off x="1110213" y="102249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DF4CBA4-CF39-A1C6-019B-C3043094838E}"/>
              </a:ext>
            </a:extLst>
          </p:cNvPr>
          <p:cNvGrpSpPr/>
          <p:nvPr/>
        </p:nvGrpSpPr>
        <p:grpSpPr>
          <a:xfrm>
            <a:off x="727266" y="335123"/>
            <a:ext cx="765894" cy="766095"/>
            <a:chOff x="10376768" y="3823816"/>
            <a:chExt cx="923646" cy="923888"/>
          </a:xfrm>
          <a:solidFill>
            <a:srgbClr val="282666"/>
          </a:solidFill>
        </p:grpSpPr>
        <p:sp>
          <p:nvSpPr>
            <p:cNvPr id="4" name="Freeform 15">
              <a:extLst>
                <a:ext uri="{FF2B5EF4-FFF2-40B4-BE49-F238E27FC236}">
                  <a16:creationId xmlns:a16="http://schemas.microsoft.com/office/drawing/2014/main" id="{10738165-CC56-5D14-8F89-96B180A354B7}"/>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7" name="Graphic 2">
              <a:extLst>
                <a:ext uri="{FF2B5EF4-FFF2-40B4-BE49-F238E27FC236}">
                  <a16:creationId xmlns:a16="http://schemas.microsoft.com/office/drawing/2014/main" id="{CAC27F51-B924-C861-BCBD-E4A823602A53}"/>
                </a:ext>
              </a:extLst>
            </p:cNvPr>
            <p:cNvGrpSpPr/>
            <p:nvPr/>
          </p:nvGrpSpPr>
          <p:grpSpPr>
            <a:xfrm>
              <a:off x="10376768" y="3823816"/>
              <a:ext cx="923646" cy="923888"/>
              <a:chOff x="10376768" y="3823816"/>
              <a:chExt cx="923646" cy="923888"/>
            </a:xfrm>
            <a:grpFill/>
          </p:grpSpPr>
          <p:sp>
            <p:nvSpPr>
              <p:cNvPr id="9" name="Freeform 17">
                <a:extLst>
                  <a:ext uri="{FF2B5EF4-FFF2-40B4-BE49-F238E27FC236}">
                    <a16:creationId xmlns:a16="http://schemas.microsoft.com/office/drawing/2014/main" id="{9F60195D-68D5-C430-ADF5-4C01EF2A32D4}"/>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8">
                <a:extLst>
                  <a:ext uri="{FF2B5EF4-FFF2-40B4-BE49-F238E27FC236}">
                    <a16:creationId xmlns:a16="http://schemas.microsoft.com/office/drawing/2014/main" id="{2552CCBD-42BB-4AC3-0118-7D77B07A9A8F}"/>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9">
                <a:extLst>
                  <a:ext uri="{FF2B5EF4-FFF2-40B4-BE49-F238E27FC236}">
                    <a16:creationId xmlns:a16="http://schemas.microsoft.com/office/drawing/2014/main" id="{805FE51C-5247-39CB-E605-1348DFE1F77F}"/>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5" name="Rectangle: Rounded Corners 4">
            <a:extLst>
              <a:ext uri="{FF2B5EF4-FFF2-40B4-BE49-F238E27FC236}">
                <a16:creationId xmlns:a16="http://schemas.microsoft.com/office/drawing/2014/main" id="{6CEB813A-0C04-CDD3-3468-F0C6D68FEECC}"/>
              </a:ext>
            </a:extLst>
          </p:cNvPr>
          <p:cNvSpPr/>
          <p:nvPr/>
        </p:nvSpPr>
        <p:spPr>
          <a:xfrm>
            <a:off x="727266" y="3850195"/>
            <a:ext cx="4218235" cy="1882435"/>
          </a:xfrm>
          <a:prstGeom prst="roundRect">
            <a:avLst/>
          </a:prstGeom>
          <a:solidFill>
            <a:srgbClr val="653795"/>
          </a:solidFill>
          <a:ln w="57150">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6">
            <a:extLst>
              <a:ext uri="{FF2B5EF4-FFF2-40B4-BE49-F238E27FC236}">
                <a16:creationId xmlns:a16="http://schemas.microsoft.com/office/drawing/2014/main" id="{0C26E050-7F44-060F-C145-BE4E026BA6D1}"/>
              </a:ext>
            </a:extLst>
          </p:cNvPr>
          <p:cNvSpPr txBox="1">
            <a:spLocks/>
          </p:cNvSpPr>
          <p:nvPr/>
        </p:nvSpPr>
        <p:spPr>
          <a:xfrm>
            <a:off x="1422209" y="4193497"/>
            <a:ext cx="3305613" cy="746262"/>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800" b="1" dirty="0">
                <a:solidFill>
                  <a:schemeClr val="bg1"/>
                </a:solidFill>
              </a:rPr>
              <a:t>Dica do facilitador</a:t>
            </a:r>
          </a:p>
          <a:p>
            <a:pPr algn="l">
              <a:lnSpc>
                <a:spcPct val="100000"/>
              </a:lnSpc>
            </a:pPr>
            <a:r>
              <a:rPr lang="en-GB" sz="1800" dirty="0">
                <a:solidFill>
                  <a:schemeClr val="bg1"/>
                </a:solidFill>
              </a:rPr>
              <a:t>Dê espaço para todos falarem. Use um bastão de fala ou «1 minuto para compartilhar» para evitar que alguém domine a discussão.</a:t>
            </a:r>
            <a:endParaRPr lang="en-US" sz="1000" dirty="0">
              <a:solidFill>
                <a:schemeClr val="bg1"/>
              </a:solidFill>
            </a:endParaRPr>
          </a:p>
        </p:txBody>
      </p:sp>
    </p:spTree>
    <p:extLst>
      <p:ext uri="{BB962C8B-B14F-4D97-AF65-F5344CB8AC3E}">
        <p14:creationId xmlns:p14="http://schemas.microsoft.com/office/powerpoint/2010/main" val="2756251537"/>
      </p:ext>
    </p:extLst>
  </p:cSld>
  <p:clrMapOvr>
    <a:masterClrMapping/>
  </p:clrMapOvr>
</p:sld>
</file>

<file path=ppt/slides/slide2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DF7E6-D94A-4E8C-36D3-905CCFA455BA}"/>
            </a:ext>
          </a:extLst>
        </p:cNvPr>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F8FF1549-6628-D230-9813-2EAE6977C10A}"/>
              </a:ext>
            </a:extLst>
          </p:cNvPr>
          <p:cNvPicPr>
            <a:picLocks noGrp="1" noChangeAspect="1"/>
          </p:cNvPicPr>
          <p:nvPr>
            <p:ph type="pic" sz="quarter" idx="34"/>
          </p:nvPr>
        </p:nvPicPr>
        <p:blipFill>
          <a:blip r:embed="rId2" cstate="email">
            <a:extLst>
              <a:ext uri="{28A0092B-C50C-407E-A947-70E740481C1C}">
                <a14:useLocalDpi xmlns:a14="http://schemas.microsoft.com/office/drawing/2010/main"/>
              </a:ext>
            </a:extLst>
          </a:blip>
          <a:srcRect/>
          <a:stretch/>
        </p:blipFill>
        <p:spPr>
          <a:xfrm>
            <a:off x="1214645" y="1532364"/>
            <a:ext cx="6560930" cy="5477685"/>
          </a:xfrm>
        </p:spPr>
      </p:pic>
      <p:sp>
        <p:nvSpPr>
          <p:cNvPr id="3" name="Text Placeholder 2">
            <a:extLst>
              <a:ext uri="{FF2B5EF4-FFF2-40B4-BE49-F238E27FC236}">
                <a16:creationId xmlns:a16="http://schemas.microsoft.com/office/drawing/2014/main" id="{9E276923-C96B-E004-B005-4E810CA044A6}"/>
              </a:ext>
            </a:extLst>
          </p:cNvPr>
          <p:cNvSpPr>
            <a:spLocks noGrp="1"/>
          </p:cNvSpPr>
          <p:nvPr>
            <p:ph type="body" sz="quarter" idx="40"/>
          </p:nvPr>
        </p:nvSpPr>
        <p:spPr>
          <a:xfrm>
            <a:off x="0" y="1271449"/>
            <a:ext cx="3310763" cy="426720"/>
          </a:xfrm>
        </p:spPr>
        <p:txBody>
          <a:bodyPr/>
          <a:lstStyle/>
          <a:p>
            <a:pPr algn="just"/>
            <a:r>
              <a:rPr lang="en-GB" sz="2400" b="1" i="0" dirty="0"/>
              <a:t> Opções de adaptação</a:t>
            </a:r>
          </a:p>
        </p:txBody>
      </p:sp>
      <p:sp>
        <p:nvSpPr>
          <p:cNvPr id="17" name="Graphic 43">
            <a:extLst>
              <a:ext uri="{FF2B5EF4-FFF2-40B4-BE49-F238E27FC236}">
                <a16:creationId xmlns:a16="http://schemas.microsoft.com/office/drawing/2014/main" id="{D50E49AE-9B3E-20D6-7A90-169EE9CEB609}"/>
              </a:ext>
            </a:extLst>
          </p:cNvPr>
          <p:cNvSpPr/>
          <p:nvPr/>
        </p:nvSpPr>
        <p:spPr>
          <a:xfrm>
            <a:off x="4967550" y="752953"/>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solidFill>
            <a:prstDash val="solid"/>
            <a:miter/>
          </a:ln>
        </p:spPr>
        <p:txBody>
          <a:bodyPr rtlCol="0" anchor="ctr"/>
          <a:lstStyle/>
          <a:p>
            <a:endParaRPr lang="en-US" dirty="0"/>
          </a:p>
        </p:txBody>
      </p:sp>
      <p:sp>
        <p:nvSpPr>
          <p:cNvPr id="4" name="Text Placeholder 2">
            <a:extLst>
              <a:ext uri="{FF2B5EF4-FFF2-40B4-BE49-F238E27FC236}">
                <a16:creationId xmlns:a16="http://schemas.microsoft.com/office/drawing/2014/main" id="{AACA114D-B5AB-98CA-72D3-41E572D12493}"/>
              </a:ext>
            </a:extLst>
          </p:cNvPr>
          <p:cNvSpPr txBox="1">
            <a:spLocks/>
          </p:cNvSpPr>
          <p:nvPr/>
        </p:nvSpPr>
        <p:spPr>
          <a:xfrm>
            <a:off x="307902" y="7270964"/>
            <a:ext cx="6812845" cy="3046516"/>
          </a:xfrm>
          <a:prstGeom prst="rect">
            <a:avLst/>
          </a:prstGeom>
        </p:spPr>
        <p:txBody>
          <a:bodyPr vert="horz" lIns="91440" tIns="45720" rIns="91440" bIns="45720" rtlCol="0">
            <a:noAutofit/>
          </a:bodyPr>
          <a:lstStyle>
            <a:lvl1pPr marL="0" indent="0" algn="ctr" defTabSz="777514" rtl="0" eaLnBrk="1" latinLnBrk="0" hangingPunct="1">
              <a:lnSpc>
                <a:spcPts val="2140"/>
              </a:lnSpc>
              <a:spcBef>
                <a:spcPts val="0"/>
              </a:spcBef>
              <a:buFont typeface="Arial" panose="020B0604020202020204" pitchFamily="34" charset="0"/>
              <a:buNone/>
              <a:defRPr sz="2200" b="0" i="1" kern="1200">
                <a:solidFill>
                  <a:schemeClr val="bg1"/>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just"/>
            <a:r>
              <a:rPr lang="en-GB" sz="1400" b="1" i="0" dirty="0">
                <a:solidFill>
                  <a:srgbClr val="282666"/>
                </a:solidFill>
              </a:rPr>
              <a:t>Versão curta (45–60 min)</a:t>
            </a:r>
          </a:p>
          <a:p>
            <a:pPr marL="342900" indent="-342900" algn="just">
              <a:buFont typeface="Arial" panose="020B0604020202020204" pitchFamily="34" charset="0"/>
              <a:buChar char="•"/>
            </a:pPr>
            <a:r>
              <a:rPr lang="en-GB" sz="1400" i="0" dirty="0">
                <a:solidFill>
                  <a:srgbClr val="282666"/>
                </a:solidFill>
              </a:rPr>
              <a:t>Ignore a atividade com a ferramenta ao vivo; use apenas a discussão «Adivinhe a sugestão»</a:t>
            </a:r>
          </a:p>
          <a:p>
            <a:pPr marL="342900" indent="-342900" algn="just">
              <a:buFont typeface="Arial" panose="020B0604020202020204" pitchFamily="34" charset="0"/>
              <a:buChar char="•"/>
            </a:pPr>
            <a:r>
              <a:rPr lang="en-GB" sz="1400" i="0" dirty="0">
                <a:solidFill>
                  <a:srgbClr val="282666"/>
                </a:solidFill>
              </a:rPr>
              <a:t>Concentre-se nos estudos de caso e na discussão guiada</a:t>
            </a:r>
          </a:p>
          <a:p>
            <a:pPr algn="just"/>
            <a:endParaRPr lang="en-GB" sz="1400" b="1" i="0" dirty="0">
              <a:solidFill>
                <a:srgbClr val="282666"/>
              </a:solidFill>
            </a:endParaRPr>
          </a:p>
          <a:p>
            <a:pPr algn="just"/>
            <a:r>
              <a:rPr lang="en-GB" sz="1400" b="1" i="0" dirty="0">
                <a:solidFill>
                  <a:srgbClr val="282666"/>
                </a:solidFill>
              </a:rPr>
              <a:t>Versão longa (90–120 min)</a:t>
            </a:r>
          </a:p>
          <a:p>
            <a:pPr marL="342900" indent="-342900" algn="just">
              <a:buFont typeface="Arial" panose="020B0604020202020204" pitchFamily="34" charset="0"/>
              <a:buChar char="•"/>
            </a:pPr>
            <a:r>
              <a:rPr lang="en-GB" sz="1400" i="0" dirty="0">
                <a:solidFill>
                  <a:srgbClr val="282666"/>
                </a:solidFill>
              </a:rPr>
              <a:t>Adicione um pequeno vídeo sobre ética em IA (por exemplo, </a:t>
            </a:r>
            <a:r>
              <a:rPr lang="en-GB" sz="1400" i="0" dirty="0">
                <a:solidFill>
                  <a:srgbClr val="282666"/>
                </a:solidFill>
              </a:rPr>
              <a:t>o clipe de 8 minutos </a:t>
            </a:r>
            <a:r>
              <a:rPr lang="en-GB" sz="1400" i="0" dirty="0" err="1">
                <a:solidFill>
                  <a:srgbClr val="282666"/>
                </a:solidFill>
              </a:rPr>
              <a:t>de</a:t>
            </a:r>
            <a:r>
              <a:rPr lang="en-GB" sz="1400" i="0" dirty="0">
                <a:solidFill>
                  <a:srgbClr val="282666"/>
                </a:solidFill>
              </a:rPr>
              <a:t> Joy </a:t>
            </a:r>
            <a:r>
              <a:rPr lang="en-GB" sz="1400" i="0" dirty="0" err="1">
                <a:solidFill>
                  <a:srgbClr val="282666"/>
                </a:solidFill>
              </a:rPr>
              <a:t>Buolamwini</a:t>
            </a:r>
            <a:r>
              <a:rPr lang="en-GB" sz="1400" i="0" dirty="0">
                <a:solidFill>
                  <a:srgbClr val="282666"/>
                </a:solidFill>
              </a:rPr>
              <a:t>)</a:t>
            </a:r>
          </a:p>
          <a:p>
            <a:pPr marL="342900" indent="-342900" algn="just">
              <a:buFont typeface="Arial" panose="020B0604020202020204" pitchFamily="34" charset="0"/>
              <a:buChar char="•"/>
            </a:pPr>
            <a:r>
              <a:rPr lang="en-GB" sz="1400" i="0" dirty="0">
                <a:solidFill>
                  <a:srgbClr val="282666"/>
                </a:solidFill>
              </a:rPr>
              <a:t>Amplie a reflexão para incluir o planeamento de ações pessoais ou a reescrita criativa de prompts tendenciosos</a:t>
            </a:r>
            <a:endParaRPr lang="en-US" sz="1400" i="0" dirty="0">
              <a:solidFill>
                <a:srgbClr val="282666"/>
              </a:solidFill>
            </a:endParaRPr>
          </a:p>
        </p:txBody>
      </p:sp>
    </p:spTree>
    <p:extLst>
      <p:ext uri="{BB962C8B-B14F-4D97-AF65-F5344CB8AC3E}">
        <p14:creationId xmlns:p14="http://schemas.microsoft.com/office/powerpoint/2010/main" val="1032117378"/>
      </p:ext>
    </p:extLst>
  </p:cSld>
  <p:clrMapOvr>
    <a:masterClrMapping/>
  </p:clrMapOvr>
</p:sld>
</file>

<file path=ppt/slides/slide2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ED0E1-CA91-3CD2-2D2C-E0A135E7F2E5}"/>
            </a:ext>
          </a:extLst>
        </p:cNvPr>
        <p:cNvGrpSpPr/>
        <p:nvPr/>
      </p:nvGrpSpPr>
      <p:grpSpPr>
        <a:xfrm>
          <a:off x="0" y="0"/>
          <a:ext cx="0" cy="0"/>
          <a:chOff x="0" y="0"/>
          <a:chExt cx="0" cy="0"/>
        </a:xfrm>
      </p:grpSpPr>
      <p:sp>
        <p:nvSpPr>
          <p:cNvPr id="28" name="Text Placeholder 27">
            <a:extLst>
              <a:ext uri="{FF2B5EF4-FFF2-40B4-BE49-F238E27FC236}">
                <a16:creationId xmlns:a16="http://schemas.microsoft.com/office/drawing/2014/main" id="{E5E9F093-0D6C-3DE4-E5E6-56180DB7703B}"/>
              </a:ext>
            </a:extLst>
          </p:cNvPr>
          <p:cNvSpPr>
            <a:spLocks noGrp="1"/>
          </p:cNvSpPr>
          <p:nvPr>
            <p:ph type="body" sz="quarter" idx="14"/>
          </p:nvPr>
        </p:nvSpPr>
        <p:spPr/>
        <p:txBody>
          <a:bodyPr/>
          <a:lstStyle/>
          <a:p>
            <a:r>
              <a:rPr lang="en-US" dirty="0"/>
              <a:t>04</a:t>
            </a:r>
          </a:p>
        </p:txBody>
      </p:sp>
      <p:sp>
        <p:nvSpPr>
          <p:cNvPr id="29" name="Text Placeholder 28">
            <a:extLst>
              <a:ext uri="{FF2B5EF4-FFF2-40B4-BE49-F238E27FC236}">
                <a16:creationId xmlns:a16="http://schemas.microsoft.com/office/drawing/2014/main" id="{F16E1D7D-4D6F-E4E6-6459-820CB04A2DE4}"/>
              </a:ext>
            </a:extLst>
          </p:cNvPr>
          <p:cNvSpPr>
            <a:spLocks noGrp="1"/>
          </p:cNvSpPr>
          <p:nvPr>
            <p:ph type="body" sz="quarter" idx="15"/>
          </p:nvPr>
        </p:nvSpPr>
        <p:spPr>
          <a:xfrm>
            <a:off x="2198723" y="2471673"/>
            <a:ext cx="3816315" cy="2002900"/>
          </a:xfrm>
        </p:spPr>
        <p:txBody>
          <a:bodyPr/>
          <a:lstStyle/>
          <a:p>
            <a:r>
              <a:rPr lang="en-US" b="1" dirty="0"/>
              <a:t>Sessão 3 </a:t>
            </a:r>
          </a:p>
          <a:p>
            <a:r>
              <a:rPr lang="en-GB" dirty="0"/>
              <a:t>De curioso a confiante: navegando pelas ferramentas de IA</a:t>
            </a:r>
            <a:endParaRPr lang="en-US" dirty="0"/>
          </a:p>
        </p:txBody>
      </p:sp>
      <p:sp>
        <p:nvSpPr>
          <p:cNvPr id="16" name="Slide Number Placeholder 15">
            <a:extLst>
              <a:ext uri="{FF2B5EF4-FFF2-40B4-BE49-F238E27FC236}">
                <a16:creationId xmlns:a16="http://schemas.microsoft.com/office/drawing/2014/main" id="{A3AA30EF-453C-A4EC-DD17-5522E9D29E33}"/>
              </a:ext>
            </a:extLst>
          </p:cNvPr>
          <p:cNvSpPr>
            <a:spLocks noGrp="1"/>
          </p:cNvSpPr>
          <p:nvPr>
            <p:ph type="sldNum" sz="quarter" idx="4294967295"/>
          </p:nvPr>
        </p:nvSpPr>
        <p:spPr>
          <a:xfrm>
            <a:off x="7383463" y="10447338"/>
            <a:ext cx="392112" cy="363537"/>
          </a:xfrm>
        </p:spPr>
        <p:txBody>
          <a:bodyPr/>
          <a:lstStyle/>
          <a:p>
            <a:fld id="{9C527BFA-2C0E-4CEC-B6A5-913A56FEF4B4}" type="slidenum">
              <a:rPr lang="fr-CA" smtClean="0"/>
              <a:t>23</a:t>
            </a:fld>
            <a:endParaRPr lang="fr-CA" dirty="0"/>
          </a:p>
        </p:txBody>
      </p:sp>
      <p:pic>
        <p:nvPicPr>
          <p:cNvPr id="5" name="Picture Placeholder 4">
            <a:extLst>
              <a:ext uri="{FF2B5EF4-FFF2-40B4-BE49-F238E27FC236}">
                <a16:creationId xmlns:a16="http://schemas.microsoft.com/office/drawing/2014/main" id="{AC05F1C5-E337-582C-D8E1-3CDAFA086E99}"/>
              </a:ext>
            </a:extLst>
          </p:cNvPr>
          <p:cNvPicPr>
            <a:picLocks noGrp="1" noChangeAspect="1"/>
          </p:cNvPicPr>
          <p:nvPr>
            <p:ph type="pic" sz="quarter" idx="17"/>
          </p:nvPr>
        </p:nvPicPr>
        <p:blipFill>
          <a:blip r:embed="rId2" cstate="email">
            <a:extLst>
              <a:ext uri="{28A0092B-C50C-407E-A947-70E740481C1C}">
                <a14:useLocalDpi xmlns:a14="http://schemas.microsoft.com/office/drawing/2010/main"/>
              </a:ext>
            </a:extLst>
          </a:blip>
          <a:srcRect/>
          <a:stretch/>
        </p:blipFill>
        <p:spPr/>
      </p:pic>
      <p:pic>
        <p:nvPicPr>
          <p:cNvPr id="6" name="Picture 5">
            <a:extLst>
              <a:ext uri="{FF2B5EF4-FFF2-40B4-BE49-F238E27FC236}">
                <a16:creationId xmlns:a16="http://schemas.microsoft.com/office/drawing/2014/main" id="{85F7DE45-218D-CBB6-D513-57C4F0BE84B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4777284">
            <a:off x="-2563839" y="3517569"/>
            <a:ext cx="5127676" cy="4367161"/>
          </a:xfrm>
          <a:prstGeom prst="rect">
            <a:avLst/>
          </a:prstGeom>
        </p:spPr>
      </p:pic>
    </p:spTree>
    <p:extLst>
      <p:ext uri="{BB962C8B-B14F-4D97-AF65-F5344CB8AC3E}">
        <p14:creationId xmlns:p14="http://schemas.microsoft.com/office/powerpoint/2010/main" val="3591578089"/>
      </p:ext>
    </p:extLst>
  </p:cSld>
  <p:clrMapOvr>
    <a:masterClrMapping/>
  </p:clrMapOvr>
</p:sld>
</file>

<file path=ppt/slides/slide2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49CC8-AB17-A61A-8D6E-2A4C845FD534}"/>
            </a:ext>
          </a:extLst>
        </p:cNvPr>
        <p:cNvGrpSpPr/>
        <p:nvPr/>
      </p:nvGrpSpPr>
      <p:grpSpPr>
        <a:xfrm>
          <a:off x="0" y="0"/>
          <a:ext cx="0" cy="0"/>
          <a:chOff x="0" y="0"/>
          <a:chExt cx="0" cy="0"/>
        </a:xfrm>
      </p:grpSpPr>
      <p:sp>
        <p:nvSpPr>
          <p:cNvPr id="28" name="Text Placeholder 27">
            <a:extLst>
              <a:ext uri="{FF2B5EF4-FFF2-40B4-BE49-F238E27FC236}">
                <a16:creationId xmlns:a16="http://schemas.microsoft.com/office/drawing/2014/main" id="{6B30D52C-24DE-1063-04D2-636E96D78D52}"/>
              </a:ext>
            </a:extLst>
          </p:cNvPr>
          <p:cNvSpPr>
            <a:spLocks noGrp="1"/>
          </p:cNvSpPr>
          <p:nvPr>
            <p:ph type="body" sz="quarter" idx="32"/>
          </p:nvPr>
        </p:nvSpPr>
        <p:spPr>
          <a:xfrm>
            <a:off x="634479" y="6023565"/>
            <a:ext cx="6541269" cy="2987866"/>
          </a:xfrm>
        </p:spPr>
        <p:txBody>
          <a:bodyPr numCol="1"/>
          <a:lstStyle/>
          <a:p>
            <a:pPr>
              <a:lnSpc>
                <a:spcPct val="100000"/>
              </a:lnSpc>
            </a:pPr>
            <a:r>
              <a:rPr lang="en-GB" sz="1400" b="1" i="1" dirty="0"/>
              <a:t>Ao final desta sessão, os participantes irão...</a:t>
            </a:r>
          </a:p>
          <a:p>
            <a:pPr>
              <a:lnSpc>
                <a:spcPct val="100000"/>
              </a:lnSpc>
            </a:pPr>
            <a:endParaRPr lang="en-GB" sz="1400" b="1" i="1" dirty="0"/>
          </a:p>
          <a:p>
            <a:pPr marL="342900" indent="-342900">
              <a:lnSpc>
                <a:spcPct val="100000"/>
              </a:lnSpc>
              <a:buFont typeface="Arial" panose="020B0604020202020204" pitchFamily="34" charset="0"/>
              <a:buChar char="•"/>
            </a:pPr>
            <a:r>
              <a:rPr lang="en-GB" sz="1400" b="1" dirty="0"/>
              <a:t>Compreender </a:t>
            </a:r>
            <a:r>
              <a:rPr lang="en-GB" sz="1400" dirty="0"/>
              <a:t>o que são ferramentas de IA e o que elas podem fazer</a:t>
            </a:r>
          </a:p>
          <a:p>
            <a:pPr marL="342900" indent="-342900">
              <a:lnSpc>
                <a:spcPct val="100000"/>
              </a:lnSpc>
              <a:buFont typeface="Arial" panose="020B0604020202020204" pitchFamily="34" charset="0"/>
              <a:buChar char="•"/>
            </a:pPr>
            <a:r>
              <a:rPr lang="en-GB" sz="1400" b="1" dirty="0"/>
              <a:t>Ganhar </a:t>
            </a:r>
            <a:r>
              <a:rPr lang="en-GB" sz="1400" dirty="0"/>
              <a:t>confiança ao usar o ChatGPT e o Canva AI através de tarefas criativas simples</a:t>
            </a:r>
          </a:p>
          <a:p>
            <a:pPr marL="342900" indent="-342900">
              <a:lnSpc>
                <a:spcPct val="100000"/>
              </a:lnSpc>
              <a:buFont typeface="Arial" panose="020B0604020202020204" pitchFamily="34" charset="0"/>
              <a:buChar char="•"/>
            </a:pPr>
            <a:r>
              <a:rPr lang="en-GB" sz="1400" b="1" dirty="0"/>
              <a:t>Aprender </a:t>
            </a:r>
            <a:r>
              <a:rPr lang="en-GB" sz="1400" dirty="0"/>
              <a:t>a avaliar criticamente o conteúdo gerado por IA</a:t>
            </a:r>
          </a:p>
          <a:p>
            <a:pPr marL="342900" indent="-342900">
              <a:lnSpc>
                <a:spcPct val="100000"/>
              </a:lnSpc>
              <a:buFont typeface="Arial" panose="020B0604020202020204" pitchFamily="34" charset="0"/>
              <a:buChar char="•"/>
            </a:pPr>
            <a:r>
              <a:rPr lang="en-GB" sz="1400" b="1" dirty="0"/>
              <a:t>Identificar </a:t>
            </a:r>
            <a:r>
              <a:rPr lang="en-GB" sz="1400" dirty="0"/>
              <a:t>riscos como desinformação e preconceito nas respostas da IA</a:t>
            </a:r>
          </a:p>
          <a:p>
            <a:pPr marL="342900" indent="-342900">
              <a:lnSpc>
                <a:spcPct val="100000"/>
              </a:lnSpc>
              <a:buFont typeface="Arial" panose="020B0604020202020204" pitchFamily="34" charset="0"/>
              <a:buChar char="•"/>
            </a:pPr>
            <a:r>
              <a:rPr lang="en-GB" sz="1400" b="1" dirty="0"/>
              <a:t>Sentir-se </a:t>
            </a:r>
            <a:r>
              <a:rPr lang="en-GB" sz="1400" dirty="0"/>
              <a:t>mais à vontade para experimentar e aprender através da prática</a:t>
            </a:r>
            <a:endParaRPr lang="en-US" sz="1400" dirty="0"/>
          </a:p>
        </p:txBody>
      </p:sp>
      <p:sp>
        <p:nvSpPr>
          <p:cNvPr id="16" name="Slide Number Placeholder 15">
            <a:extLst>
              <a:ext uri="{FF2B5EF4-FFF2-40B4-BE49-F238E27FC236}">
                <a16:creationId xmlns:a16="http://schemas.microsoft.com/office/drawing/2014/main" id="{B3A9EDCA-61C1-2A51-285D-829A894A64A7}"/>
              </a:ext>
            </a:extLst>
          </p:cNvPr>
          <p:cNvSpPr>
            <a:spLocks noGrp="1"/>
          </p:cNvSpPr>
          <p:nvPr>
            <p:ph type="sldNum" sz="quarter" idx="4"/>
          </p:nvPr>
        </p:nvSpPr>
        <p:spPr/>
        <p:txBody>
          <a:bodyPr/>
          <a:lstStyle/>
          <a:p>
            <a:fld id="{9C527BFA-2C0E-4CEC-B6A5-913A56FEF4B4}" type="slidenum">
              <a:rPr lang="fr-CA" smtClean="0"/>
              <a:t>24</a:t>
            </a:fld>
            <a:endParaRPr lang="fr-CA" dirty="0"/>
          </a:p>
        </p:txBody>
      </p:sp>
      <p:sp>
        <p:nvSpPr>
          <p:cNvPr id="20" name="Text Placeholder 19">
            <a:extLst>
              <a:ext uri="{FF2B5EF4-FFF2-40B4-BE49-F238E27FC236}">
                <a16:creationId xmlns:a16="http://schemas.microsoft.com/office/drawing/2014/main" id="{3988E55A-A697-04D3-B972-40F4E9BBE3BB}"/>
              </a:ext>
            </a:extLst>
          </p:cNvPr>
          <p:cNvSpPr>
            <a:spLocks noGrp="1"/>
          </p:cNvSpPr>
          <p:nvPr>
            <p:ph type="body" sz="quarter" idx="35"/>
          </p:nvPr>
        </p:nvSpPr>
        <p:spPr/>
        <p:txBody>
          <a:bodyPr/>
          <a:lstStyle/>
          <a:p>
            <a:r>
              <a:rPr lang="en-US" sz="2400" dirty="0"/>
              <a:t>Sessão 3</a:t>
            </a:r>
          </a:p>
        </p:txBody>
      </p:sp>
      <p:sp>
        <p:nvSpPr>
          <p:cNvPr id="21" name="Text Placeholder 20">
            <a:extLst>
              <a:ext uri="{FF2B5EF4-FFF2-40B4-BE49-F238E27FC236}">
                <a16:creationId xmlns:a16="http://schemas.microsoft.com/office/drawing/2014/main" id="{1EEB4A4A-B78E-DDB1-CCAE-598ED14E7AA6}"/>
              </a:ext>
            </a:extLst>
          </p:cNvPr>
          <p:cNvSpPr>
            <a:spLocks noGrp="1"/>
          </p:cNvSpPr>
          <p:nvPr>
            <p:ph type="body" sz="quarter" idx="36"/>
          </p:nvPr>
        </p:nvSpPr>
        <p:spPr>
          <a:xfrm>
            <a:off x="3509274" y="1034248"/>
            <a:ext cx="3828053" cy="749975"/>
          </a:xfrm>
        </p:spPr>
        <p:txBody>
          <a:bodyPr/>
          <a:lstStyle/>
          <a:p>
            <a:r>
              <a:rPr lang="en-US" sz="2800" dirty="0"/>
              <a:t>Objetivos de aprendizagem</a:t>
            </a:r>
          </a:p>
        </p:txBody>
      </p:sp>
      <p:pic>
        <p:nvPicPr>
          <p:cNvPr id="18" name="Picture Placeholder 17">
            <a:extLst>
              <a:ext uri="{FF2B5EF4-FFF2-40B4-BE49-F238E27FC236}">
                <a16:creationId xmlns:a16="http://schemas.microsoft.com/office/drawing/2014/main" id="{C7697D36-0E1D-C87A-F3B2-49A42782CC34}"/>
              </a:ext>
            </a:extLst>
          </p:cNvPr>
          <p:cNvPicPr>
            <a:picLocks noGrp="1" noChangeAspect="1"/>
          </p:cNvPicPr>
          <p:nvPr>
            <p:ph type="pic" sz="quarter" idx="37"/>
          </p:nvPr>
        </p:nvPicPr>
        <p:blipFill>
          <a:blip r:embed="rId2" cstate="email">
            <a:extLst>
              <a:ext uri="{28A0092B-C50C-407E-A947-70E740481C1C}">
                <a14:useLocalDpi xmlns:a14="http://schemas.microsoft.com/office/drawing/2010/main"/>
              </a:ext>
            </a:extLst>
          </a:blip>
          <a:srcRect/>
          <a:stretch/>
        </p:blipFill>
        <p:spPr/>
      </p:pic>
      <p:sp>
        <p:nvSpPr>
          <p:cNvPr id="35" name="Graphic 43">
            <a:extLst>
              <a:ext uri="{FF2B5EF4-FFF2-40B4-BE49-F238E27FC236}">
                <a16:creationId xmlns:a16="http://schemas.microsoft.com/office/drawing/2014/main" id="{804C1BE2-D866-9977-6C31-DB7F52508B56}"/>
              </a:ext>
            </a:extLst>
          </p:cNvPr>
          <p:cNvSpPr/>
          <p:nvPr/>
        </p:nvSpPr>
        <p:spPr>
          <a:xfrm>
            <a:off x="3509274" y="914858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sp>
        <p:nvSpPr>
          <p:cNvPr id="10" name="Graphic 43">
            <a:extLst>
              <a:ext uri="{FF2B5EF4-FFF2-40B4-BE49-F238E27FC236}">
                <a16:creationId xmlns:a16="http://schemas.microsoft.com/office/drawing/2014/main" id="{8B3F044D-D15E-12AE-A494-B49CA05C1D72}"/>
              </a:ext>
            </a:extLst>
          </p:cNvPr>
          <p:cNvSpPr/>
          <p:nvPr/>
        </p:nvSpPr>
        <p:spPr>
          <a:xfrm>
            <a:off x="3584285" y="262515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cxnSp>
        <p:nvCxnSpPr>
          <p:cNvPr id="23" name="Straight Connector 22">
            <a:extLst>
              <a:ext uri="{FF2B5EF4-FFF2-40B4-BE49-F238E27FC236}">
                <a16:creationId xmlns:a16="http://schemas.microsoft.com/office/drawing/2014/main" id="{9C0B5C34-1A2D-FC19-F95F-E21C0834393C}"/>
              </a:ext>
            </a:extLst>
          </p:cNvPr>
          <p:cNvCxnSpPr/>
          <p:nvPr/>
        </p:nvCxnSpPr>
        <p:spPr>
          <a:xfrm>
            <a:off x="0" y="543758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CE0CBED-7C7D-6A9E-D342-D129B17AE23C}"/>
              </a:ext>
            </a:extLst>
          </p:cNvPr>
          <p:cNvGrpSpPr/>
          <p:nvPr/>
        </p:nvGrpSpPr>
        <p:grpSpPr>
          <a:xfrm>
            <a:off x="4300858" y="8425145"/>
            <a:ext cx="1912290" cy="1446881"/>
            <a:chOff x="5700273" y="5386353"/>
            <a:chExt cx="766016" cy="767823"/>
          </a:xfrm>
          <a:solidFill>
            <a:srgbClr val="282666"/>
          </a:solidFill>
        </p:grpSpPr>
        <p:grpSp>
          <p:nvGrpSpPr>
            <p:cNvPr id="3" name="Graphic 2">
              <a:extLst>
                <a:ext uri="{FF2B5EF4-FFF2-40B4-BE49-F238E27FC236}">
                  <a16:creationId xmlns:a16="http://schemas.microsoft.com/office/drawing/2014/main" id="{723D5DA9-FDCF-96BD-2AE0-E7FD8426250F}"/>
                </a:ext>
              </a:extLst>
            </p:cNvPr>
            <p:cNvGrpSpPr/>
            <p:nvPr/>
          </p:nvGrpSpPr>
          <p:grpSpPr>
            <a:xfrm>
              <a:off x="5844804" y="5531788"/>
              <a:ext cx="476953" cy="420947"/>
              <a:chOff x="5844804" y="5531788"/>
              <a:chExt cx="476953" cy="420947"/>
            </a:xfrm>
            <a:grpFill/>
          </p:grpSpPr>
          <p:sp>
            <p:nvSpPr>
              <p:cNvPr id="25" name="Freeform 352">
                <a:extLst>
                  <a:ext uri="{FF2B5EF4-FFF2-40B4-BE49-F238E27FC236}">
                    <a16:creationId xmlns:a16="http://schemas.microsoft.com/office/drawing/2014/main" id="{BA1BC9B9-5A53-A5F3-22A8-01D29348A35B}"/>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ED8623"/>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353">
                <a:extLst>
                  <a:ext uri="{FF2B5EF4-FFF2-40B4-BE49-F238E27FC236}">
                    <a16:creationId xmlns:a16="http://schemas.microsoft.com/office/drawing/2014/main" id="{8F7F11F6-1F03-DD4C-5494-D7C473C064AC}"/>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ED8623"/>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4" name="Graphic 2">
              <a:extLst>
                <a:ext uri="{FF2B5EF4-FFF2-40B4-BE49-F238E27FC236}">
                  <a16:creationId xmlns:a16="http://schemas.microsoft.com/office/drawing/2014/main" id="{B2F2FCE2-C7CA-0B6C-98CE-FA3D9CE44AD5}"/>
                </a:ext>
              </a:extLst>
            </p:cNvPr>
            <p:cNvGrpSpPr/>
            <p:nvPr/>
          </p:nvGrpSpPr>
          <p:grpSpPr>
            <a:xfrm>
              <a:off x="5700273" y="5386353"/>
              <a:ext cx="766016" cy="767823"/>
              <a:chOff x="5700273" y="5386353"/>
              <a:chExt cx="766016" cy="767823"/>
            </a:xfrm>
            <a:grpFill/>
          </p:grpSpPr>
          <p:sp>
            <p:nvSpPr>
              <p:cNvPr id="5" name="Freeform 338">
                <a:extLst>
                  <a:ext uri="{FF2B5EF4-FFF2-40B4-BE49-F238E27FC236}">
                    <a16:creationId xmlns:a16="http://schemas.microsoft.com/office/drawing/2014/main" id="{2048530E-DABC-5004-92C7-24298E63CEA0}"/>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 name="Freeform 339">
                <a:extLst>
                  <a:ext uri="{FF2B5EF4-FFF2-40B4-BE49-F238E27FC236}">
                    <a16:creationId xmlns:a16="http://schemas.microsoft.com/office/drawing/2014/main" id="{296C648D-E50F-B41F-331B-0C47134FEE81}"/>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340">
                <a:extLst>
                  <a:ext uri="{FF2B5EF4-FFF2-40B4-BE49-F238E27FC236}">
                    <a16:creationId xmlns:a16="http://schemas.microsoft.com/office/drawing/2014/main" id="{E94CA0A2-C7E5-5728-27AB-5B3E2CCCBDA1}"/>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341">
                <a:extLst>
                  <a:ext uri="{FF2B5EF4-FFF2-40B4-BE49-F238E27FC236}">
                    <a16:creationId xmlns:a16="http://schemas.microsoft.com/office/drawing/2014/main" id="{43B71D82-6F57-CE32-7C4A-408D016F755F}"/>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342">
                <a:extLst>
                  <a:ext uri="{FF2B5EF4-FFF2-40B4-BE49-F238E27FC236}">
                    <a16:creationId xmlns:a16="http://schemas.microsoft.com/office/drawing/2014/main" id="{C6D541B5-56C1-4C09-E03F-71B990E5D345}"/>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343">
                <a:extLst>
                  <a:ext uri="{FF2B5EF4-FFF2-40B4-BE49-F238E27FC236}">
                    <a16:creationId xmlns:a16="http://schemas.microsoft.com/office/drawing/2014/main" id="{737E52E7-5B0F-E64B-C135-A8AADCDB35B8}"/>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44">
                <a:extLst>
                  <a:ext uri="{FF2B5EF4-FFF2-40B4-BE49-F238E27FC236}">
                    <a16:creationId xmlns:a16="http://schemas.microsoft.com/office/drawing/2014/main" id="{AA7F1B68-08FA-2D87-9976-23EEEA410E5C}"/>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45">
                <a:extLst>
                  <a:ext uri="{FF2B5EF4-FFF2-40B4-BE49-F238E27FC236}">
                    <a16:creationId xmlns:a16="http://schemas.microsoft.com/office/drawing/2014/main" id="{BF354B6B-B1E8-ED13-32E1-F5A47387C8A7}"/>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46">
                <a:extLst>
                  <a:ext uri="{FF2B5EF4-FFF2-40B4-BE49-F238E27FC236}">
                    <a16:creationId xmlns:a16="http://schemas.microsoft.com/office/drawing/2014/main" id="{27FCB5E2-B12B-7A5B-8AD5-9ABFDD87E051}"/>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47">
                <a:extLst>
                  <a:ext uri="{FF2B5EF4-FFF2-40B4-BE49-F238E27FC236}">
                    <a16:creationId xmlns:a16="http://schemas.microsoft.com/office/drawing/2014/main" id="{8C6FFAF5-EFE3-95F0-2813-745C15BEDF40}"/>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348">
                <a:extLst>
                  <a:ext uri="{FF2B5EF4-FFF2-40B4-BE49-F238E27FC236}">
                    <a16:creationId xmlns:a16="http://schemas.microsoft.com/office/drawing/2014/main" id="{6065F986-BF8E-4B5C-94F9-C00A107D34F1}"/>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349">
                <a:extLst>
                  <a:ext uri="{FF2B5EF4-FFF2-40B4-BE49-F238E27FC236}">
                    <a16:creationId xmlns:a16="http://schemas.microsoft.com/office/drawing/2014/main" id="{3391A0D5-04E6-BFBE-5698-F1173F7279DE}"/>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350">
                <a:extLst>
                  <a:ext uri="{FF2B5EF4-FFF2-40B4-BE49-F238E27FC236}">
                    <a16:creationId xmlns:a16="http://schemas.microsoft.com/office/drawing/2014/main" id="{3ED7794E-B357-B667-0C42-A7E4140944A0}"/>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351">
                <a:extLst>
                  <a:ext uri="{FF2B5EF4-FFF2-40B4-BE49-F238E27FC236}">
                    <a16:creationId xmlns:a16="http://schemas.microsoft.com/office/drawing/2014/main" id="{5FBE8EDE-2318-7489-42AE-FA7F1890B0E2}"/>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188090679"/>
      </p:ext>
    </p:extLst>
  </p:cSld>
  <p:clrMapOvr>
    <a:masterClrMapping/>
  </p:clrMapOvr>
</p:sld>
</file>

<file path=ppt/slides/slide2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41900-8D0C-95C0-14B4-D9B6C90B26F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93C7B7-3529-AFC2-5136-9D374F05D5C8}"/>
              </a:ext>
            </a:extLst>
          </p:cNvPr>
          <p:cNvSpPr>
            <a:spLocks noGrp="1"/>
          </p:cNvSpPr>
          <p:nvPr>
            <p:ph type="sldNum" sz="quarter" idx="4"/>
          </p:nvPr>
        </p:nvSpPr>
        <p:spPr/>
        <p:txBody>
          <a:bodyPr/>
          <a:lstStyle/>
          <a:p>
            <a:fld id="{9C527BFA-2C0E-4CEC-B6A5-913A56FEF4B4}" type="slidenum">
              <a:rPr lang="fr-CA" smtClean="0"/>
              <a:t>25</a:t>
            </a:fld>
            <a:endParaRPr lang="fr-CA" dirty="0"/>
          </a:p>
        </p:txBody>
      </p:sp>
      <p:sp>
        <p:nvSpPr>
          <p:cNvPr id="7" name="Text Placeholder 6">
            <a:extLst>
              <a:ext uri="{FF2B5EF4-FFF2-40B4-BE49-F238E27FC236}">
                <a16:creationId xmlns:a16="http://schemas.microsoft.com/office/drawing/2014/main" id="{21B6169F-4399-D906-B97E-D0ACACA9163C}"/>
              </a:ext>
            </a:extLst>
          </p:cNvPr>
          <p:cNvSpPr>
            <a:spLocks noGrp="1"/>
          </p:cNvSpPr>
          <p:nvPr>
            <p:ph type="body" sz="quarter" idx="32"/>
          </p:nvPr>
        </p:nvSpPr>
        <p:spPr>
          <a:xfrm>
            <a:off x="599826" y="1533222"/>
            <a:ext cx="6541269" cy="3813547"/>
          </a:xfrm>
        </p:spPr>
        <p:txBody>
          <a:bodyPr numCol="1"/>
          <a:lstStyle/>
          <a:p>
            <a:pPr marL="342900" indent="-342900">
              <a:lnSpc>
                <a:spcPct val="100000"/>
              </a:lnSpc>
              <a:buFont typeface="Arial" panose="020B0604020202020204" pitchFamily="34" charset="0"/>
              <a:buChar char="•"/>
            </a:pPr>
            <a:r>
              <a:rPr lang="en-GB" sz="1400" dirty="0"/>
              <a:t>Projetor/computador portátil e acesso à Internet</a:t>
            </a:r>
          </a:p>
          <a:p>
            <a:pPr marL="342900" indent="-342900">
              <a:lnSpc>
                <a:spcPct val="100000"/>
              </a:lnSpc>
              <a:buFont typeface="Arial" panose="020B0604020202020204" pitchFamily="34" charset="0"/>
              <a:buChar char="•"/>
            </a:pPr>
            <a:r>
              <a:rPr lang="en-GB" sz="1400" dirty="0"/>
              <a:t>Acesso ao ChatGPT (versão gratuita ou capturas de ecrã pré-carregadas)</a:t>
            </a:r>
          </a:p>
          <a:p>
            <a:pPr marL="342900" indent="-342900">
              <a:lnSpc>
                <a:spcPct val="100000"/>
              </a:lnSpc>
              <a:buFont typeface="Arial" panose="020B0604020202020204" pitchFamily="34" charset="0"/>
              <a:buChar char="•"/>
            </a:pPr>
            <a:r>
              <a:rPr lang="en-GB" sz="1400" dirty="0"/>
              <a:t>Acesso ao Canva com funcionalidades de IA (conta gratuita ou educativa)</a:t>
            </a:r>
          </a:p>
          <a:p>
            <a:pPr marL="342900" indent="-342900">
              <a:lnSpc>
                <a:spcPct val="100000"/>
              </a:lnSpc>
              <a:buFont typeface="Arial" panose="020B0604020202020204" pitchFamily="34" charset="0"/>
              <a:buChar char="•"/>
            </a:pPr>
            <a:r>
              <a:rPr lang="en-GB" sz="1400" dirty="0"/>
              <a:t>Smartphones, tablets ou computadores portáteis para os participantes (em pares/pequenos grupos, se houver limitação)</a:t>
            </a:r>
          </a:p>
          <a:p>
            <a:pPr marL="342900" indent="-342900">
              <a:lnSpc>
                <a:spcPct val="100000"/>
              </a:lnSpc>
              <a:buFont typeface="Arial" panose="020B0604020202020204" pitchFamily="34" charset="0"/>
              <a:buChar char="•"/>
            </a:pPr>
            <a:r>
              <a:rPr lang="en-GB" sz="1400" dirty="0"/>
              <a:t>Prompts impressos ou cartões de atividades (opcional)</a:t>
            </a:r>
          </a:p>
          <a:p>
            <a:pPr marL="342900" indent="-342900">
              <a:lnSpc>
                <a:spcPct val="100000"/>
              </a:lnSpc>
              <a:buFont typeface="Arial" panose="020B0604020202020204" pitchFamily="34" charset="0"/>
              <a:buChar char="•"/>
            </a:pPr>
            <a:r>
              <a:rPr lang="en-GB" sz="1400" dirty="0"/>
              <a:t>Flipchart ou quadro branco</a:t>
            </a:r>
            <a:endParaRPr lang="en-US" sz="1400" dirty="0"/>
          </a:p>
        </p:txBody>
      </p:sp>
      <p:sp>
        <p:nvSpPr>
          <p:cNvPr id="9" name="Text Placeholder 8">
            <a:extLst>
              <a:ext uri="{FF2B5EF4-FFF2-40B4-BE49-F238E27FC236}">
                <a16:creationId xmlns:a16="http://schemas.microsoft.com/office/drawing/2014/main" id="{9AA4DF22-6193-EF77-B571-7359506F9857}"/>
              </a:ext>
            </a:extLst>
          </p:cNvPr>
          <p:cNvSpPr>
            <a:spLocks noGrp="1"/>
          </p:cNvSpPr>
          <p:nvPr>
            <p:ph type="body" sz="quarter" idx="38"/>
          </p:nvPr>
        </p:nvSpPr>
        <p:spPr>
          <a:xfrm>
            <a:off x="634478" y="525575"/>
            <a:ext cx="6506617" cy="381311"/>
          </a:xfrm>
        </p:spPr>
        <p:txBody>
          <a:bodyPr/>
          <a:lstStyle/>
          <a:p>
            <a:r>
              <a:rPr lang="en-US" sz="1800" dirty="0"/>
              <a:t>O que precisa para ministrar a sessão</a:t>
            </a:r>
          </a:p>
        </p:txBody>
      </p:sp>
      <p:pic>
        <p:nvPicPr>
          <p:cNvPr id="13" name="Picture Placeholder 12">
            <a:extLst>
              <a:ext uri="{FF2B5EF4-FFF2-40B4-BE49-F238E27FC236}">
                <a16:creationId xmlns:a16="http://schemas.microsoft.com/office/drawing/2014/main" id="{C73A0F8F-B61F-A60C-8731-66532E3C3726}"/>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t="-747" r="-812"/>
          <a:stretch>
            <a:fillRect/>
          </a:stretch>
        </p:blipFill>
        <p:spPr>
          <a:xfrm>
            <a:off x="-12269" y="5282739"/>
            <a:ext cx="4895192" cy="5164078"/>
          </a:xfrm>
        </p:spPr>
      </p:pic>
      <p:sp>
        <p:nvSpPr>
          <p:cNvPr id="11" name="Text Placeholder 10">
            <a:extLst>
              <a:ext uri="{FF2B5EF4-FFF2-40B4-BE49-F238E27FC236}">
                <a16:creationId xmlns:a16="http://schemas.microsoft.com/office/drawing/2014/main" id="{E31AA3E1-DEBA-E443-ACE0-9C9D4074EF77}"/>
              </a:ext>
            </a:extLst>
          </p:cNvPr>
          <p:cNvSpPr>
            <a:spLocks noGrp="1"/>
          </p:cNvSpPr>
          <p:nvPr>
            <p:ph type="body" sz="quarter" idx="40"/>
          </p:nvPr>
        </p:nvSpPr>
        <p:spPr>
          <a:xfrm>
            <a:off x="4100052" y="5586707"/>
            <a:ext cx="3308025" cy="1630230"/>
          </a:xfrm>
        </p:spPr>
        <p:txBody>
          <a:bodyPr/>
          <a:lstStyle/>
          <a:p>
            <a:r>
              <a:rPr lang="en-US" dirty="0"/>
              <a:t>O sucesso na criação da IA seria o maior acontecimento da história da humanidade. Infelizmente, também pode ser o último, a menos que aprendamos a evitar os riscos</a:t>
            </a:r>
          </a:p>
          <a:p>
            <a:endParaRPr lang="en-US" dirty="0"/>
          </a:p>
        </p:txBody>
      </p:sp>
      <p:cxnSp>
        <p:nvCxnSpPr>
          <p:cNvPr id="14" name="Straight Connector 13">
            <a:extLst>
              <a:ext uri="{FF2B5EF4-FFF2-40B4-BE49-F238E27FC236}">
                <a16:creationId xmlns:a16="http://schemas.microsoft.com/office/drawing/2014/main" id="{0564F677-F815-B593-10C4-4A3CB74EE9DA}"/>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3D56D09F-868B-489B-55EA-6C3E600C9089}"/>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16" name="Graphic 43">
            <a:extLst>
              <a:ext uri="{FF2B5EF4-FFF2-40B4-BE49-F238E27FC236}">
                <a16:creationId xmlns:a16="http://schemas.microsoft.com/office/drawing/2014/main" id="{3669F927-42E2-F602-CB7A-E10EC0F0263F}"/>
              </a:ext>
            </a:extLst>
          </p:cNvPr>
          <p:cNvSpPr/>
          <p:nvPr/>
        </p:nvSpPr>
        <p:spPr>
          <a:xfrm>
            <a:off x="-1946662" y="753469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88178"/>
              </a:schemeClr>
            </a:solidFill>
            <a:prstDash val="solid"/>
            <a:miter/>
          </a:ln>
        </p:spPr>
        <p:txBody>
          <a:bodyPr rtlCol="0" anchor="ctr"/>
          <a:lstStyle/>
          <a:p>
            <a:endParaRPr lang="en-US" dirty="0"/>
          </a:p>
        </p:txBody>
      </p:sp>
      <p:grpSp>
        <p:nvGrpSpPr>
          <p:cNvPr id="3" name="Graphic 3">
            <a:extLst>
              <a:ext uri="{FF2B5EF4-FFF2-40B4-BE49-F238E27FC236}">
                <a16:creationId xmlns:a16="http://schemas.microsoft.com/office/drawing/2014/main" id="{FA8EAC95-282B-917C-92F6-958378A0C190}"/>
              </a:ext>
            </a:extLst>
          </p:cNvPr>
          <p:cNvGrpSpPr/>
          <p:nvPr/>
        </p:nvGrpSpPr>
        <p:grpSpPr>
          <a:xfrm>
            <a:off x="5330333" y="3094094"/>
            <a:ext cx="1527667" cy="1396263"/>
            <a:chOff x="923129" y="5951680"/>
            <a:chExt cx="707633" cy="710376"/>
          </a:xfrm>
          <a:solidFill>
            <a:srgbClr val="282666"/>
          </a:solidFill>
        </p:grpSpPr>
        <p:sp>
          <p:nvSpPr>
            <p:cNvPr id="4" name="Freeform 431">
              <a:extLst>
                <a:ext uri="{FF2B5EF4-FFF2-40B4-BE49-F238E27FC236}">
                  <a16:creationId xmlns:a16="http://schemas.microsoft.com/office/drawing/2014/main" id="{502D33D4-457A-9A76-A60F-C7B80CCD5D68}"/>
                </a:ext>
              </a:extLst>
            </p:cNvPr>
            <p:cNvSpPr/>
            <p:nvPr/>
          </p:nvSpPr>
          <p:spPr>
            <a:xfrm>
              <a:off x="1394884" y="6017507"/>
              <a:ext cx="65826" cy="153594"/>
            </a:xfrm>
            <a:custGeom>
              <a:avLst/>
              <a:gdLst>
                <a:gd name="connsiteX0" fmla="*/ 0 w 65826"/>
                <a:gd name="connsiteY0" fmla="*/ 0 h 153594"/>
                <a:gd name="connsiteX1" fmla="*/ 65827 w 65826"/>
                <a:gd name="connsiteY1" fmla="*/ 0 h 153594"/>
                <a:gd name="connsiteX2" fmla="*/ 65827 w 65826"/>
                <a:gd name="connsiteY2" fmla="*/ 153595 h 153594"/>
                <a:gd name="connsiteX3" fmla="*/ 0 w 65826"/>
                <a:gd name="connsiteY3" fmla="*/ 153595 h 153594"/>
              </a:gdLst>
              <a:ahLst/>
              <a:cxnLst>
                <a:cxn ang="0">
                  <a:pos x="connsiteX0" y="connsiteY0"/>
                </a:cxn>
                <a:cxn ang="0">
                  <a:pos x="connsiteX1" y="connsiteY1"/>
                </a:cxn>
                <a:cxn ang="0">
                  <a:pos x="connsiteX2" y="connsiteY2"/>
                </a:cxn>
                <a:cxn ang="0">
                  <a:pos x="connsiteX3" y="connsiteY3"/>
                </a:cxn>
              </a:cxnLst>
              <a:rect l="l" t="t" r="r" b="b"/>
              <a:pathLst>
                <a:path w="65826" h="153594">
                  <a:moveTo>
                    <a:pt x="0" y="0"/>
                  </a:moveTo>
                  <a:lnTo>
                    <a:pt x="65827" y="0"/>
                  </a:lnTo>
                  <a:lnTo>
                    <a:pt x="65827" y="153595"/>
                  </a:lnTo>
                  <a:lnTo>
                    <a:pt x="0" y="153595"/>
                  </a:lnTo>
                  <a:close/>
                </a:path>
              </a:pathLst>
            </a:custGeom>
            <a:solidFill>
              <a:srgbClr val="ED8623"/>
            </a:solidFill>
            <a:ln w="27426" cap="flat">
              <a:noFill/>
              <a:prstDash val="solid"/>
              <a:miter/>
            </a:ln>
          </p:spPr>
          <p:txBody>
            <a:bodyPr rtlCol="0" anchor="ctr"/>
            <a:lstStyle/>
            <a:p>
              <a:endParaRPr lang="en-US"/>
            </a:p>
          </p:txBody>
        </p:sp>
        <p:grpSp>
          <p:nvGrpSpPr>
            <p:cNvPr id="5" name="Graphic 3">
              <a:extLst>
                <a:ext uri="{FF2B5EF4-FFF2-40B4-BE49-F238E27FC236}">
                  <a16:creationId xmlns:a16="http://schemas.microsoft.com/office/drawing/2014/main" id="{FC6F67D1-7DE1-D76C-1ED6-25442FCACADF}"/>
                </a:ext>
              </a:extLst>
            </p:cNvPr>
            <p:cNvGrpSpPr/>
            <p:nvPr/>
          </p:nvGrpSpPr>
          <p:grpSpPr>
            <a:xfrm>
              <a:off x="923129" y="5951680"/>
              <a:ext cx="707633" cy="710376"/>
              <a:chOff x="923129" y="5951680"/>
              <a:chExt cx="707633" cy="710376"/>
            </a:xfrm>
            <a:grpFill/>
          </p:grpSpPr>
          <p:sp>
            <p:nvSpPr>
              <p:cNvPr id="6" name="Freeform 433">
                <a:extLst>
                  <a:ext uri="{FF2B5EF4-FFF2-40B4-BE49-F238E27FC236}">
                    <a16:creationId xmlns:a16="http://schemas.microsoft.com/office/drawing/2014/main" id="{5E7F99F3-80A6-9ED6-772C-AA3AD5C01DA4}"/>
                  </a:ext>
                </a:extLst>
              </p:cNvPr>
              <p:cNvSpPr/>
              <p:nvPr/>
            </p:nvSpPr>
            <p:spPr>
              <a:xfrm>
                <a:off x="923129" y="5951680"/>
                <a:ext cx="707633" cy="710376"/>
              </a:xfrm>
              <a:custGeom>
                <a:avLst/>
                <a:gdLst>
                  <a:gd name="connsiteX0" fmla="*/ 704892 w 707633"/>
                  <a:gd name="connsiteY0" fmla="*/ 101483 h 710376"/>
                  <a:gd name="connsiteX1" fmla="*/ 650036 w 707633"/>
                  <a:gd name="connsiteY1" fmla="*/ 46627 h 710376"/>
                  <a:gd name="connsiteX2" fmla="*/ 592438 w 707633"/>
                  <a:gd name="connsiteY2" fmla="*/ 46627 h 710376"/>
                  <a:gd name="connsiteX3" fmla="*/ 592438 w 707633"/>
                  <a:gd name="connsiteY3" fmla="*/ 32913 h 710376"/>
                  <a:gd name="connsiteX4" fmla="*/ 559524 w 707633"/>
                  <a:gd name="connsiteY4" fmla="*/ 0 h 710376"/>
                  <a:gd name="connsiteX5" fmla="*/ 148109 w 707633"/>
                  <a:gd name="connsiteY5" fmla="*/ 0 h 710376"/>
                  <a:gd name="connsiteX6" fmla="*/ 115197 w 707633"/>
                  <a:gd name="connsiteY6" fmla="*/ 32913 h 710376"/>
                  <a:gd name="connsiteX7" fmla="*/ 115197 w 707633"/>
                  <a:gd name="connsiteY7" fmla="*/ 46627 h 710376"/>
                  <a:gd name="connsiteX8" fmla="*/ 54855 w 707633"/>
                  <a:gd name="connsiteY8" fmla="*/ 46627 h 710376"/>
                  <a:gd name="connsiteX9" fmla="*/ 0 w 707633"/>
                  <a:gd name="connsiteY9" fmla="*/ 101483 h 710376"/>
                  <a:gd name="connsiteX10" fmla="*/ 0 w 707633"/>
                  <a:gd name="connsiteY10" fmla="*/ 512897 h 710376"/>
                  <a:gd name="connsiteX11" fmla="*/ 54855 w 707633"/>
                  <a:gd name="connsiteY11" fmla="*/ 567752 h 710376"/>
                  <a:gd name="connsiteX12" fmla="*/ 104225 w 707633"/>
                  <a:gd name="connsiteY12" fmla="*/ 567752 h 710376"/>
                  <a:gd name="connsiteX13" fmla="*/ 115197 w 707633"/>
                  <a:gd name="connsiteY13" fmla="*/ 556781 h 710376"/>
                  <a:gd name="connsiteX14" fmla="*/ 104225 w 707633"/>
                  <a:gd name="connsiteY14" fmla="*/ 545810 h 710376"/>
                  <a:gd name="connsiteX15" fmla="*/ 54855 w 707633"/>
                  <a:gd name="connsiteY15" fmla="*/ 545810 h 710376"/>
                  <a:gd name="connsiteX16" fmla="*/ 19200 w 707633"/>
                  <a:gd name="connsiteY16" fmla="*/ 510154 h 710376"/>
                  <a:gd name="connsiteX17" fmla="*/ 19200 w 707633"/>
                  <a:gd name="connsiteY17" fmla="*/ 499183 h 710376"/>
                  <a:gd name="connsiteX18" fmla="*/ 685692 w 707633"/>
                  <a:gd name="connsiteY18" fmla="*/ 499183 h 710376"/>
                  <a:gd name="connsiteX19" fmla="*/ 685692 w 707633"/>
                  <a:gd name="connsiteY19" fmla="*/ 512897 h 710376"/>
                  <a:gd name="connsiteX20" fmla="*/ 650036 w 707633"/>
                  <a:gd name="connsiteY20" fmla="*/ 548552 h 710376"/>
                  <a:gd name="connsiteX21" fmla="*/ 145366 w 707633"/>
                  <a:gd name="connsiteY21" fmla="*/ 548552 h 710376"/>
                  <a:gd name="connsiteX22" fmla="*/ 134395 w 707633"/>
                  <a:gd name="connsiteY22" fmla="*/ 559524 h 710376"/>
                  <a:gd name="connsiteX23" fmla="*/ 145366 w 707633"/>
                  <a:gd name="connsiteY23" fmla="*/ 570495 h 710376"/>
                  <a:gd name="connsiteX24" fmla="*/ 263306 w 707633"/>
                  <a:gd name="connsiteY24" fmla="*/ 570495 h 710376"/>
                  <a:gd name="connsiteX25" fmla="*/ 263306 w 707633"/>
                  <a:gd name="connsiteY25" fmla="*/ 641807 h 710376"/>
                  <a:gd name="connsiteX26" fmla="*/ 205708 w 707633"/>
                  <a:gd name="connsiteY26" fmla="*/ 641807 h 710376"/>
                  <a:gd name="connsiteX27" fmla="*/ 183766 w 707633"/>
                  <a:gd name="connsiteY27" fmla="*/ 663749 h 710376"/>
                  <a:gd name="connsiteX28" fmla="*/ 183766 w 707633"/>
                  <a:gd name="connsiteY28" fmla="*/ 688434 h 710376"/>
                  <a:gd name="connsiteX29" fmla="*/ 205708 w 707633"/>
                  <a:gd name="connsiteY29" fmla="*/ 710376 h 710376"/>
                  <a:gd name="connsiteX30" fmla="*/ 414158 w 707633"/>
                  <a:gd name="connsiteY30" fmla="*/ 710376 h 710376"/>
                  <a:gd name="connsiteX31" fmla="*/ 425129 w 707633"/>
                  <a:gd name="connsiteY31" fmla="*/ 699404 h 710376"/>
                  <a:gd name="connsiteX32" fmla="*/ 414158 w 707633"/>
                  <a:gd name="connsiteY32" fmla="*/ 688434 h 710376"/>
                  <a:gd name="connsiteX33" fmla="*/ 205708 w 707633"/>
                  <a:gd name="connsiteY33" fmla="*/ 688434 h 710376"/>
                  <a:gd name="connsiteX34" fmla="*/ 205708 w 707633"/>
                  <a:gd name="connsiteY34" fmla="*/ 688434 h 710376"/>
                  <a:gd name="connsiteX35" fmla="*/ 205708 w 707633"/>
                  <a:gd name="connsiteY35" fmla="*/ 663749 h 710376"/>
                  <a:gd name="connsiteX36" fmla="*/ 205708 w 707633"/>
                  <a:gd name="connsiteY36" fmla="*/ 663749 h 710376"/>
                  <a:gd name="connsiteX37" fmla="*/ 504669 w 707633"/>
                  <a:gd name="connsiteY37" fmla="*/ 663749 h 710376"/>
                  <a:gd name="connsiteX38" fmla="*/ 504669 w 707633"/>
                  <a:gd name="connsiteY38" fmla="*/ 663749 h 710376"/>
                  <a:gd name="connsiteX39" fmla="*/ 504669 w 707633"/>
                  <a:gd name="connsiteY39" fmla="*/ 688434 h 710376"/>
                  <a:gd name="connsiteX40" fmla="*/ 504669 w 707633"/>
                  <a:gd name="connsiteY40" fmla="*/ 688434 h 710376"/>
                  <a:gd name="connsiteX41" fmla="*/ 455300 w 707633"/>
                  <a:gd name="connsiteY41" fmla="*/ 688434 h 710376"/>
                  <a:gd name="connsiteX42" fmla="*/ 444329 w 707633"/>
                  <a:gd name="connsiteY42" fmla="*/ 699404 h 710376"/>
                  <a:gd name="connsiteX43" fmla="*/ 455300 w 707633"/>
                  <a:gd name="connsiteY43" fmla="*/ 710376 h 710376"/>
                  <a:gd name="connsiteX44" fmla="*/ 504669 w 707633"/>
                  <a:gd name="connsiteY44" fmla="*/ 710376 h 710376"/>
                  <a:gd name="connsiteX45" fmla="*/ 526612 w 707633"/>
                  <a:gd name="connsiteY45" fmla="*/ 688434 h 710376"/>
                  <a:gd name="connsiteX46" fmla="*/ 526612 w 707633"/>
                  <a:gd name="connsiteY46" fmla="*/ 663749 h 710376"/>
                  <a:gd name="connsiteX47" fmla="*/ 504669 w 707633"/>
                  <a:gd name="connsiteY47" fmla="*/ 641807 h 710376"/>
                  <a:gd name="connsiteX48" fmla="*/ 447071 w 707633"/>
                  <a:gd name="connsiteY48" fmla="*/ 641807 h 710376"/>
                  <a:gd name="connsiteX49" fmla="*/ 447071 w 707633"/>
                  <a:gd name="connsiteY49" fmla="*/ 570495 h 710376"/>
                  <a:gd name="connsiteX50" fmla="*/ 652778 w 707633"/>
                  <a:gd name="connsiteY50" fmla="*/ 570495 h 710376"/>
                  <a:gd name="connsiteX51" fmla="*/ 707634 w 707633"/>
                  <a:gd name="connsiteY51" fmla="*/ 515640 h 710376"/>
                  <a:gd name="connsiteX52" fmla="*/ 707634 w 707633"/>
                  <a:gd name="connsiteY52" fmla="*/ 101483 h 710376"/>
                  <a:gd name="connsiteX53" fmla="*/ 364788 w 707633"/>
                  <a:gd name="connsiteY53" fmla="*/ 639064 h 710376"/>
                  <a:gd name="connsiteX54" fmla="*/ 340103 w 707633"/>
                  <a:gd name="connsiteY54" fmla="*/ 639064 h 710376"/>
                  <a:gd name="connsiteX55" fmla="*/ 340103 w 707633"/>
                  <a:gd name="connsiteY55" fmla="*/ 614379 h 710376"/>
                  <a:gd name="connsiteX56" fmla="*/ 340103 w 707633"/>
                  <a:gd name="connsiteY56" fmla="*/ 614379 h 710376"/>
                  <a:gd name="connsiteX57" fmla="*/ 362046 w 707633"/>
                  <a:gd name="connsiteY57" fmla="*/ 614379 h 710376"/>
                  <a:gd name="connsiteX58" fmla="*/ 362046 w 707633"/>
                  <a:gd name="connsiteY58" fmla="*/ 614379 h 710376"/>
                  <a:gd name="connsiteX59" fmla="*/ 362046 w 707633"/>
                  <a:gd name="connsiteY59" fmla="*/ 639064 h 710376"/>
                  <a:gd name="connsiteX60" fmla="*/ 419643 w 707633"/>
                  <a:gd name="connsiteY60" fmla="*/ 639064 h 710376"/>
                  <a:gd name="connsiteX61" fmla="*/ 383987 w 707633"/>
                  <a:gd name="connsiteY61" fmla="*/ 639064 h 710376"/>
                  <a:gd name="connsiteX62" fmla="*/ 383987 w 707633"/>
                  <a:gd name="connsiteY62" fmla="*/ 614379 h 710376"/>
                  <a:gd name="connsiteX63" fmla="*/ 362046 w 707633"/>
                  <a:gd name="connsiteY63" fmla="*/ 592437 h 710376"/>
                  <a:gd name="connsiteX64" fmla="*/ 340103 w 707633"/>
                  <a:gd name="connsiteY64" fmla="*/ 592437 h 710376"/>
                  <a:gd name="connsiteX65" fmla="*/ 318161 w 707633"/>
                  <a:gd name="connsiteY65" fmla="*/ 614379 h 710376"/>
                  <a:gd name="connsiteX66" fmla="*/ 318161 w 707633"/>
                  <a:gd name="connsiteY66" fmla="*/ 639064 h 710376"/>
                  <a:gd name="connsiteX67" fmla="*/ 282505 w 707633"/>
                  <a:gd name="connsiteY67" fmla="*/ 639064 h 710376"/>
                  <a:gd name="connsiteX68" fmla="*/ 282505 w 707633"/>
                  <a:gd name="connsiteY68" fmla="*/ 567752 h 710376"/>
                  <a:gd name="connsiteX69" fmla="*/ 422386 w 707633"/>
                  <a:gd name="connsiteY69" fmla="*/ 567752 h 710376"/>
                  <a:gd name="connsiteX70" fmla="*/ 422386 w 707633"/>
                  <a:gd name="connsiteY70" fmla="*/ 639064 h 710376"/>
                  <a:gd name="connsiteX71" fmla="*/ 639064 w 707633"/>
                  <a:gd name="connsiteY71" fmla="*/ 479983 h 710376"/>
                  <a:gd name="connsiteX72" fmla="*/ 592438 w 707633"/>
                  <a:gd name="connsiteY72" fmla="*/ 479983 h 710376"/>
                  <a:gd name="connsiteX73" fmla="*/ 592438 w 707633"/>
                  <a:gd name="connsiteY73" fmla="*/ 112453 h 710376"/>
                  <a:gd name="connsiteX74" fmla="*/ 628094 w 707633"/>
                  <a:gd name="connsiteY74" fmla="*/ 112453 h 710376"/>
                  <a:gd name="connsiteX75" fmla="*/ 641807 w 707633"/>
                  <a:gd name="connsiteY75" fmla="*/ 126167 h 710376"/>
                  <a:gd name="connsiteX76" fmla="*/ 641807 w 707633"/>
                  <a:gd name="connsiteY76" fmla="*/ 479983 h 710376"/>
                  <a:gd name="connsiteX77" fmla="*/ 112454 w 707633"/>
                  <a:gd name="connsiteY77" fmla="*/ 479983 h 710376"/>
                  <a:gd name="connsiteX78" fmla="*/ 65826 w 707633"/>
                  <a:gd name="connsiteY78" fmla="*/ 479983 h 710376"/>
                  <a:gd name="connsiteX79" fmla="*/ 65826 w 707633"/>
                  <a:gd name="connsiteY79" fmla="*/ 123424 h 710376"/>
                  <a:gd name="connsiteX80" fmla="*/ 79540 w 707633"/>
                  <a:gd name="connsiteY80" fmla="*/ 109710 h 710376"/>
                  <a:gd name="connsiteX81" fmla="*/ 115197 w 707633"/>
                  <a:gd name="connsiteY81" fmla="*/ 109710 h 710376"/>
                  <a:gd name="connsiteX82" fmla="*/ 115197 w 707633"/>
                  <a:gd name="connsiteY82" fmla="*/ 479983 h 710376"/>
                  <a:gd name="connsiteX83" fmla="*/ 131653 w 707633"/>
                  <a:gd name="connsiteY83" fmla="*/ 362045 h 710376"/>
                  <a:gd name="connsiteX84" fmla="*/ 224907 w 707633"/>
                  <a:gd name="connsiteY84" fmla="*/ 362045 h 710376"/>
                  <a:gd name="connsiteX85" fmla="*/ 224907 w 707633"/>
                  <a:gd name="connsiteY85" fmla="*/ 477241 h 710376"/>
                  <a:gd name="connsiteX86" fmla="*/ 131653 w 707633"/>
                  <a:gd name="connsiteY86" fmla="*/ 477241 h 710376"/>
                  <a:gd name="connsiteX87" fmla="*/ 131653 w 707633"/>
                  <a:gd name="connsiteY87" fmla="*/ 362045 h 710376"/>
                  <a:gd name="connsiteX88" fmla="*/ 200222 w 707633"/>
                  <a:gd name="connsiteY88" fmla="*/ 170052 h 710376"/>
                  <a:gd name="connsiteX89" fmla="*/ 235878 w 707633"/>
                  <a:gd name="connsiteY89" fmla="*/ 134396 h 710376"/>
                  <a:gd name="connsiteX90" fmla="*/ 271534 w 707633"/>
                  <a:gd name="connsiteY90" fmla="*/ 170052 h 710376"/>
                  <a:gd name="connsiteX91" fmla="*/ 235878 w 707633"/>
                  <a:gd name="connsiteY91" fmla="*/ 205707 h 710376"/>
                  <a:gd name="connsiteX92" fmla="*/ 200222 w 707633"/>
                  <a:gd name="connsiteY92" fmla="*/ 170052 h 710376"/>
                  <a:gd name="connsiteX93" fmla="*/ 200222 w 707633"/>
                  <a:gd name="connsiteY93" fmla="*/ 170052 h 710376"/>
                  <a:gd name="connsiteX94" fmla="*/ 235878 w 707633"/>
                  <a:gd name="connsiteY94" fmla="*/ 224907 h 710376"/>
                  <a:gd name="connsiteX95" fmla="*/ 257820 w 707633"/>
                  <a:gd name="connsiteY95" fmla="*/ 230393 h 710376"/>
                  <a:gd name="connsiteX96" fmla="*/ 244106 w 707633"/>
                  <a:gd name="connsiteY96" fmla="*/ 241364 h 710376"/>
                  <a:gd name="connsiteX97" fmla="*/ 227649 w 707633"/>
                  <a:gd name="connsiteY97" fmla="*/ 241364 h 710376"/>
                  <a:gd name="connsiteX98" fmla="*/ 213936 w 707633"/>
                  <a:gd name="connsiteY98" fmla="*/ 230393 h 710376"/>
                  <a:gd name="connsiteX99" fmla="*/ 235878 w 707633"/>
                  <a:gd name="connsiteY99" fmla="*/ 224907 h 710376"/>
                  <a:gd name="connsiteX100" fmla="*/ 235878 w 707633"/>
                  <a:gd name="connsiteY100" fmla="*/ 224907 h 710376"/>
                  <a:gd name="connsiteX101" fmla="*/ 197480 w 707633"/>
                  <a:gd name="connsiteY101" fmla="*/ 241364 h 710376"/>
                  <a:gd name="connsiteX102" fmla="*/ 216678 w 707633"/>
                  <a:gd name="connsiteY102" fmla="*/ 257820 h 710376"/>
                  <a:gd name="connsiteX103" fmla="*/ 238621 w 707633"/>
                  <a:gd name="connsiteY103" fmla="*/ 266048 h 710376"/>
                  <a:gd name="connsiteX104" fmla="*/ 260563 w 707633"/>
                  <a:gd name="connsiteY104" fmla="*/ 257820 h 710376"/>
                  <a:gd name="connsiteX105" fmla="*/ 279763 w 707633"/>
                  <a:gd name="connsiteY105" fmla="*/ 241364 h 710376"/>
                  <a:gd name="connsiteX106" fmla="*/ 301704 w 707633"/>
                  <a:gd name="connsiteY106" fmla="*/ 255077 h 710376"/>
                  <a:gd name="connsiteX107" fmla="*/ 320904 w 707633"/>
                  <a:gd name="connsiteY107" fmla="*/ 257820 h 710376"/>
                  <a:gd name="connsiteX108" fmla="*/ 334618 w 707633"/>
                  <a:gd name="connsiteY108" fmla="*/ 244107 h 710376"/>
                  <a:gd name="connsiteX109" fmla="*/ 334618 w 707633"/>
                  <a:gd name="connsiteY109" fmla="*/ 241364 h 710376"/>
                  <a:gd name="connsiteX110" fmla="*/ 359303 w 707633"/>
                  <a:gd name="connsiteY110" fmla="*/ 249592 h 710376"/>
                  <a:gd name="connsiteX111" fmla="*/ 342846 w 707633"/>
                  <a:gd name="connsiteY111" fmla="*/ 293476 h 710376"/>
                  <a:gd name="connsiteX112" fmla="*/ 334618 w 707633"/>
                  <a:gd name="connsiteY112" fmla="*/ 301704 h 710376"/>
                  <a:gd name="connsiteX113" fmla="*/ 323646 w 707633"/>
                  <a:gd name="connsiteY113" fmla="*/ 298962 h 710376"/>
                  <a:gd name="connsiteX114" fmla="*/ 318161 w 707633"/>
                  <a:gd name="connsiteY114" fmla="*/ 296219 h 710376"/>
                  <a:gd name="connsiteX115" fmla="*/ 318161 w 707633"/>
                  <a:gd name="connsiteY115" fmla="*/ 282505 h 710376"/>
                  <a:gd name="connsiteX116" fmla="*/ 307190 w 707633"/>
                  <a:gd name="connsiteY116" fmla="*/ 271534 h 710376"/>
                  <a:gd name="connsiteX117" fmla="*/ 296219 w 707633"/>
                  <a:gd name="connsiteY117" fmla="*/ 282505 h 710376"/>
                  <a:gd name="connsiteX118" fmla="*/ 296219 w 707633"/>
                  <a:gd name="connsiteY118" fmla="*/ 301704 h 710376"/>
                  <a:gd name="connsiteX119" fmla="*/ 296219 w 707633"/>
                  <a:gd name="connsiteY119" fmla="*/ 301704 h 710376"/>
                  <a:gd name="connsiteX120" fmla="*/ 296219 w 707633"/>
                  <a:gd name="connsiteY120" fmla="*/ 340103 h 710376"/>
                  <a:gd name="connsiteX121" fmla="*/ 181023 w 707633"/>
                  <a:gd name="connsiteY121" fmla="*/ 340103 h 710376"/>
                  <a:gd name="connsiteX122" fmla="*/ 181023 w 707633"/>
                  <a:gd name="connsiteY122" fmla="*/ 282505 h 710376"/>
                  <a:gd name="connsiteX123" fmla="*/ 197480 w 707633"/>
                  <a:gd name="connsiteY123" fmla="*/ 241364 h 710376"/>
                  <a:gd name="connsiteX124" fmla="*/ 197480 w 707633"/>
                  <a:gd name="connsiteY124" fmla="*/ 241364 h 710376"/>
                  <a:gd name="connsiteX125" fmla="*/ 342846 w 707633"/>
                  <a:gd name="connsiteY125" fmla="*/ 216679 h 710376"/>
                  <a:gd name="connsiteX126" fmla="*/ 342846 w 707633"/>
                  <a:gd name="connsiteY126" fmla="*/ 216679 h 710376"/>
                  <a:gd name="connsiteX127" fmla="*/ 351074 w 707633"/>
                  <a:gd name="connsiteY127" fmla="*/ 194736 h 710376"/>
                  <a:gd name="connsiteX128" fmla="*/ 356560 w 707633"/>
                  <a:gd name="connsiteY128" fmla="*/ 186508 h 710376"/>
                  <a:gd name="connsiteX129" fmla="*/ 364788 w 707633"/>
                  <a:gd name="connsiteY129" fmla="*/ 186508 h 710376"/>
                  <a:gd name="connsiteX130" fmla="*/ 364788 w 707633"/>
                  <a:gd name="connsiteY130" fmla="*/ 189251 h 710376"/>
                  <a:gd name="connsiteX131" fmla="*/ 373017 w 707633"/>
                  <a:gd name="connsiteY131" fmla="*/ 202965 h 710376"/>
                  <a:gd name="connsiteX132" fmla="*/ 375759 w 707633"/>
                  <a:gd name="connsiteY132" fmla="*/ 202965 h 710376"/>
                  <a:gd name="connsiteX133" fmla="*/ 375759 w 707633"/>
                  <a:gd name="connsiteY133" fmla="*/ 202965 h 710376"/>
                  <a:gd name="connsiteX134" fmla="*/ 375759 w 707633"/>
                  <a:gd name="connsiteY134" fmla="*/ 202965 h 710376"/>
                  <a:gd name="connsiteX135" fmla="*/ 364788 w 707633"/>
                  <a:gd name="connsiteY135" fmla="*/ 230393 h 710376"/>
                  <a:gd name="connsiteX136" fmla="*/ 340103 w 707633"/>
                  <a:gd name="connsiteY136" fmla="*/ 222164 h 710376"/>
                  <a:gd name="connsiteX137" fmla="*/ 342846 w 707633"/>
                  <a:gd name="connsiteY137" fmla="*/ 216679 h 710376"/>
                  <a:gd name="connsiteX138" fmla="*/ 392215 w 707633"/>
                  <a:gd name="connsiteY138" fmla="*/ 183765 h 710376"/>
                  <a:gd name="connsiteX139" fmla="*/ 386730 w 707633"/>
                  <a:gd name="connsiteY139" fmla="*/ 175537 h 710376"/>
                  <a:gd name="connsiteX140" fmla="*/ 405929 w 707633"/>
                  <a:gd name="connsiteY140" fmla="*/ 101483 h 710376"/>
                  <a:gd name="connsiteX141" fmla="*/ 397701 w 707633"/>
                  <a:gd name="connsiteY141" fmla="*/ 87769 h 710376"/>
                  <a:gd name="connsiteX142" fmla="*/ 383987 w 707633"/>
                  <a:gd name="connsiteY142" fmla="*/ 95997 h 710376"/>
                  <a:gd name="connsiteX143" fmla="*/ 367531 w 707633"/>
                  <a:gd name="connsiteY143" fmla="*/ 164566 h 710376"/>
                  <a:gd name="connsiteX144" fmla="*/ 345589 w 707633"/>
                  <a:gd name="connsiteY144" fmla="*/ 167309 h 710376"/>
                  <a:gd name="connsiteX145" fmla="*/ 334618 w 707633"/>
                  <a:gd name="connsiteY145" fmla="*/ 175537 h 710376"/>
                  <a:gd name="connsiteX146" fmla="*/ 334618 w 707633"/>
                  <a:gd name="connsiteY146" fmla="*/ 65827 h 710376"/>
                  <a:gd name="connsiteX147" fmla="*/ 334618 w 707633"/>
                  <a:gd name="connsiteY147" fmla="*/ 65827 h 710376"/>
                  <a:gd name="connsiteX148" fmla="*/ 518383 w 707633"/>
                  <a:gd name="connsiteY148" fmla="*/ 65827 h 710376"/>
                  <a:gd name="connsiteX149" fmla="*/ 518383 w 707633"/>
                  <a:gd name="connsiteY149" fmla="*/ 65827 h 710376"/>
                  <a:gd name="connsiteX150" fmla="*/ 518383 w 707633"/>
                  <a:gd name="connsiteY150" fmla="*/ 202965 h 710376"/>
                  <a:gd name="connsiteX151" fmla="*/ 518383 w 707633"/>
                  <a:gd name="connsiteY151" fmla="*/ 202965 h 710376"/>
                  <a:gd name="connsiteX152" fmla="*/ 392215 w 707633"/>
                  <a:gd name="connsiteY152" fmla="*/ 202965 h 710376"/>
                  <a:gd name="connsiteX153" fmla="*/ 392215 w 707633"/>
                  <a:gd name="connsiteY153" fmla="*/ 183765 h 710376"/>
                  <a:gd name="connsiteX154" fmla="*/ 392215 w 707633"/>
                  <a:gd name="connsiteY154" fmla="*/ 183765 h 710376"/>
                  <a:gd name="connsiteX155" fmla="*/ 246849 w 707633"/>
                  <a:gd name="connsiteY155" fmla="*/ 362045 h 710376"/>
                  <a:gd name="connsiteX156" fmla="*/ 570495 w 707633"/>
                  <a:gd name="connsiteY156" fmla="*/ 362045 h 710376"/>
                  <a:gd name="connsiteX157" fmla="*/ 570495 w 707633"/>
                  <a:gd name="connsiteY157" fmla="*/ 477241 h 710376"/>
                  <a:gd name="connsiteX158" fmla="*/ 246849 w 707633"/>
                  <a:gd name="connsiteY158" fmla="*/ 477241 h 710376"/>
                  <a:gd name="connsiteX159" fmla="*/ 246849 w 707633"/>
                  <a:gd name="connsiteY159" fmla="*/ 362045 h 710376"/>
                  <a:gd name="connsiteX160" fmla="*/ 145366 w 707633"/>
                  <a:gd name="connsiteY160" fmla="*/ 19200 h 710376"/>
                  <a:gd name="connsiteX161" fmla="*/ 556781 w 707633"/>
                  <a:gd name="connsiteY161" fmla="*/ 19200 h 710376"/>
                  <a:gd name="connsiteX162" fmla="*/ 570495 w 707633"/>
                  <a:gd name="connsiteY162" fmla="*/ 32913 h 710376"/>
                  <a:gd name="connsiteX163" fmla="*/ 570495 w 707633"/>
                  <a:gd name="connsiteY163" fmla="*/ 342845 h 710376"/>
                  <a:gd name="connsiteX164" fmla="*/ 315418 w 707633"/>
                  <a:gd name="connsiteY164" fmla="*/ 342845 h 710376"/>
                  <a:gd name="connsiteX165" fmla="*/ 315418 w 707633"/>
                  <a:gd name="connsiteY165" fmla="*/ 320904 h 710376"/>
                  <a:gd name="connsiteX166" fmla="*/ 329132 w 707633"/>
                  <a:gd name="connsiteY166" fmla="*/ 323646 h 710376"/>
                  <a:gd name="connsiteX167" fmla="*/ 340103 w 707633"/>
                  <a:gd name="connsiteY167" fmla="*/ 320904 h 710376"/>
                  <a:gd name="connsiteX168" fmla="*/ 362046 w 707633"/>
                  <a:gd name="connsiteY168" fmla="*/ 301704 h 710376"/>
                  <a:gd name="connsiteX169" fmla="*/ 389473 w 707633"/>
                  <a:gd name="connsiteY169" fmla="*/ 224907 h 710376"/>
                  <a:gd name="connsiteX170" fmla="*/ 523869 w 707633"/>
                  <a:gd name="connsiteY170" fmla="*/ 224907 h 710376"/>
                  <a:gd name="connsiteX171" fmla="*/ 545811 w 707633"/>
                  <a:gd name="connsiteY171" fmla="*/ 202965 h 710376"/>
                  <a:gd name="connsiteX172" fmla="*/ 545811 w 707633"/>
                  <a:gd name="connsiteY172" fmla="*/ 65827 h 710376"/>
                  <a:gd name="connsiteX173" fmla="*/ 523869 w 707633"/>
                  <a:gd name="connsiteY173" fmla="*/ 43884 h 710376"/>
                  <a:gd name="connsiteX174" fmla="*/ 340103 w 707633"/>
                  <a:gd name="connsiteY174" fmla="*/ 43884 h 710376"/>
                  <a:gd name="connsiteX175" fmla="*/ 318161 w 707633"/>
                  <a:gd name="connsiteY175" fmla="*/ 65827 h 710376"/>
                  <a:gd name="connsiteX176" fmla="*/ 318161 w 707633"/>
                  <a:gd name="connsiteY176" fmla="*/ 202965 h 710376"/>
                  <a:gd name="connsiteX177" fmla="*/ 320904 w 707633"/>
                  <a:gd name="connsiteY177" fmla="*/ 213936 h 710376"/>
                  <a:gd name="connsiteX178" fmla="*/ 312675 w 707633"/>
                  <a:gd name="connsiteY178" fmla="*/ 235878 h 710376"/>
                  <a:gd name="connsiteX179" fmla="*/ 312675 w 707633"/>
                  <a:gd name="connsiteY179" fmla="*/ 235878 h 710376"/>
                  <a:gd name="connsiteX180" fmla="*/ 312675 w 707633"/>
                  <a:gd name="connsiteY180" fmla="*/ 235878 h 710376"/>
                  <a:gd name="connsiteX181" fmla="*/ 285248 w 707633"/>
                  <a:gd name="connsiteY181" fmla="*/ 216679 h 710376"/>
                  <a:gd name="connsiteX182" fmla="*/ 274277 w 707633"/>
                  <a:gd name="connsiteY182" fmla="*/ 208450 h 710376"/>
                  <a:gd name="connsiteX183" fmla="*/ 296219 w 707633"/>
                  <a:gd name="connsiteY183" fmla="*/ 164566 h 710376"/>
                  <a:gd name="connsiteX184" fmla="*/ 241363 w 707633"/>
                  <a:gd name="connsiteY184" fmla="*/ 109710 h 710376"/>
                  <a:gd name="connsiteX185" fmla="*/ 186508 w 707633"/>
                  <a:gd name="connsiteY185" fmla="*/ 164566 h 710376"/>
                  <a:gd name="connsiteX186" fmla="*/ 208450 w 707633"/>
                  <a:gd name="connsiteY186" fmla="*/ 208450 h 710376"/>
                  <a:gd name="connsiteX187" fmla="*/ 197480 w 707633"/>
                  <a:gd name="connsiteY187" fmla="*/ 213936 h 710376"/>
                  <a:gd name="connsiteX188" fmla="*/ 194737 w 707633"/>
                  <a:gd name="connsiteY188" fmla="*/ 213936 h 710376"/>
                  <a:gd name="connsiteX189" fmla="*/ 161823 w 707633"/>
                  <a:gd name="connsiteY189" fmla="*/ 277019 h 710376"/>
                  <a:gd name="connsiteX190" fmla="*/ 161823 w 707633"/>
                  <a:gd name="connsiteY190" fmla="*/ 334617 h 710376"/>
                  <a:gd name="connsiteX191" fmla="*/ 137138 w 707633"/>
                  <a:gd name="connsiteY191" fmla="*/ 334617 h 710376"/>
                  <a:gd name="connsiteX192" fmla="*/ 137138 w 707633"/>
                  <a:gd name="connsiteY192" fmla="*/ 32913 h 710376"/>
                  <a:gd name="connsiteX193" fmla="*/ 145366 w 707633"/>
                  <a:gd name="connsiteY193" fmla="*/ 19200 h 710376"/>
                  <a:gd name="connsiteX194" fmla="*/ 145366 w 707633"/>
                  <a:gd name="connsiteY194" fmla="*/ 19200 h 710376"/>
                  <a:gd name="connsiteX195" fmla="*/ 19200 w 707633"/>
                  <a:gd name="connsiteY195" fmla="*/ 101483 h 710376"/>
                  <a:gd name="connsiteX196" fmla="*/ 54855 w 707633"/>
                  <a:gd name="connsiteY196" fmla="*/ 65827 h 710376"/>
                  <a:gd name="connsiteX197" fmla="*/ 112454 w 707633"/>
                  <a:gd name="connsiteY197" fmla="*/ 65827 h 710376"/>
                  <a:gd name="connsiteX198" fmla="*/ 112454 w 707633"/>
                  <a:gd name="connsiteY198" fmla="*/ 90512 h 710376"/>
                  <a:gd name="connsiteX199" fmla="*/ 76797 w 707633"/>
                  <a:gd name="connsiteY199" fmla="*/ 90512 h 710376"/>
                  <a:gd name="connsiteX200" fmla="*/ 43884 w 707633"/>
                  <a:gd name="connsiteY200" fmla="*/ 123424 h 710376"/>
                  <a:gd name="connsiteX201" fmla="*/ 43884 w 707633"/>
                  <a:gd name="connsiteY201" fmla="*/ 479983 h 710376"/>
                  <a:gd name="connsiteX202" fmla="*/ 19200 w 707633"/>
                  <a:gd name="connsiteY202" fmla="*/ 479983 h 710376"/>
                  <a:gd name="connsiteX203" fmla="*/ 19200 w 707633"/>
                  <a:gd name="connsiteY203" fmla="*/ 101483 h 710376"/>
                  <a:gd name="connsiteX204" fmla="*/ 658264 w 707633"/>
                  <a:gd name="connsiteY204" fmla="*/ 479983 h 710376"/>
                  <a:gd name="connsiteX205" fmla="*/ 658264 w 707633"/>
                  <a:gd name="connsiteY205" fmla="*/ 123424 h 710376"/>
                  <a:gd name="connsiteX206" fmla="*/ 625351 w 707633"/>
                  <a:gd name="connsiteY206" fmla="*/ 90512 h 710376"/>
                  <a:gd name="connsiteX207" fmla="*/ 589695 w 707633"/>
                  <a:gd name="connsiteY207" fmla="*/ 90512 h 710376"/>
                  <a:gd name="connsiteX208" fmla="*/ 589695 w 707633"/>
                  <a:gd name="connsiteY208" fmla="*/ 65827 h 710376"/>
                  <a:gd name="connsiteX209" fmla="*/ 647293 w 707633"/>
                  <a:gd name="connsiteY209" fmla="*/ 65827 h 710376"/>
                  <a:gd name="connsiteX210" fmla="*/ 682949 w 707633"/>
                  <a:gd name="connsiteY210" fmla="*/ 101483 h 710376"/>
                  <a:gd name="connsiteX211" fmla="*/ 682949 w 707633"/>
                  <a:gd name="connsiteY211" fmla="*/ 479983 h 710376"/>
                  <a:gd name="connsiteX212" fmla="*/ 658264 w 707633"/>
                  <a:gd name="connsiteY212" fmla="*/ 479983 h 71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07633" h="710376">
                    <a:moveTo>
                      <a:pt x="704892" y="101483"/>
                    </a:moveTo>
                    <a:cubicBezTo>
                      <a:pt x="704892" y="71312"/>
                      <a:pt x="680206" y="46627"/>
                      <a:pt x="650036" y="46627"/>
                    </a:cubicBezTo>
                    <a:lnTo>
                      <a:pt x="592438" y="46627"/>
                    </a:lnTo>
                    <a:lnTo>
                      <a:pt x="592438" y="32913"/>
                    </a:lnTo>
                    <a:cubicBezTo>
                      <a:pt x="592438" y="13714"/>
                      <a:pt x="578724" y="0"/>
                      <a:pt x="559524" y="0"/>
                    </a:cubicBezTo>
                    <a:lnTo>
                      <a:pt x="148109" y="0"/>
                    </a:lnTo>
                    <a:cubicBezTo>
                      <a:pt x="128910" y="0"/>
                      <a:pt x="115197" y="13714"/>
                      <a:pt x="115197" y="32913"/>
                    </a:cubicBezTo>
                    <a:lnTo>
                      <a:pt x="115197" y="46627"/>
                    </a:lnTo>
                    <a:lnTo>
                      <a:pt x="54855" y="46627"/>
                    </a:lnTo>
                    <a:cubicBezTo>
                      <a:pt x="24685" y="46627"/>
                      <a:pt x="0" y="71312"/>
                      <a:pt x="0" y="101483"/>
                    </a:cubicBezTo>
                    <a:lnTo>
                      <a:pt x="0" y="512897"/>
                    </a:lnTo>
                    <a:cubicBezTo>
                      <a:pt x="0" y="543067"/>
                      <a:pt x="24685" y="567752"/>
                      <a:pt x="54855" y="567752"/>
                    </a:cubicBezTo>
                    <a:lnTo>
                      <a:pt x="104225" y="567752"/>
                    </a:lnTo>
                    <a:cubicBezTo>
                      <a:pt x="109711" y="567752"/>
                      <a:pt x="115197" y="562266"/>
                      <a:pt x="115197" y="556781"/>
                    </a:cubicBezTo>
                    <a:cubicBezTo>
                      <a:pt x="115197" y="551295"/>
                      <a:pt x="109711" y="545810"/>
                      <a:pt x="104225" y="545810"/>
                    </a:cubicBezTo>
                    <a:lnTo>
                      <a:pt x="54855" y="545810"/>
                    </a:lnTo>
                    <a:cubicBezTo>
                      <a:pt x="35656" y="545810"/>
                      <a:pt x="19200" y="529354"/>
                      <a:pt x="19200" y="510154"/>
                    </a:cubicBezTo>
                    <a:lnTo>
                      <a:pt x="19200" y="499183"/>
                    </a:lnTo>
                    <a:lnTo>
                      <a:pt x="685692" y="499183"/>
                    </a:lnTo>
                    <a:lnTo>
                      <a:pt x="685692" y="512897"/>
                    </a:lnTo>
                    <a:cubicBezTo>
                      <a:pt x="685692" y="532097"/>
                      <a:pt x="669235" y="548552"/>
                      <a:pt x="650036" y="548552"/>
                    </a:cubicBezTo>
                    <a:lnTo>
                      <a:pt x="145366" y="548552"/>
                    </a:lnTo>
                    <a:cubicBezTo>
                      <a:pt x="139881" y="548552"/>
                      <a:pt x="134395" y="554038"/>
                      <a:pt x="134395" y="559524"/>
                    </a:cubicBezTo>
                    <a:cubicBezTo>
                      <a:pt x="134395" y="565009"/>
                      <a:pt x="139881" y="570495"/>
                      <a:pt x="145366" y="570495"/>
                    </a:cubicBezTo>
                    <a:lnTo>
                      <a:pt x="263306" y="570495"/>
                    </a:lnTo>
                    <a:lnTo>
                      <a:pt x="263306" y="641807"/>
                    </a:lnTo>
                    <a:lnTo>
                      <a:pt x="205708" y="641807"/>
                    </a:lnTo>
                    <a:cubicBezTo>
                      <a:pt x="194737" y="641807"/>
                      <a:pt x="183766" y="652778"/>
                      <a:pt x="183766" y="663749"/>
                    </a:cubicBezTo>
                    <a:lnTo>
                      <a:pt x="183766" y="688434"/>
                    </a:lnTo>
                    <a:cubicBezTo>
                      <a:pt x="183766" y="699404"/>
                      <a:pt x="194737" y="710376"/>
                      <a:pt x="205708" y="710376"/>
                    </a:cubicBezTo>
                    <a:lnTo>
                      <a:pt x="414158" y="710376"/>
                    </a:lnTo>
                    <a:cubicBezTo>
                      <a:pt x="419643" y="710376"/>
                      <a:pt x="425129" y="704890"/>
                      <a:pt x="425129" y="699404"/>
                    </a:cubicBezTo>
                    <a:cubicBezTo>
                      <a:pt x="425129" y="693919"/>
                      <a:pt x="419643" y="688434"/>
                      <a:pt x="414158" y="688434"/>
                    </a:cubicBezTo>
                    <a:lnTo>
                      <a:pt x="205708" y="688434"/>
                    </a:lnTo>
                    <a:cubicBezTo>
                      <a:pt x="205708" y="688434"/>
                      <a:pt x="205708" y="688434"/>
                      <a:pt x="205708" y="688434"/>
                    </a:cubicBezTo>
                    <a:lnTo>
                      <a:pt x="205708" y="663749"/>
                    </a:lnTo>
                    <a:cubicBezTo>
                      <a:pt x="205708" y="663749"/>
                      <a:pt x="205708" y="663749"/>
                      <a:pt x="205708" y="663749"/>
                    </a:cubicBezTo>
                    <a:lnTo>
                      <a:pt x="504669" y="663749"/>
                    </a:lnTo>
                    <a:cubicBezTo>
                      <a:pt x="504669" y="663749"/>
                      <a:pt x="504669" y="663749"/>
                      <a:pt x="504669" y="663749"/>
                    </a:cubicBezTo>
                    <a:lnTo>
                      <a:pt x="504669" y="688434"/>
                    </a:lnTo>
                    <a:cubicBezTo>
                      <a:pt x="504669" y="688434"/>
                      <a:pt x="504669" y="688434"/>
                      <a:pt x="504669" y="688434"/>
                    </a:cubicBezTo>
                    <a:lnTo>
                      <a:pt x="455300" y="688434"/>
                    </a:lnTo>
                    <a:cubicBezTo>
                      <a:pt x="449814" y="688434"/>
                      <a:pt x="444329" y="693919"/>
                      <a:pt x="444329" y="699404"/>
                    </a:cubicBezTo>
                    <a:cubicBezTo>
                      <a:pt x="444329" y="704890"/>
                      <a:pt x="449814" y="710376"/>
                      <a:pt x="455300" y="710376"/>
                    </a:cubicBezTo>
                    <a:lnTo>
                      <a:pt x="504669" y="710376"/>
                    </a:lnTo>
                    <a:cubicBezTo>
                      <a:pt x="515640" y="710376"/>
                      <a:pt x="526612" y="699404"/>
                      <a:pt x="526612" y="688434"/>
                    </a:cubicBezTo>
                    <a:lnTo>
                      <a:pt x="526612" y="663749"/>
                    </a:lnTo>
                    <a:cubicBezTo>
                      <a:pt x="526612" y="652778"/>
                      <a:pt x="515640" y="641807"/>
                      <a:pt x="504669" y="641807"/>
                    </a:cubicBezTo>
                    <a:lnTo>
                      <a:pt x="447071" y="641807"/>
                    </a:lnTo>
                    <a:lnTo>
                      <a:pt x="447071" y="570495"/>
                    </a:lnTo>
                    <a:lnTo>
                      <a:pt x="652778" y="570495"/>
                    </a:lnTo>
                    <a:cubicBezTo>
                      <a:pt x="682949" y="570495"/>
                      <a:pt x="707634" y="545810"/>
                      <a:pt x="707634" y="515640"/>
                    </a:cubicBezTo>
                    <a:lnTo>
                      <a:pt x="707634" y="101483"/>
                    </a:lnTo>
                    <a:close/>
                    <a:moveTo>
                      <a:pt x="364788" y="639064"/>
                    </a:moveTo>
                    <a:lnTo>
                      <a:pt x="340103" y="639064"/>
                    </a:lnTo>
                    <a:lnTo>
                      <a:pt x="340103" y="614379"/>
                    </a:lnTo>
                    <a:cubicBezTo>
                      <a:pt x="340103" y="614379"/>
                      <a:pt x="340103" y="614379"/>
                      <a:pt x="340103" y="614379"/>
                    </a:cubicBezTo>
                    <a:lnTo>
                      <a:pt x="362046" y="614379"/>
                    </a:lnTo>
                    <a:cubicBezTo>
                      <a:pt x="362046" y="614379"/>
                      <a:pt x="362046" y="614379"/>
                      <a:pt x="362046" y="614379"/>
                    </a:cubicBezTo>
                    <a:lnTo>
                      <a:pt x="362046" y="639064"/>
                    </a:lnTo>
                    <a:close/>
                    <a:moveTo>
                      <a:pt x="419643" y="639064"/>
                    </a:moveTo>
                    <a:lnTo>
                      <a:pt x="383987" y="639064"/>
                    </a:lnTo>
                    <a:lnTo>
                      <a:pt x="383987" y="614379"/>
                    </a:lnTo>
                    <a:cubicBezTo>
                      <a:pt x="383987" y="603408"/>
                      <a:pt x="373017" y="592437"/>
                      <a:pt x="362046" y="592437"/>
                    </a:cubicBezTo>
                    <a:lnTo>
                      <a:pt x="340103" y="592437"/>
                    </a:lnTo>
                    <a:cubicBezTo>
                      <a:pt x="329132" y="592437"/>
                      <a:pt x="318161" y="603408"/>
                      <a:pt x="318161" y="614379"/>
                    </a:cubicBezTo>
                    <a:lnTo>
                      <a:pt x="318161" y="639064"/>
                    </a:lnTo>
                    <a:lnTo>
                      <a:pt x="282505" y="639064"/>
                    </a:lnTo>
                    <a:lnTo>
                      <a:pt x="282505" y="567752"/>
                    </a:lnTo>
                    <a:lnTo>
                      <a:pt x="422386" y="567752"/>
                    </a:lnTo>
                    <a:lnTo>
                      <a:pt x="422386" y="639064"/>
                    </a:lnTo>
                    <a:close/>
                    <a:moveTo>
                      <a:pt x="639064" y="479983"/>
                    </a:moveTo>
                    <a:lnTo>
                      <a:pt x="592438" y="479983"/>
                    </a:lnTo>
                    <a:lnTo>
                      <a:pt x="592438" y="112453"/>
                    </a:lnTo>
                    <a:lnTo>
                      <a:pt x="628094" y="112453"/>
                    </a:lnTo>
                    <a:cubicBezTo>
                      <a:pt x="636322" y="112453"/>
                      <a:pt x="641807" y="117939"/>
                      <a:pt x="641807" y="126167"/>
                    </a:cubicBezTo>
                    <a:lnTo>
                      <a:pt x="641807" y="479983"/>
                    </a:lnTo>
                    <a:close/>
                    <a:moveTo>
                      <a:pt x="112454" y="479983"/>
                    </a:moveTo>
                    <a:lnTo>
                      <a:pt x="65826" y="479983"/>
                    </a:lnTo>
                    <a:lnTo>
                      <a:pt x="65826" y="123424"/>
                    </a:lnTo>
                    <a:cubicBezTo>
                      <a:pt x="65826" y="115196"/>
                      <a:pt x="71312" y="109710"/>
                      <a:pt x="79540" y="109710"/>
                    </a:cubicBezTo>
                    <a:lnTo>
                      <a:pt x="115197" y="109710"/>
                    </a:lnTo>
                    <a:lnTo>
                      <a:pt x="115197" y="479983"/>
                    </a:lnTo>
                    <a:close/>
                    <a:moveTo>
                      <a:pt x="131653" y="362045"/>
                    </a:moveTo>
                    <a:lnTo>
                      <a:pt x="224907" y="362045"/>
                    </a:lnTo>
                    <a:lnTo>
                      <a:pt x="224907" y="477241"/>
                    </a:lnTo>
                    <a:lnTo>
                      <a:pt x="131653" y="477241"/>
                    </a:lnTo>
                    <a:lnTo>
                      <a:pt x="131653" y="362045"/>
                    </a:lnTo>
                    <a:close/>
                    <a:moveTo>
                      <a:pt x="200222" y="170052"/>
                    </a:moveTo>
                    <a:cubicBezTo>
                      <a:pt x="200222" y="150852"/>
                      <a:pt x="216678" y="134396"/>
                      <a:pt x="235878" y="134396"/>
                    </a:cubicBezTo>
                    <a:cubicBezTo>
                      <a:pt x="255077" y="134396"/>
                      <a:pt x="271534" y="150852"/>
                      <a:pt x="271534" y="170052"/>
                    </a:cubicBezTo>
                    <a:cubicBezTo>
                      <a:pt x="271534" y="189251"/>
                      <a:pt x="255077" y="205707"/>
                      <a:pt x="235878" y="205707"/>
                    </a:cubicBezTo>
                    <a:cubicBezTo>
                      <a:pt x="216678" y="205707"/>
                      <a:pt x="200222" y="189251"/>
                      <a:pt x="200222" y="170052"/>
                    </a:cubicBezTo>
                    <a:lnTo>
                      <a:pt x="200222" y="170052"/>
                    </a:lnTo>
                    <a:close/>
                    <a:moveTo>
                      <a:pt x="235878" y="224907"/>
                    </a:moveTo>
                    <a:cubicBezTo>
                      <a:pt x="244106" y="224907"/>
                      <a:pt x="252335" y="227650"/>
                      <a:pt x="257820" y="230393"/>
                    </a:cubicBezTo>
                    <a:lnTo>
                      <a:pt x="244106" y="241364"/>
                    </a:lnTo>
                    <a:cubicBezTo>
                      <a:pt x="238621" y="244107"/>
                      <a:pt x="233135" y="244107"/>
                      <a:pt x="227649" y="241364"/>
                    </a:cubicBezTo>
                    <a:lnTo>
                      <a:pt x="213936" y="230393"/>
                    </a:lnTo>
                    <a:cubicBezTo>
                      <a:pt x="222164" y="227650"/>
                      <a:pt x="227649" y="224907"/>
                      <a:pt x="235878" y="224907"/>
                    </a:cubicBezTo>
                    <a:lnTo>
                      <a:pt x="235878" y="224907"/>
                    </a:lnTo>
                    <a:close/>
                    <a:moveTo>
                      <a:pt x="197480" y="241364"/>
                    </a:moveTo>
                    <a:lnTo>
                      <a:pt x="216678" y="257820"/>
                    </a:lnTo>
                    <a:cubicBezTo>
                      <a:pt x="222164" y="263305"/>
                      <a:pt x="230392" y="266048"/>
                      <a:pt x="238621" y="266048"/>
                    </a:cubicBezTo>
                    <a:cubicBezTo>
                      <a:pt x="246849" y="266048"/>
                      <a:pt x="252335" y="263305"/>
                      <a:pt x="260563" y="257820"/>
                    </a:cubicBezTo>
                    <a:lnTo>
                      <a:pt x="279763" y="241364"/>
                    </a:lnTo>
                    <a:lnTo>
                      <a:pt x="301704" y="255077"/>
                    </a:lnTo>
                    <a:cubicBezTo>
                      <a:pt x="307190" y="257820"/>
                      <a:pt x="315418" y="260562"/>
                      <a:pt x="320904" y="257820"/>
                    </a:cubicBezTo>
                    <a:cubicBezTo>
                      <a:pt x="326389" y="255077"/>
                      <a:pt x="331875" y="252334"/>
                      <a:pt x="334618" y="244107"/>
                    </a:cubicBezTo>
                    <a:lnTo>
                      <a:pt x="334618" y="241364"/>
                    </a:lnTo>
                    <a:lnTo>
                      <a:pt x="359303" y="249592"/>
                    </a:lnTo>
                    <a:lnTo>
                      <a:pt x="342846" y="293476"/>
                    </a:lnTo>
                    <a:cubicBezTo>
                      <a:pt x="342846" y="296219"/>
                      <a:pt x="337360" y="298962"/>
                      <a:pt x="334618" y="301704"/>
                    </a:cubicBezTo>
                    <a:cubicBezTo>
                      <a:pt x="331875" y="301704"/>
                      <a:pt x="326389" y="301704"/>
                      <a:pt x="323646" y="298962"/>
                    </a:cubicBezTo>
                    <a:lnTo>
                      <a:pt x="318161" y="296219"/>
                    </a:lnTo>
                    <a:lnTo>
                      <a:pt x="318161" y="282505"/>
                    </a:lnTo>
                    <a:cubicBezTo>
                      <a:pt x="318161" y="277019"/>
                      <a:pt x="312675" y="271534"/>
                      <a:pt x="307190" y="271534"/>
                    </a:cubicBezTo>
                    <a:cubicBezTo>
                      <a:pt x="301704" y="271534"/>
                      <a:pt x="296219" y="277019"/>
                      <a:pt x="296219" y="282505"/>
                    </a:cubicBezTo>
                    <a:lnTo>
                      <a:pt x="296219" y="301704"/>
                    </a:lnTo>
                    <a:cubicBezTo>
                      <a:pt x="296219" y="301704"/>
                      <a:pt x="296219" y="301704"/>
                      <a:pt x="296219" y="301704"/>
                    </a:cubicBezTo>
                    <a:lnTo>
                      <a:pt x="296219" y="340103"/>
                    </a:lnTo>
                    <a:lnTo>
                      <a:pt x="181023" y="340103"/>
                    </a:lnTo>
                    <a:lnTo>
                      <a:pt x="181023" y="282505"/>
                    </a:lnTo>
                    <a:cubicBezTo>
                      <a:pt x="178280" y="266048"/>
                      <a:pt x="186508" y="252334"/>
                      <a:pt x="197480" y="241364"/>
                    </a:cubicBezTo>
                    <a:lnTo>
                      <a:pt x="197480" y="241364"/>
                    </a:lnTo>
                    <a:close/>
                    <a:moveTo>
                      <a:pt x="342846" y="216679"/>
                    </a:moveTo>
                    <a:cubicBezTo>
                      <a:pt x="342846" y="216679"/>
                      <a:pt x="342846" y="216679"/>
                      <a:pt x="342846" y="216679"/>
                    </a:cubicBezTo>
                    <a:lnTo>
                      <a:pt x="351074" y="194736"/>
                    </a:lnTo>
                    <a:cubicBezTo>
                      <a:pt x="351074" y="191993"/>
                      <a:pt x="353817" y="189251"/>
                      <a:pt x="356560" y="186508"/>
                    </a:cubicBezTo>
                    <a:cubicBezTo>
                      <a:pt x="359303" y="186508"/>
                      <a:pt x="362046" y="183765"/>
                      <a:pt x="364788" y="186508"/>
                    </a:cubicBezTo>
                    <a:lnTo>
                      <a:pt x="364788" y="189251"/>
                    </a:lnTo>
                    <a:cubicBezTo>
                      <a:pt x="362046" y="194736"/>
                      <a:pt x="367531" y="200222"/>
                      <a:pt x="373017" y="202965"/>
                    </a:cubicBezTo>
                    <a:cubicBezTo>
                      <a:pt x="373017" y="202965"/>
                      <a:pt x="375759" y="202965"/>
                      <a:pt x="375759" y="202965"/>
                    </a:cubicBezTo>
                    <a:cubicBezTo>
                      <a:pt x="375759" y="202965"/>
                      <a:pt x="375759" y="202965"/>
                      <a:pt x="375759" y="202965"/>
                    </a:cubicBezTo>
                    <a:cubicBezTo>
                      <a:pt x="375759" y="202965"/>
                      <a:pt x="375759" y="202965"/>
                      <a:pt x="375759" y="202965"/>
                    </a:cubicBezTo>
                    <a:lnTo>
                      <a:pt x="364788" y="230393"/>
                    </a:lnTo>
                    <a:lnTo>
                      <a:pt x="340103" y="222164"/>
                    </a:lnTo>
                    <a:lnTo>
                      <a:pt x="342846" y="216679"/>
                    </a:lnTo>
                    <a:close/>
                    <a:moveTo>
                      <a:pt x="392215" y="183765"/>
                    </a:moveTo>
                    <a:cubicBezTo>
                      <a:pt x="392215" y="181022"/>
                      <a:pt x="389473" y="178280"/>
                      <a:pt x="386730" y="175537"/>
                    </a:cubicBezTo>
                    <a:lnTo>
                      <a:pt x="405929" y="101483"/>
                    </a:lnTo>
                    <a:cubicBezTo>
                      <a:pt x="408672" y="95997"/>
                      <a:pt x="403187" y="90512"/>
                      <a:pt x="397701" y="87769"/>
                    </a:cubicBezTo>
                    <a:cubicBezTo>
                      <a:pt x="392215" y="85026"/>
                      <a:pt x="386730" y="90512"/>
                      <a:pt x="383987" y="95997"/>
                    </a:cubicBezTo>
                    <a:lnTo>
                      <a:pt x="367531" y="164566"/>
                    </a:lnTo>
                    <a:cubicBezTo>
                      <a:pt x="359303" y="161824"/>
                      <a:pt x="353817" y="164566"/>
                      <a:pt x="345589" y="167309"/>
                    </a:cubicBezTo>
                    <a:cubicBezTo>
                      <a:pt x="342846" y="170052"/>
                      <a:pt x="337360" y="172795"/>
                      <a:pt x="334618" y="175537"/>
                    </a:cubicBezTo>
                    <a:lnTo>
                      <a:pt x="334618" y="65827"/>
                    </a:lnTo>
                    <a:cubicBezTo>
                      <a:pt x="334618" y="65827"/>
                      <a:pt x="334618" y="65827"/>
                      <a:pt x="334618" y="65827"/>
                    </a:cubicBezTo>
                    <a:lnTo>
                      <a:pt x="518383" y="65827"/>
                    </a:lnTo>
                    <a:cubicBezTo>
                      <a:pt x="518383" y="65827"/>
                      <a:pt x="518383" y="65827"/>
                      <a:pt x="518383" y="65827"/>
                    </a:cubicBezTo>
                    <a:lnTo>
                      <a:pt x="518383" y="202965"/>
                    </a:lnTo>
                    <a:cubicBezTo>
                      <a:pt x="518383" y="202965"/>
                      <a:pt x="518383" y="202965"/>
                      <a:pt x="518383" y="202965"/>
                    </a:cubicBezTo>
                    <a:lnTo>
                      <a:pt x="392215" y="202965"/>
                    </a:lnTo>
                    <a:cubicBezTo>
                      <a:pt x="394958" y="197479"/>
                      <a:pt x="394958" y="191993"/>
                      <a:pt x="392215" y="183765"/>
                    </a:cubicBezTo>
                    <a:lnTo>
                      <a:pt x="392215" y="183765"/>
                    </a:lnTo>
                    <a:close/>
                    <a:moveTo>
                      <a:pt x="246849" y="362045"/>
                    </a:moveTo>
                    <a:lnTo>
                      <a:pt x="570495" y="362045"/>
                    </a:lnTo>
                    <a:lnTo>
                      <a:pt x="570495" y="477241"/>
                    </a:lnTo>
                    <a:lnTo>
                      <a:pt x="246849" y="477241"/>
                    </a:lnTo>
                    <a:lnTo>
                      <a:pt x="246849" y="362045"/>
                    </a:lnTo>
                    <a:close/>
                    <a:moveTo>
                      <a:pt x="145366" y="19200"/>
                    </a:moveTo>
                    <a:lnTo>
                      <a:pt x="556781" y="19200"/>
                    </a:lnTo>
                    <a:cubicBezTo>
                      <a:pt x="565010" y="19200"/>
                      <a:pt x="570495" y="24686"/>
                      <a:pt x="570495" y="32913"/>
                    </a:cubicBezTo>
                    <a:lnTo>
                      <a:pt x="570495" y="342845"/>
                    </a:lnTo>
                    <a:lnTo>
                      <a:pt x="315418" y="342845"/>
                    </a:lnTo>
                    <a:lnTo>
                      <a:pt x="315418" y="320904"/>
                    </a:lnTo>
                    <a:cubicBezTo>
                      <a:pt x="318161" y="323646"/>
                      <a:pt x="323646" y="323646"/>
                      <a:pt x="329132" y="323646"/>
                    </a:cubicBezTo>
                    <a:cubicBezTo>
                      <a:pt x="331875" y="323646"/>
                      <a:pt x="337360" y="323646"/>
                      <a:pt x="340103" y="320904"/>
                    </a:cubicBezTo>
                    <a:cubicBezTo>
                      <a:pt x="351074" y="318161"/>
                      <a:pt x="356560" y="309933"/>
                      <a:pt x="362046" y="301704"/>
                    </a:cubicBezTo>
                    <a:lnTo>
                      <a:pt x="389473" y="224907"/>
                    </a:lnTo>
                    <a:lnTo>
                      <a:pt x="523869" y="224907"/>
                    </a:lnTo>
                    <a:cubicBezTo>
                      <a:pt x="534840" y="224907"/>
                      <a:pt x="545811" y="213936"/>
                      <a:pt x="545811" y="202965"/>
                    </a:cubicBezTo>
                    <a:lnTo>
                      <a:pt x="545811" y="65827"/>
                    </a:lnTo>
                    <a:cubicBezTo>
                      <a:pt x="545811" y="54855"/>
                      <a:pt x="534840" y="43884"/>
                      <a:pt x="523869" y="43884"/>
                    </a:cubicBezTo>
                    <a:lnTo>
                      <a:pt x="340103" y="43884"/>
                    </a:lnTo>
                    <a:cubicBezTo>
                      <a:pt x="329132" y="43884"/>
                      <a:pt x="318161" y="54855"/>
                      <a:pt x="318161" y="65827"/>
                    </a:cubicBezTo>
                    <a:lnTo>
                      <a:pt x="318161" y="202965"/>
                    </a:lnTo>
                    <a:cubicBezTo>
                      <a:pt x="318161" y="205707"/>
                      <a:pt x="318161" y="211193"/>
                      <a:pt x="320904" y="213936"/>
                    </a:cubicBezTo>
                    <a:lnTo>
                      <a:pt x="312675" y="235878"/>
                    </a:lnTo>
                    <a:cubicBezTo>
                      <a:pt x="312675" y="235878"/>
                      <a:pt x="312675" y="235878"/>
                      <a:pt x="312675" y="235878"/>
                    </a:cubicBezTo>
                    <a:cubicBezTo>
                      <a:pt x="312675" y="235878"/>
                      <a:pt x="312675" y="235878"/>
                      <a:pt x="312675" y="235878"/>
                    </a:cubicBezTo>
                    <a:lnTo>
                      <a:pt x="285248" y="216679"/>
                    </a:lnTo>
                    <a:cubicBezTo>
                      <a:pt x="282505" y="213936"/>
                      <a:pt x="277020" y="211193"/>
                      <a:pt x="274277" y="208450"/>
                    </a:cubicBezTo>
                    <a:cubicBezTo>
                      <a:pt x="287991" y="197479"/>
                      <a:pt x="296219" y="183765"/>
                      <a:pt x="296219" y="164566"/>
                    </a:cubicBezTo>
                    <a:cubicBezTo>
                      <a:pt x="296219" y="134396"/>
                      <a:pt x="271534" y="109710"/>
                      <a:pt x="241363" y="109710"/>
                    </a:cubicBezTo>
                    <a:cubicBezTo>
                      <a:pt x="211193" y="109710"/>
                      <a:pt x="186508" y="134396"/>
                      <a:pt x="186508" y="164566"/>
                    </a:cubicBezTo>
                    <a:cubicBezTo>
                      <a:pt x="186508" y="181022"/>
                      <a:pt x="194737" y="197479"/>
                      <a:pt x="208450" y="208450"/>
                    </a:cubicBezTo>
                    <a:cubicBezTo>
                      <a:pt x="205708" y="211193"/>
                      <a:pt x="200222" y="211193"/>
                      <a:pt x="197480" y="213936"/>
                    </a:cubicBezTo>
                    <a:cubicBezTo>
                      <a:pt x="197480" y="213936"/>
                      <a:pt x="197480" y="213936"/>
                      <a:pt x="194737" y="213936"/>
                    </a:cubicBezTo>
                    <a:cubicBezTo>
                      <a:pt x="175537" y="227650"/>
                      <a:pt x="161823" y="252334"/>
                      <a:pt x="161823" y="277019"/>
                    </a:cubicBezTo>
                    <a:lnTo>
                      <a:pt x="161823" y="334617"/>
                    </a:lnTo>
                    <a:lnTo>
                      <a:pt x="137138" y="334617"/>
                    </a:lnTo>
                    <a:lnTo>
                      <a:pt x="137138" y="32913"/>
                    </a:lnTo>
                    <a:cubicBezTo>
                      <a:pt x="131653" y="24686"/>
                      <a:pt x="137138" y="19200"/>
                      <a:pt x="145366" y="19200"/>
                    </a:cubicBezTo>
                    <a:lnTo>
                      <a:pt x="145366" y="19200"/>
                    </a:lnTo>
                    <a:close/>
                    <a:moveTo>
                      <a:pt x="19200" y="101483"/>
                    </a:moveTo>
                    <a:cubicBezTo>
                      <a:pt x="19200" y="82283"/>
                      <a:pt x="35656" y="65827"/>
                      <a:pt x="54855" y="65827"/>
                    </a:cubicBezTo>
                    <a:lnTo>
                      <a:pt x="112454" y="65827"/>
                    </a:lnTo>
                    <a:lnTo>
                      <a:pt x="112454" y="90512"/>
                    </a:lnTo>
                    <a:lnTo>
                      <a:pt x="76797" y="90512"/>
                    </a:lnTo>
                    <a:cubicBezTo>
                      <a:pt x="57598" y="90512"/>
                      <a:pt x="43884" y="104225"/>
                      <a:pt x="43884" y="123424"/>
                    </a:cubicBezTo>
                    <a:lnTo>
                      <a:pt x="43884" y="479983"/>
                    </a:lnTo>
                    <a:lnTo>
                      <a:pt x="19200" y="479983"/>
                    </a:lnTo>
                    <a:lnTo>
                      <a:pt x="19200" y="101483"/>
                    </a:lnTo>
                    <a:close/>
                    <a:moveTo>
                      <a:pt x="658264" y="479983"/>
                    </a:moveTo>
                    <a:lnTo>
                      <a:pt x="658264" y="123424"/>
                    </a:lnTo>
                    <a:cubicBezTo>
                      <a:pt x="658264" y="104225"/>
                      <a:pt x="644550" y="90512"/>
                      <a:pt x="625351" y="90512"/>
                    </a:cubicBezTo>
                    <a:lnTo>
                      <a:pt x="589695" y="90512"/>
                    </a:lnTo>
                    <a:lnTo>
                      <a:pt x="589695" y="65827"/>
                    </a:lnTo>
                    <a:lnTo>
                      <a:pt x="647293" y="65827"/>
                    </a:lnTo>
                    <a:cubicBezTo>
                      <a:pt x="666492" y="65827"/>
                      <a:pt x="682949" y="82283"/>
                      <a:pt x="682949" y="101483"/>
                    </a:cubicBezTo>
                    <a:lnTo>
                      <a:pt x="682949" y="479983"/>
                    </a:lnTo>
                    <a:lnTo>
                      <a:pt x="658264" y="479983"/>
                    </a:lnTo>
                    <a:close/>
                  </a:path>
                </a:pathLst>
              </a:custGeom>
              <a:grpFill/>
              <a:ln w="27426" cap="flat">
                <a:noFill/>
                <a:prstDash val="solid"/>
                <a:miter/>
              </a:ln>
            </p:spPr>
            <p:txBody>
              <a:bodyPr rtlCol="0" anchor="ctr"/>
              <a:lstStyle/>
              <a:p>
                <a:endParaRPr lang="en-US"/>
              </a:p>
            </p:txBody>
          </p:sp>
          <p:sp>
            <p:nvSpPr>
              <p:cNvPr id="8" name="Freeform 434">
                <a:extLst>
                  <a:ext uri="{FF2B5EF4-FFF2-40B4-BE49-F238E27FC236}">
                    <a16:creationId xmlns:a16="http://schemas.microsoft.com/office/drawing/2014/main" id="{25C81002-1DFA-9176-4C9C-45BCD6DE4292}"/>
                  </a:ext>
                </a:extLst>
              </p:cNvPr>
              <p:cNvSpPr/>
              <p:nvPr/>
            </p:nvSpPr>
            <p:spPr>
              <a:xfrm>
                <a:off x="1191919" y="6341153"/>
                <a:ext cx="277019" cy="65826"/>
              </a:xfrm>
              <a:custGeom>
                <a:avLst/>
                <a:gdLst>
                  <a:gd name="connsiteX0" fmla="*/ 266049 w 277019"/>
                  <a:gd name="connsiteY0" fmla="*/ 21942 h 65826"/>
                  <a:gd name="connsiteX1" fmla="*/ 90512 w 277019"/>
                  <a:gd name="connsiteY1" fmla="*/ 21942 h 65826"/>
                  <a:gd name="connsiteX2" fmla="*/ 57598 w 277019"/>
                  <a:gd name="connsiteY2" fmla="*/ 0 h 65826"/>
                  <a:gd name="connsiteX3" fmla="*/ 24686 w 277019"/>
                  <a:gd name="connsiteY3" fmla="*/ 21942 h 65826"/>
                  <a:gd name="connsiteX4" fmla="*/ 10972 w 277019"/>
                  <a:gd name="connsiteY4" fmla="*/ 21942 h 65826"/>
                  <a:gd name="connsiteX5" fmla="*/ 0 w 277019"/>
                  <a:gd name="connsiteY5" fmla="*/ 32913 h 65826"/>
                  <a:gd name="connsiteX6" fmla="*/ 10972 w 277019"/>
                  <a:gd name="connsiteY6" fmla="*/ 43884 h 65826"/>
                  <a:gd name="connsiteX7" fmla="*/ 24686 w 277019"/>
                  <a:gd name="connsiteY7" fmla="*/ 43884 h 65826"/>
                  <a:gd name="connsiteX8" fmla="*/ 57598 w 277019"/>
                  <a:gd name="connsiteY8" fmla="*/ 65826 h 65826"/>
                  <a:gd name="connsiteX9" fmla="*/ 90512 w 277019"/>
                  <a:gd name="connsiteY9" fmla="*/ 43884 h 65826"/>
                  <a:gd name="connsiteX10" fmla="*/ 266049 w 277019"/>
                  <a:gd name="connsiteY10" fmla="*/ 43884 h 65826"/>
                  <a:gd name="connsiteX11" fmla="*/ 277020 w 277019"/>
                  <a:gd name="connsiteY11" fmla="*/ 32913 h 65826"/>
                  <a:gd name="connsiteX12" fmla="*/ 266049 w 277019"/>
                  <a:gd name="connsiteY12" fmla="*/ 21942 h 65826"/>
                  <a:gd name="connsiteX13" fmla="*/ 266049 w 277019"/>
                  <a:gd name="connsiteY13" fmla="*/ 21942 h 65826"/>
                  <a:gd name="connsiteX14" fmla="*/ 60341 w 277019"/>
                  <a:gd name="connsiteY14" fmla="*/ 43884 h 65826"/>
                  <a:gd name="connsiteX15" fmla="*/ 46627 w 277019"/>
                  <a:gd name="connsiteY15" fmla="*/ 30171 h 65826"/>
                  <a:gd name="connsiteX16" fmla="*/ 60341 w 277019"/>
                  <a:gd name="connsiteY16" fmla="*/ 16457 h 65826"/>
                  <a:gd name="connsiteX17" fmla="*/ 74055 w 277019"/>
                  <a:gd name="connsiteY17" fmla="*/ 30171 h 65826"/>
                  <a:gd name="connsiteX18" fmla="*/ 60341 w 277019"/>
                  <a:gd name="connsiteY18" fmla="*/ 43884 h 65826"/>
                  <a:gd name="connsiteX19" fmla="*/ 60341 w 277019"/>
                  <a:gd name="connsiteY19" fmla="*/ 43884 h 6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7019" h="65826">
                    <a:moveTo>
                      <a:pt x="266049" y="21942"/>
                    </a:moveTo>
                    <a:lnTo>
                      <a:pt x="90512" y="21942"/>
                    </a:lnTo>
                    <a:cubicBezTo>
                      <a:pt x="85026" y="8228"/>
                      <a:pt x="74055" y="0"/>
                      <a:pt x="57598" y="0"/>
                    </a:cubicBezTo>
                    <a:cubicBezTo>
                      <a:pt x="43884" y="0"/>
                      <a:pt x="30171" y="10971"/>
                      <a:pt x="24686" y="21942"/>
                    </a:cubicBezTo>
                    <a:lnTo>
                      <a:pt x="10972" y="21942"/>
                    </a:lnTo>
                    <a:cubicBezTo>
                      <a:pt x="5486" y="21942"/>
                      <a:pt x="0" y="27428"/>
                      <a:pt x="0" y="32913"/>
                    </a:cubicBezTo>
                    <a:cubicBezTo>
                      <a:pt x="0" y="38399"/>
                      <a:pt x="5486" y="43884"/>
                      <a:pt x="10972" y="43884"/>
                    </a:cubicBezTo>
                    <a:lnTo>
                      <a:pt x="24686" y="43884"/>
                    </a:lnTo>
                    <a:cubicBezTo>
                      <a:pt x="30171" y="57598"/>
                      <a:pt x="41142" y="65826"/>
                      <a:pt x="57598" y="65826"/>
                    </a:cubicBezTo>
                    <a:cubicBezTo>
                      <a:pt x="74055" y="65826"/>
                      <a:pt x="85026" y="54855"/>
                      <a:pt x="90512" y="43884"/>
                    </a:cubicBezTo>
                    <a:lnTo>
                      <a:pt x="266049" y="43884"/>
                    </a:lnTo>
                    <a:cubicBezTo>
                      <a:pt x="271535" y="43884"/>
                      <a:pt x="277020" y="38399"/>
                      <a:pt x="277020" y="32913"/>
                    </a:cubicBezTo>
                    <a:cubicBezTo>
                      <a:pt x="274277" y="24685"/>
                      <a:pt x="271535" y="21942"/>
                      <a:pt x="266049" y="21942"/>
                    </a:cubicBezTo>
                    <a:lnTo>
                      <a:pt x="266049" y="21942"/>
                    </a:lnTo>
                    <a:close/>
                    <a:moveTo>
                      <a:pt x="60341" y="43884"/>
                    </a:moveTo>
                    <a:cubicBezTo>
                      <a:pt x="52113" y="43884"/>
                      <a:pt x="46627" y="38399"/>
                      <a:pt x="46627" y="30171"/>
                    </a:cubicBezTo>
                    <a:cubicBezTo>
                      <a:pt x="46627" y="21942"/>
                      <a:pt x="52113" y="16457"/>
                      <a:pt x="60341" y="16457"/>
                    </a:cubicBezTo>
                    <a:cubicBezTo>
                      <a:pt x="68569" y="16457"/>
                      <a:pt x="74055" y="21942"/>
                      <a:pt x="74055" y="30171"/>
                    </a:cubicBezTo>
                    <a:cubicBezTo>
                      <a:pt x="71312" y="38399"/>
                      <a:pt x="65827" y="43884"/>
                      <a:pt x="60341" y="43884"/>
                    </a:cubicBezTo>
                    <a:lnTo>
                      <a:pt x="60341" y="43884"/>
                    </a:lnTo>
                    <a:close/>
                  </a:path>
                </a:pathLst>
              </a:custGeom>
              <a:grpFill/>
              <a:ln w="27426" cap="flat">
                <a:noFill/>
                <a:prstDash val="solid"/>
                <a:miter/>
              </a:ln>
            </p:spPr>
            <p:txBody>
              <a:bodyPr rtlCol="0" anchor="ctr"/>
              <a:lstStyle/>
              <a:p>
                <a:endParaRPr lang="en-US"/>
              </a:p>
            </p:txBody>
          </p:sp>
          <p:sp>
            <p:nvSpPr>
              <p:cNvPr id="10" name="Freeform 435">
                <a:extLst>
                  <a:ext uri="{FF2B5EF4-FFF2-40B4-BE49-F238E27FC236}">
                    <a16:creationId xmlns:a16="http://schemas.microsoft.com/office/drawing/2014/main" id="{5E014BB8-F486-3AFD-D02F-64613A3A9F3B}"/>
                  </a:ext>
                </a:extLst>
              </p:cNvPr>
              <p:cNvSpPr/>
              <p:nvPr/>
            </p:nvSpPr>
            <p:spPr>
              <a:xfrm>
                <a:off x="1084952" y="6363094"/>
                <a:ext cx="32913" cy="21942"/>
              </a:xfrm>
              <a:custGeom>
                <a:avLst/>
                <a:gdLst>
                  <a:gd name="connsiteX0" fmla="*/ 21943 w 32913"/>
                  <a:gd name="connsiteY0" fmla="*/ 0 h 21942"/>
                  <a:gd name="connsiteX1" fmla="*/ 10971 w 32913"/>
                  <a:gd name="connsiteY1" fmla="*/ 0 h 21942"/>
                  <a:gd name="connsiteX2" fmla="*/ 0 w 32913"/>
                  <a:gd name="connsiteY2" fmla="*/ 10972 h 21942"/>
                  <a:gd name="connsiteX3" fmla="*/ 10971 w 32913"/>
                  <a:gd name="connsiteY3" fmla="*/ 21943 h 21942"/>
                  <a:gd name="connsiteX4" fmla="*/ 21943 w 32913"/>
                  <a:gd name="connsiteY4" fmla="*/ 21943 h 21942"/>
                  <a:gd name="connsiteX5" fmla="*/ 32914 w 32913"/>
                  <a:gd name="connsiteY5" fmla="*/ 10972 h 21942"/>
                  <a:gd name="connsiteX6" fmla="*/ 21943 w 32913"/>
                  <a:gd name="connsiteY6" fmla="*/ 0 h 21942"/>
                  <a:gd name="connsiteX7" fmla="*/ 21943 w 32913"/>
                  <a:gd name="connsiteY7" fmla="*/ 0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21942">
                    <a:moveTo>
                      <a:pt x="21943" y="0"/>
                    </a:moveTo>
                    <a:lnTo>
                      <a:pt x="10971" y="0"/>
                    </a:lnTo>
                    <a:cubicBezTo>
                      <a:pt x="5486" y="0"/>
                      <a:pt x="0" y="5486"/>
                      <a:pt x="0" y="10972"/>
                    </a:cubicBezTo>
                    <a:cubicBezTo>
                      <a:pt x="0" y="16457"/>
                      <a:pt x="5486" y="21943"/>
                      <a:pt x="10971" y="21943"/>
                    </a:cubicBezTo>
                    <a:lnTo>
                      <a:pt x="21943" y="21943"/>
                    </a:lnTo>
                    <a:cubicBezTo>
                      <a:pt x="27428" y="21943"/>
                      <a:pt x="32914" y="16457"/>
                      <a:pt x="32914" y="10972"/>
                    </a:cubicBezTo>
                    <a:cubicBezTo>
                      <a:pt x="32914" y="2743"/>
                      <a:pt x="30171" y="0"/>
                      <a:pt x="21943" y="0"/>
                    </a:cubicBezTo>
                    <a:lnTo>
                      <a:pt x="21943" y="0"/>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11395907"/>
      </p:ext>
    </p:extLst>
  </p:cSld>
  <p:clrMapOvr>
    <a:masterClrMapping/>
  </p:clrMapOvr>
</p:sld>
</file>

<file path=ppt/slides/slide2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A6F23-009B-FA32-367D-C36E9C3832A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022D9D-748E-A35B-F7B6-4C15E61811B4}"/>
              </a:ext>
            </a:extLst>
          </p:cNvPr>
          <p:cNvSpPr>
            <a:spLocks noGrp="1"/>
          </p:cNvSpPr>
          <p:nvPr>
            <p:ph type="sldNum" sz="quarter" idx="4"/>
          </p:nvPr>
        </p:nvSpPr>
        <p:spPr/>
        <p:txBody>
          <a:bodyPr/>
          <a:lstStyle/>
          <a:p>
            <a:fld id="{9C527BFA-2C0E-4CEC-B6A5-913A56FEF4B4}" type="slidenum">
              <a:rPr lang="fr-CA" smtClean="0"/>
              <a:t>26</a:t>
            </a:fld>
            <a:endParaRPr lang="fr-CA" dirty="0"/>
          </a:p>
        </p:txBody>
      </p:sp>
      <p:sp>
        <p:nvSpPr>
          <p:cNvPr id="8" name="Text Placeholder 7">
            <a:extLst>
              <a:ext uri="{FF2B5EF4-FFF2-40B4-BE49-F238E27FC236}">
                <a16:creationId xmlns:a16="http://schemas.microsoft.com/office/drawing/2014/main" id="{1F46B438-9C2C-7AD6-FAC1-FCB335FA5BEE}"/>
              </a:ext>
            </a:extLst>
          </p:cNvPr>
          <p:cNvSpPr>
            <a:spLocks noGrp="1"/>
          </p:cNvSpPr>
          <p:nvPr>
            <p:ph type="body" sz="quarter" idx="33"/>
          </p:nvPr>
        </p:nvSpPr>
        <p:spPr>
          <a:xfrm>
            <a:off x="634478" y="1335418"/>
            <a:ext cx="7005929" cy="1378032"/>
          </a:xfrm>
        </p:spPr>
        <p:txBody>
          <a:bodyPr/>
          <a:lstStyle/>
          <a:p>
            <a:r>
              <a:rPr lang="en-GB" sz="1400" dirty="0"/>
              <a:t>Duração: 90 minutos</a:t>
            </a:r>
          </a:p>
          <a:p>
            <a:r>
              <a:rPr lang="en-GB" sz="1400" dirty="0"/>
              <a:t>Formato - Workshop prático, baseado em atividades</a:t>
            </a:r>
          </a:p>
          <a:p>
            <a:r>
              <a:rPr lang="en-GB" sz="1400" dirty="0"/>
              <a:t>Público-alvo: mulheres jovens entre 15 e 29 anos (especialmente iniciantes em tecnologia)</a:t>
            </a:r>
            <a:endParaRPr lang="en-US" sz="1400" dirty="0"/>
          </a:p>
        </p:txBody>
      </p:sp>
      <p:sp>
        <p:nvSpPr>
          <p:cNvPr id="9" name="Text Placeholder 8">
            <a:extLst>
              <a:ext uri="{FF2B5EF4-FFF2-40B4-BE49-F238E27FC236}">
                <a16:creationId xmlns:a16="http://schemas.microsoft.com/office/drawing/2014/main" id="{F6CA5A5E-45E6-3461-02E3-37A27EA1BB26}"/>
              </a:ext>
            </a:extLst>
          </p:cNvPr>
          <p:cNvSpPr>
            <a:spLocks noGrp="1"/>
          </p:cNvSpPr>
          <p:nvPr>
            <p:ph type="body" sz="quarter" idx="38"/>
          </p:nvPr>
        </p:nvSpPr>
        <p:spPr>
          <a:xfrm>
            <a:off x="634478" y="629430"/>
            <a:ext cx="6506617" cy="381311"/>
          </a:xfrm>
        </p:spPr>
        <p:txBody>
          <a:bodyPr/>
          <a:lstStyle/>
          <a:p>
            <a:r>
              <a:rPr lang="en-US" sz="1800" dirty="0"/>
              <a:t>Guia de tempo (ajustável)</a:t>
            </a:r>
          </a:p>
        </p:txBody>
      </p:sp>
      <p:cxnSp>
        <p:nvCxnSpPr>
          <p:cNvPr id="10" name="Straight Connector 9">
            <a:extLst>
              <a:ext uri="{FF2B5EF4-FFF2-40B4-BE49-F238E27FC236}">
                <a16:creationId xmlns:a16="http://schemas.microsoft.com/office/drawing/2014/main" id="{A76F6BAD-D3F3-4E1B-94AB-B132E15D536C}"/>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9E9571C-9E2F-591E-F50A-3AB27233397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899805" y="6844879"/>
            <a:ext cx="3150760" cy="4974908"/>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graphicFrame>
        <p:nvGraphicFramePr>
          <p:cNvPr id="5" name="Table 4">
            <a:extLst>
              <a:ext uri="{FF2B5EF4-FFF2-40B4-BE49-F238E27FC236}">
                <a16:creationId xmlns:a16="http://schemas.microsoft.com/office/drawing/2014/main" id="{039E1BC0-D41C-DA06-5218-76A9186101D9}"/>
              </a:ext>
            </a:extLst>
          </p:cNvPr>
          <p:cNvGraphicFramePr>
            <a:graphicFrameLocks noGrp="1"/>
          </p:cNvGraphicFramePr>
          <p:nvPr>
            <p:extLst>
              <p:ext uri="{D42A27DB-BD31-4B8C-83A1-F6EECF244321}">
                <p14:modId xmlns:p14="http://schemas.microsoft.com/office/powerpoint/2010/main" val="792953033"/>
              </p:ext>
            </p:extLst>
          </p:nvPr>
        </p:nvGraphicFramePr>
        <p:xfrm>
          <a:off x="656574" y="2277192"/>
          <a:ext cx="6541269" cy="5360256"/>
        </p:xfrm>
        <a:graphic>
          <a:graphicData uri="http://schemas.openxmlformats.org/drawingml/2006/table">
            <a:tbl>
              <a:tblPr firstRow="1" bandRow="1">
                <a:tableStyleId>{00A15C55-8517-42AA-B614-E9B94910E393}</a:tableStyleId>
              </a:tblPr>
              <a:tblGrid>
                <a:gridCol w="2180423">
                  <a:extLst>
                    <a:ext uri="{9D8B030D-6E8A-4147-A177-3AD203B41FA5}">
                      <a16:colId xmlns:a16="http://schemas.microsoft.com/office/drawing/2014/main" val="2939290864"/>
                    </a:ext>
                  </a:extLst>
                </a:gridCol>
                <a:gridCol w="3357299">
                  <a:extLst>
                    <a:ext uri="{9D8B030D-6E8A-4147-A177-3AD203B41FA5}">
                      <a16:colId xmlns:a16="http://schemas.microsoft.com/office/drawing/2014/main" val="48427194"/>
                    </a:ext>
                  </a:extLst>
                </a:gridCol>
                <a:gridCol w="1003547">
                  <a:extLst>
                    <a:ext uri="{9D8B030D-6E8A-4147-A177-3AD203B41FA5}">
                      <a16:colId xmlns:a16="http://schemas.microsoft.com/office/drawing/2014/main" val="2030828358"/>
                    </a:ext>
                  </a:extLst>
                </a:gridCol>
              </a:tblGrid>
              <a:tr h="306054">
                <a:tc>
                  <a:txBody>
                    <a:bodyPr/>
                    <a:lstStyle/>
                    <a:p>
                      <a:r>
                        <a:rPr lang="en-GB" sz="1400" dirty="0"/>
                        <a:t>Atividade </a:t>
                      </a:r>
                    </a:p>
                  </a:txBody>
                  <a:tcPr>
                    <a:solidFill>
                      <a:srgbClr val="7030A0"/>
                    </a:solidFill>
                  </a:tcPr>
                </a:tc>
                <a:tc>
                  <a:txBody>
                    <a:bodyPr/>
                    <a:lstStyle/>
                    <a:p>
                      <a:r>
                        <a:rPr lang="en-GB" sz="1400" dirty="0"/>
                        <a:t>Descrição</a:t>
                      </a:r>
                    </a:p>
                  </a:txBody>
                  <a:tcPr>
                    <a:solidFill>
                      <a:srgbClr val="7030A0"/>
                    </a:solidFill>
                  </a:tcPr>
                </a:tc>
                <a:tc>
                  <a:txBody>
                    <a:bodyPr/>
                    <a:lstStyle/>
                    <a:p>
                      <a:r>
                        <a:rPr lang="en-GB" sz="1400" dirty="0"/>
                        <a:t>Tempo</a:t>
                      </a:r>
                    </a:p>
                  </a:txBody>
                  <a:tcPr>
                    <a:solidFill>
                      <a:srgbClr val="7030A0"/>
                    </a:solidFill>
                  </a:tcPr>
                </a:tc>
                <a:extLst>
                  <a:ext uri="{0D108BD9-81ED-4DB2-BD59-A6C34878D82A}">
                    <a16:rowId xmlns:a16="http://schemas.microsoft.com/office/drawing/2014/main" val="1499428012"/>
                  </a:ext>
                </a:extLst>
              </a:tr>
              <a:tr h="754184">
                <a:tc>
                  <a:txBody>
                    <a:bodyPr/>
                    <a:lstStyle/>
                    <a:p>
                      <a:r>
                        <a:rPr lang="en-GB" sz="1400" dirty="0"/>
                        <a:t>Boas-vindas e introdução</a:t>
                      </a:r>
                    </a:p>
                  </a:txBody>
                  <a:tcPr>
                    <a:solidFill>
                      <a:srgbClr val="CBACDE"/>
                    </a:solidFill>
                  </a:tcPr>
                </a:tc>
                <a:tc>
                  <a:txBody>
                    <a:bodyPr/>
                    <a:lstStyle/>
                    <a:p>
                      <a:r>
                        <a:rPr lang="en-GB" sz="1400" dirty="0"/>
                        <a:t>O que são ferramentas de IA? Por que são importantes?</a:t>
                      </a:r>
                    </a:p>
                  </a:txBody>
                  <a:tcPr>
                    <a:solidFill>
                      <a:srgbClr val="CBACDE"/>
                    </a:solidFill>
                  </a:tcPr>
                </a:tc>
                <a:tc>
                  <a:txBody>
                    <a:bodyPr/>
                    <a:lstStyle/>
                    <a:p>
                      <a:r>
                        <a:rPr lang="en-GB" sz="1400" dirty="0"/>
                        <a:t>10 min</a:t>
                      </a:r>
                    </a:p>
                  </a:txBody>
                  <a:tcPr>
                    <a:solidFill>
                      <a:srgbClr val="CBACDE"/>
                    </a:solidFill>
                  </a:tcPr>
                </a:tc>
                <a:extLst>
                  <a:ext uri="{0D108BD9-81ED-4DB2-BD59-A6C34878D82A}">
                    <a16:rowId xmlns:a16="http://schemas.microsoft.com/office/drawing/2014/main" val="1651804232"/>
                  </a:ext>
                </a:extLst>
              </a:tr>
              <a:tr h="528638">
                <a:tc>
                  <a:txBody>
                    <a:bodyPr/>
                    <a:lstStyle/>
                    <a:p>
                      <a:r>
                        <a:rPr lang="en-GB" sz="1400" dirty="0"/>
                        <a:t>Explore o ChatGPT + Exemplos de produtividade</a:t>
                      </a:r>
                    </a:p>
                  </a:txBody>
                  <a:tcPr>
                    <a:solidFill>
                      <a:srgbClr val="EFDFF5"/>
                    </a:solidFill>
                  </a:tcPr>
                </a:tc>
                <a:tc>
                  <a:txBody>
                    <a:bodyPr/>
                    <a:lstStyle/>
                    <a:p>
                      <a:r>
                        <a:rPr lang="en-GB" sz="1400" dirty="0"/>
                        <a:t>Visita guiada ao ChatGPT; casos de uso simples</a:t>
                      </a:r>
                    </a:p>
                  </a:txBody>
                  <a:tcPr>
                    <a:solidFill>
                      <a:srgbClr val="EFDFF5"/>
                    </a:solidFill>
                  </a:tcPr>
                </a:tc>
                <a:tc>
                  <a:txBody>
                    <a:bodyPr/>
                    <a:lstStyle/>
                    <a:p>
                      <a:r>
                        <a:rPr lang="en-GB" sz="1400" dirty="0"/>
                        <a:t>15 min</a:t>
                      </a:r>
                    </a:p>
                  </a:txBody>
                  <a:tcPr>
                    <a:solidFill>
                      <a:srgbClr val="EFDFF5"/>
                    </a:solidFill>
                  </a:tcPr>
                </a:tc>
                <a:extLst>
                  <a:ext uri="{0D108BD9-81ED-4DB2-BD59-A6C34878D82A}">
                    <a16:rowId xmlns:a16="http://schemas.microsoft.com/office/drawing/2014/main" val="2011675493"/>
                  </a:ext>
                </a:extLst>
              </a:tr>
              <a:tr h="754184">
                <a:tc>
                  <a:txBody>
                    <a:bodyPr/>
                    <a:lstStyle/>
                    <a:p>
                      <a:r>
                        <a:rPr lang="en-GB" sz="1400" dirty="0"/>
                        <a:t>Explore a IA do Canva</a:t>
                      </a:r>
                    </a:p>
                  </a:txBody>
                  <a:tcPr>
                    <a:solidFill>
                      <a:srgbClr val="CBACDE"/>
                    </a:solidFill>
                  </a:tcPr>
                </a:tc>
                <a:tc>
                  <a:txBody>
                    <a:bodyPr/>
                    <a:lstStyle/>
                    <a:p>
                      <a:r>
                        <a:rPr lang="en-GB" sz="1400" dirty="0"/>
                        <a:t>Passo a passo do Magic Write, Texto para Imagem, modelos</a:t>
                      </a:r>
                    </a:p>
                  </a:txBody>
                  <a:tcPr>
                    <a:solidFill>
                      <a:srgbClr val="CBACDE"/>
                    </a:solidFill>
                  </a:tcPr>
                </a:tc>
                <a:tc>
                  <a:txBody>
                    <a:bodyPr/>
                    <a:lstStyle/>
                    <a:p>
                      <a:r>
                        <a:rPr lang="en-GB" sz="1400" dirty="0"/>
                        <a:t>15 min</a:t>
                      </a:r>
                    </a:p>
                  </a:txBody>
                  <a:tcPr>
                    <a:solidFill>
                      <a:srgbClr val="CBACDE"/>
                    </a:solidFill>
                  </a:tcPr>
                </a:tc>
                <a:extLst>
                  <a:ext uri="{0D108BD9-81ED-4DB2-BD59-A6C34878D82A}">
                    <a16:rowId xmlns:a16="http://schemas.microsoft.com/office/drawing/2014/main" val="4293466553"/>
                  </a:ext>
                </a:extLst>
              </a:tr>
              <a:tr h="754184">
                <a:tc>
                  <a:txBody>
                    <a:bodyPr/>
                    <a:lstStyle/>
                    <a:p>
                      <a:r>
                        <a:rPr lang="en-GB" sz="1400" dirty="0"/>
                        <a:t>Confiança no conteúdo da IA</a:t>
                      </a:r>
                    </a:p>
                  </a:txBody>
                  <a:tcPr>
                    <a:solidFill>
                      <a:srgbClr val="EFDFF5"/>
                    </a:solidFill>
                  </a:tcPr>
                </a:tc>
                <a:tc>
                  <a:txBody>
                    <a:bodyPr/>
                    <a:lstStyle/>
                    <a:p>
                      <a:r>
                        <a:rPr lang="en-GB" sz="1400" dirty="0"/>
                        <a:t>Avalie preconceitos, desinformação e precisão</a:t>
                      </a:r>
                    </a:p>
                  </a:txBody>
                  <a:tcPr>
                    <a:solidFill>
                      <a:srgbClr val="EFDFF5"/>
                    </a:solidFill>
                  </a:tcPr>
                </a:tc>
                <a:tc>
                  <a:txBody>
                    <a:bodyPr/>
                    <a:lstStyle/>
                    <a:p>
                      <a:r>
                        <a:rPr lang="en-GB" sz="1400" dirty="0"/>
                        <a:t>15 min</a:t>
                      </a:r>
                    </a:p>
                  </a:txBody>
                  <a:tcPr>
                    <a:solidFill>
                      <a:srgbClr val="EFDFF5"/>
                    </a:solidFill>
                  </a:tcPr>
                </a:tc>
                <a:extLst>
                  <a:ext uri="{0D108BD9-81ED-4DB2-BD59-A6C34878D82A}">
                    <a16:rowId xmlns:a16="http://schemas.microsoft.com/office/drawing/2014/main" val="2830863894"/>
                  </a:ext>
                </a:extLst>
              </a:tr>
              <a:tr h="528638">
                <a:tc>
                  <a:txBody>
                    <a:bodyPr/>
                    <a:lstStyle/>
                    <a:p>
                      <a:r>
                        <a:rPr lang="en-GB" sz="1400" dirty="0"/>
                        <a:t>Atividade 1 – Remix de histórias com IA</a:t>
                      </a:r>
                    </a:p>
                  </a:txBody>
                  <a:tcPr>
                    <a:solidFill>
                      <a:srgbClr val="CBACDE"/>
                    </a:solidFill>
                  </a:tcPr>
                </a:tc>
                <a:tc>
                  <a:txBody>
                    <a:bodyPr/>
                    <a:lstStyle/>
                    <a:p>
                      <a:r>
                        <a:rPr lang="en-GB" sz="1400" dirty="0"/>
                        <a:t>Reescreva um prompt de história de IA para alterar o estilo, a visão ou o género</a:t>
                      </a:r>
                    </a:p>
                  </a:txBody>
                  <a:tcPr>
                    <a:solidFill>
                      <a:srgbClr val="CBACDE"/>
                    </a:solidFill>
                  </a:tcPr>
                </a:tc>
                <a:tc>
                  <a:txBody>
                    <a:bodyPr/>
                    <a:lstStyle/>
                    <a:p>
                      <a:r>
                        <a:rPr lang="en-GB" sz="1400" dirty="0"/>
                        <a:t>15 min</a:t>
                      </a:r>
                    </a:p>
                  </a:txBody>
                  <a:tcPr>
                    <a:solidFill>
                      <a:srgbClr val="CBACDE"/>
                    </a:solidFill>
                  </a:tcPr>
                </a:tc>
                <a:extLst>
                  <a:ext uri="{0D108BD9-81ED-4DB2-BD59-A6C34878D82A}">
                    <a16:rowId xmlns:a16="http://schemas.microsoft.com/office/drawing/2014/main" val="3933964242"/>
                  </a:ext>
                </a:extLst>
              </a:tr>
              <a:tr h="528638">
                <a:tc>
                  <a:txBody>
                    <a:bodyPr/>
                    <a:lstStyle/>
                    <a:p>
                      <a:r>
                        <a:rPr lang="en-GB" sz="1400" dirty="0"/>
                        <a:t>Atividade 2 – Tarefa prática com IA no Canva</a:t>
                      </a:r>
                    </a:p>
                  </a:txBody>
                  <a:tcPr>
                    <a:solidFill>
                      <a:srgbClr val="EFDFF5"/>
                    </a:solidFill>
                  </a:tcPr>
                </a:tc>
                <a:tc>
                  <a:txBody>
                    <a:bodyPr/>
                    <a:lstStyle/>
                    <a:p>
                      <a:r>
                        <a:rPr lang="en-GB" sz="1400" dirty="0"/>
                        <a:t>Criação prática usando modelos e ferramentas Magic</a:t>
                      </a:r>
                    </a:p>
                  </a:txBody>
                  <a:tcPr>
                    <a:solidFill>
                      <a:srgbClr val="EFDFF5"/>
                    </a:solidFill>
                  </a:tcPr>
                </a:tc>
                <a:tc>
                  <a:txBody>
                    <a:bodyPr/>
                    <a:lstStyle/>
                    <a:p>
                      <a:r>
                        <a:rPr lang="en-GB" sz="1400" dirty="0"/>
                        <a:t>15 min</a:t>
                      </a:r>
                    </a:p>
                  </a:txBody>
                  <a:tcPr>
                    <a:solidFill>
                      <a:srgbClr val="EFDFF5"/>
                    </a:solidFill>
                  </a:tcPr>
                </a:tc>
                <a:extLst>
                  <a:ext uri="{0D108BD9-81ED-4DB2-BD59-A6C34878D82A}">
                    <a16:rowId xmlns:a16="http://schemas.microsoft.com/office/drawing/2014/main" val="2760075884"/>
                  </a:ext>
                </a:extLst>
              </a:tr>
              <a:tr h="474216">
                <a:tc>
                  <a:txBody>
                    <a:bodyPr/>
                    <a:lstStyle/>
                    <a:p>
                      <a:r>
                        <a:rPr lang="en-GB" sz="1400" dirty="0"/>
                        <a:t>Recapitulação e reflexão</a:t>
                      </a:r>
                    </a:p>
                  </a:txBody>
                  <a:tcPr>
                    <a:solidFill>
                      <a:srgbClr val="CBACDE"/>
                    </a:solidFill>
                  </a:tcPr>
                </a:tc>
                <a:tc>
                  <a:txBody>
                    <a:bodyPr/>
                    <a:lstStyle/>
                    <a:p>
                      <a:r>
                        <a:rPr lang="en-GB" sz="1400" dirty="0"/>
                        <a:t>Conclusões dos alunos e aumento da confiança</a:t>
                      </a:r>
                    </a:p>
                  </a:txBody>
                  <a:tcPr>
                    <a:solidFill>
                      <a:srgbClr val="CBACDE"/>
                    </a:solidFill>
                  </a:tcPr>
                </a:tc>
                <a:tc>
                  <a:txBody>
                    <a:bodyPr/>
                    <a:lstStyle/>
                    <a:p>
                      <a:r>
                        <a:rPr lang="en-GB" sz="1400" b="0" dirty="0"/>
                        <a:t>5-10 min</a:t>
                      </a:r>
                    </a:p>
                  </a:txBody>
                  <a:tcPr>
                    <a:solidFill>
                      <a:srgbClr val="CBACDE"/>
                    </a:solidFill>
                  </a:tcPr>
                </a:tc>
                <a:extLst>
                  <a:ext uri="{0D108BD9-81ED-4DB2-BD59-A6C34878D82A}">
                    <a16:rowId xmlns:a16="http://schemas.microsoft.com/office/drawing/2014/main" val="3430335953"/>
                  </a:ext>
                </a:extLst>
              </a:tr>
              <a:tr h="474216">
                <a:tc>
                  <a:txBody>
                    <a:bodyPr/>
                    <a:lstStyle/>
                    <a:p>
                      <a:endParaRPr lang="en-GB" sz="1400" dirty="0"/>
                    </a:p>
                  </a:txBody>
                  <a:tcPr>
                    <a:solidFill>
                      <a:srgbClr val="EFDFF5"/>
                    </a:solidFill>
                  </a:tcPr>
                </a:tc>
                <a:tc>
                  <a:txBody>
                    <a:bodyPr/>
                    <a:lstStyle/>
                    <a:p>
                      <a:endParaRPr lang="en-GB" sz="1400" dirty="0"/>
                    </a:p>
                  </a:txBody>
                  <a:tcPr>
                    <a:solidFill>
                      <a:srgbClr val="EFDFF5"/>
                    </a:solidFill>
                  </a:tcPr>
                </a:tc>
                <a:tc>
                  <a:txBody>
                    <a:bodyPr/>
                    <a:lstStyle/>
                    <a:p>
                      <a:r>
                        <a:rPr lang="en-GB" sz="1400" b="1" dirty="0"/>
                        <a:t>Tempo total da sessão 90 min</a:t>
                      </a:r>
                    </a:p>
                  </a:txBody>
                  <a:tcPr>
                    <a:solidFill>
                      <a:srgbClr val="EFDFF5"/>
                    </a:solidFill>
                  </a:tcPr>
                </a:tc>
                <a:extLst>
                  <a:ext uri="{0D108BD9-81ED-4DB2-BD59-A6C34878D82A}">
                    <a16:rowId xmlns:a16="http://schemas.microsoft.com/office/drawing/2014/main" val="1608379353"/>
                  </a:ext>
                </a:extLst>
              </a:tr>
            </a:tbl>
          </a:graphicData>
        </a:graphic>
      </p:graphicFrame>
      <p:pic>
        <p:nvPicPr>
          <p:cNvPr id="4" name="Picture 3">
            <a:extLst>
              <a:ext uri="{FF2B5EF4-FFF2-40B4-BE49-F238E27FC236}">
                <a16:creationId xmlns:a16="http://schemas.microsoft.com/office/drawing/2014/main" id="{6E73209D-2814-C94A-F7FB-98CF749C6F9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2268" y="8119696"/>
            <a:ext cx="4020388" cy="2472104"/>
          </a:xfrm>
          <a:prstGeom prst="rect">
            <a:avLst/>
          </a:prstGeom>
        </p:spPr>
      </p:pic>
    </p:spTree>
    <p:extLst>
      <p:ext uri="{BB962C8B-B14F-4D97-AF65-F5344CB8AC3E}">
        <p14:creationId xmlns:p14="http://schemas.microsoft.com/office/powerpoint/2010/main" val="4204384991"/>
      </p:ext>
    </p:extLst>
  </p:cSld>
  <p:clrMapOvr>
    <a:masterClrMapping/>
  </p:clrMapOvr>
</p:sld>
</file>

<file path=ppt/slides/slide2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984B9-90D0-878A-3C50-92167E33B3E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9D22F9-7AF4-5F22-DB7C-131A51800510}"/>
              </a:ext>
            </a:extLst>
          </p:cNvPr>
          <p:cNvSpPr>
            <a:spLocks noGrp="1"/>
          </p:cNvSpPr>
          <p:nvPr>
            <p:ph type="sldNum" sz="quarter" idx="4"/>
          </p:nvPr>
        </p:nvSpPr>
        <p:spPr/>
        <p:txBody>
          <a:bodyPr/>
          <a:lstStyle/>
          <a:p>
            <a:fld id="{9C527BFA-2C0E-4CEC-B6A5-913A56FEF4B4}" type="slidenum">
              <a:rPr lang="fr-CA" smtClean="0"/>
              <a:t>27</a:t>
            </a:fld>
            <a:endParaRPr lang="fr-CA" dirty="0"/>
          </a:p>
        </p:txBody>
      </p:sp>
      <p:sp>
        <p:nvSpPr>
          <p:cNvPr id="7" name="Text Placeholder 6">
            <a:extLst>
              <a:ext uri="{FF2B5EF4-FFF2-40B4-BE49-F238E27FC236}">
                <a16:creationId xmlns:a16="http://schemas.microsoft.com/office/drawing/2014/main" id="{A1EF4AE3-3707-6DE5-562C-D76C9F246AE8}"/>
              </a:ext>
            </a:extLst>
          </p:cNvPr>
          <p:cNvSpPr>
            <a:spLocks noGrp="1"/>
          </p:cNvSpPr>
          <p:nvPr>
            <p:ph type="body" sz="quarter" idx="32"/>
          </p:nvPr>
        </p:nvSpPr>
        <p:spPr>
          <a:xfrm>
            <a:off x="801629" y="1752493"/>
            <a:ext cx="6745657" cy="2551303"/>
          </a:xfrm>
        </p:spPr>
        <p:txBody>
          <a:bodyPr numCol="1"/>
          <a:lstStyle/>
          <a:p>
            <a:pPr>
              <a:lnSpc>
                <a:spcPct val="100000"/>
              </a:lnSpc>
            </a:pPr>
            <a:r>
              <a:rPr lang="en-GB" sz="1400" b="1" dirty="0"/>
              <a:t>Tópico de discussão</a:t>
            </a:r>
          </a:p>
          <a:p>
            <a:pPr>
              <a:lnSpc>
                <a:spcPct val="100000"/>
              </a:lnSpc>
            </a:pPr>
            <a:r>
              <a:rPr lang="en-GB" sz="1400" i="1" dirty="0"/>
              <a:t>«O que acha que uma ferramenta de IA pode fazer? Já alguma vez utilizou uma sem se aperceber?»</a:t>
            </a:r>
          </a:p>
          <a:p>
            <a:pPr>
              <a:lnSpc>
                <a:spcPct val="100000"/>
              </a:lnSpc>
            </a:pPr>
            <a:endParaRPr lang="en-GB" sz="1400" b="1" dirty="0"/>
          </a:p>
          <a:p>
            <a:pPr>
              <a:lnSpc>
                <a:spcPct val="100000"/>
              </a:lnSpc>
            </a:pPr>
            <a:r>
              <a:rPr lang="en-GB" sz="1400" b="1" dirty="0"/>
              <a:t>Explicação</a:t>
            </a:r>
          </a:p>
          <a:p>
            <a:pPr>
              <a:lnSpc>
                <a:spcPct val="100000"/>
              </a:lnSpc>
            </a:pPr>
            <a:r>
              <a:rPr lang="en-GB" sz="1400" dirty="0"/>
              <a:t>As ferramentas de IA ajudam-nos a fazer as coisas mais rapidamente, melhor e de forma mais criativa. Exemplos: ChatGPT = conversação/escrita; Canva AI = suporte ao design</a:t>
            </a:r>
          </a:p>
          <a:p>
            <a:pPr>
              <a:lnSpc>
                <a:spcPct val="100000"/>
              </a:lnSpc>
            </a:pPr>
            <a:endParaRPr lang="en-GB" sz="1400" b="1" dirty="0"/>
          </a:p>
          <a:p>
            <a:pPr>
              <a:lnSpc>
                <a:spcPct val="100000"/>
              </a:lnSpc>
            </a:pPr>
            <a:r>
              <a:rPr lang="en-GB" sz="1400" b="1" dirty="0"/>
              <a:t>Use definições simples, por exemplo: </a:t>
            </a:r>
            <a:r>
              <a:rPr lang="en-GB" sz="1400" dirty="0"/>
              <a:t>“As ferramentas de IA são como assistentes digitais. Elas não pensam como nós, mas são treinadas com grandes quantidades de dados para adivinhar o que podemos querer e criar algo com base nisso.”</a:t>
            </a:r>
            <a:endParaRPr lang="en-US" sz="800" i="1" dirty="0"/>
          </a:p>
        </p:txBody>
      </p:sp>
      <p:sp>
        <p:nvSpPr>
          <p:cNvPr id="9" name="Text Placeholder 8">
            <a:extLst>
              <a:ext uri="{FF2B5EF4-FFF2-40B4-BE49-F238E27FC236}">
                <a16:creationId xmlns:a16="http://schemas.microsoft.com/office/drawing/2014/main" id="{D16B304C-3905-3AEA-65C1-9D348F6D3BED}"/>
              </a:ext>
            </a:extLst>
          </p:cNvPr>
          <p:cNvSpPr>
            <a:spLocks noGrp="1"/>
          </p:cNvSpPr>
          <p:nvPr>
            <p:ph type="body" sz="quarter" idx="38"/>
          </p:nvPr>
        </p:nvSpPr>
        <p:spPr>
          <a:xfrm>
            <a:off x="1269760" y="740700"/>
            <a:ext cx="5878285" cy="495152"/>
          </a:xfrm>
        </p:spPr>
        <p:txBody>
          <a:bodyPr/>
          <a:lstStyle/>
          <a:p>
            <a:r>
              <a:rPr lang="en-GB" sz="1800" b="1" dirty="0"/>
              <a:t>1. Boas-vindas e o que são ferramentas de IA? (10 min)</a:t>
            </a:r>
          </a:p>
        </p:txBody>
      </p:sp>
      <p:cxnSp>
        <p:nvCxnSpPr>
          <p:cNvPr id="3" name="Straight Connector 2">
            <a:extLst>
              <a:ext uri="{FF2B5EF4-FFF2-40B4-BE49-F238E27FC236}">
                <a16:creationId xmlns:a16="http://schemas.microsoft.com/office/drawing/2014/main" id="{142B74F9-7E65-A6D5-8CD2-A50C54AE19B0}"/>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FFFE9A9E-4A13-54B9-78E7-7DDCF0D7BFA7}"/>
              </a:ext>
            </a:extLst>
          </p:cNvPr>
          <p:cNvCxnSpPr>
            <a:cxnSpLocks/>
          </p:cNvCxnSpPr>
          <p:nvPr/>
        </p:nvCxnSpPr>
        <p:spPr>
          <a:xfrm>
            <a:off x="1030134" y="5032785"/>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8B0ECCC-4458-DECD-68A3-4037415A53FD}"/>
              </a:ext>
            </a:extLst>
          </p:cNvPr>
          <p:cNvGrpSpPr/>
          <p:nvPr/>
        </p:nvGrpSpPr>
        <p:grpSpPr>
          <a:xfrm>
            <a:off x="41999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EDDCD67E-0849-EF15-22BD-6388564B7CED}"/>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E5153AE6-B087-0A8E-7824-3BE49CC2EE90}"/>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B22E56FD-CF65-A9AB-D3A9-AEF3CFD9E54E}"/>
                </a:ext>
              </a:extLst>
            </p:cNvPr>
            <p:cNvGrpSpPr/>
            <p:nvPr/>
          </p:nvGrpSpPr>
          <p:grpSpPr>
            <a:xfrm>
              <a:off x="10376768" y="2334933"/>
              <a:ext cx="920484" cy="919581"/>
              <a:chOff x="10376768" y="2334933"/>
              <a:chExt cx="920484" cy="919581"/>
            </a:xfrm>
            <a:grpFill/>
          </p:grpSpPr>
          <p:sp>
            <p:nvSpPr>
              <p:cNvPr id="13" name="Freeform 12">
                <a:extLst>
                  <a:ext uri="{FF2B5EF4-FFF2-40B4-BE49-F238E27FC236}">
                    <a16:creationId xmlns:a16="http://schemas.microsoft.com/office/drawing/2014/main" id="{A4079846-FA96-2BA5-FFB2-BFB6824688C3}"/>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B0F91325-BF2D-57DC-192A-1489F5556908}"/>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03A28326-98E7-2657-8D60-27296D3C3FF6}"/>
              </a:ext>
            </a:extLst>
          </p:cNvPr>
          <p:cNvGrpSpPr/>
          <p:nvPr/>
        </p:nvGrpSpPr>
        <p:grpSpPr>
          <a:xfrm>
            <a:off x="419993" y="4630043"/>
            <a:ext cx="765894" cy="766095"/>
            <a:chOff x="10376768" y="3823816"/>
            <a:chExt cx="923646" cy="923888"/>
          </a:xfrm>
          <a:solidFill>
            <a:srgbClr val="282666"/>
          </a:solidFill>
        </p:grpSpPr>
        <p:sp>
          <p:nvSpPr>
            <p:cNvPr id="16" name="Freeform 15">
              <a:extLst>
                <a:ext uri="{FF2B5EF4-FFF2-40B4-BE49-F238E27FC236}">
                  <a16:creationId xmlns:a16="http://schemas.microsoft.com/office/drawing/2014/main" id="{6B0D9488-6F2A-7576-98DC-3D43F77F08B3}"/>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F8C75114-0965-86F1-C217-16B5C9AC4E34}"/>
                </a:ext>
              </a:extLst>
            </p:cNvPr>
            <p:cNvGrpSpPr/>
            <p:nvPr/>
          </p:nvGrpSpPr>
          <p:grpSpPr>
            <a:xfrm>
              <a:off x="10376768" y="3823816"/>
              <a:ext cx="923646" cy="923888"/>
              <a:chOff x="10376768" y="3823816"/>
              <a:chExt cx="923646" cy="923888"/>
            </a:xfrm>
            <a:grpFill/>
          </p:grpSpPr>
          <p:sp>
            <p:nvSpPr>
              <p:cNvPr id="18" name="Freeform 17">
                <a:extLst>
                  <a:ext uri="{FF2B5EF4-FFF2-40B4-BE49-F238E27FC236}">
                    <a16:creationId xmlns:a16="http://schemas.microsoft.com/office/drawing/2014/main" id="{D3DDC50B-A770-3420-DA60-AAF7320FE9DC}"/>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4A94C5FD-4F30-983E-C2DA-D41F3F1F91C7}"/>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330A47BC-0FFA-3487-D937-A28BA7723D69}"/>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8">
            <a:extLst>
              <a:ext uri="{FF2B5EF4-FFF2-40B4-BE49-F238E27FC236}">
                <a16:creationId xmlns:a16="http://schemas.microsoft.com/office/drawing/2014/main" id="{27BD4F34-02A2-BF77-F40B-730712A05626}"/>
              </a:ext>
            </a:extLst>
          </p:cNvPr>
          <p:cNvSpPr txBox="1">
            <a:spLocks/>
          </p:cNvSpPr>
          <p:nvPr/>
        </p:nvSpPr>
        <p:spPr>
          <a:xfrm>
            <a:off x="1322215" y="4616043"/>
            <a:ext cx="6088957" cy="579497"/>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2. Orientação sobre o ChatGPT (15 min)</a:t>
            </a:r>
            <a:endParaRPr lang="en-US" sz="1800" dirty="0"/>
          </a:p>
        </p:txBody>
      </p:sp>
      <p:sp>
        <p:nvSpPr>
          <p:cNvPr id="25" name="Text Placeholder 6">
            <a:extLst>
              <a:ext uri="{FF2B5EF4-FFF2-40B4-BE49-F238E27FC236}">
                <a16:creationId xmlns:a16="http://schemas.microsoft.com/office/drawing/2014/main" id="{82A40E81-C8C9-F0C3-CA43-AF3C5CB5BB8B}"/>
              </a:ext>
            </a:extLst>
          </p:cNvPr>
          <p:cNvSpPr txBox="1">
            <a:spLocks/>
          </p:cNvSpPr>
          <p:nvPr/>
        </p:nvSpPr>
        <p:spPr>
          <a:xfrm>
            <a:off x="1021019" y="5479941"/>
            <a:ext cx="5426202" cy="2454403"/>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Demonstração ao vivo ou capturas de ecrã</a:t>
            </a:r>
          </a:p>
          <a:p>
            <a:pPr>
              <a:lnSpc>
                <a:spcPct val="100000"/>
              </a:lnSpc>
            </a:pPr>
            <a:r>
              <a:rPr lang="en-GB" sz="1400" dirty="0"/>
              <a:t>Comece com um prompt básico (por exemplo, «Escreva um poema sobre a primavera»)</a:t>
            </a:r>
          </a:p>
          <a:p>
            <a:pPr>
              <a:lnSpc>
                <a:spcPct val="100000"/>
              </a:lnSpc>
            </a:pPr>
            <a:endParaRPr lang="en-GB" sz="1400" dirty="0"/>
          </a:p>
          <a:p>
            <a:pPr>
              <a:lnSpc>
                <a:spcPct val="100000"/>
              </a:lnSpc>
            </a:pPr>
            <a:r>
              <a:rPr lang="en-GB" sz="1400" b="1" dirty="0"/>
              <a:t>Mostre como refinar</a:t>
            </a:r>
          </a:p>
          <a:p>
            <a:pPr>
              <a:lnSpc>
                <a:spcPct val="100000"/>
              </a:lnSpc>
            </a:pPr>
            <a:r>
              <a:rPr lang="en-GB" sz="1400" dirty="0"/>
              <a:t>«Transforme-o num haiku»</a:t>
            </a:r>
          </a:p>
          <a:p>
            <a:pPr>
              <a:lnSpc>
                <a:spcPct val="100000"/>
              </a:lnSpc>
            </a:pPr>
            <a:r>
              <a:rPr lang="en-GB" sz="1400" dirty="0"/>
              <a:t>«Adicione um final inesperado»</a:t>
            </a:r>
          </a:p>
          <a:p>
            <a:pPr>
              <a:lnSpc>
                <a:spcPct val="100000"/>
              </a:lnSpc>
            </a:pPr>
            <a:r>
              <a:rPr lang="en-GB" sz="1400" dirty="0"/>
              <a:t>«Traduza para francês»</a:t>
            </a:r>
          </a:p>
          <a:p>
            <a:pPr>
              <a:lnSpc>
                <a:spcPct val="100000"/>
              </a:lnSpc>
            </a:pPr>
            <a:endParaRPr lang="en-GB" sz="1400" dirty="0"/>
          </a:p>
          <a:p>
            <a:pPr>
              <a:lnSpc>
                <a:spcPct val="100000"/>
              </a:lnSpc>
            </a:pPr>
            <a:r>
              <a:rPr lang="en-GB" sz="1400" b="1" dirty="0"/>
              <a:t>Miniatividade (opcional) </a:t>
            </a:r>
            <a:r>
              <a:rPr lang="en-GB" sz="1400" dirty="0"/>
              <a:t>Peça aos alunos que sugiram seus próprios tópicos. Use o ChatGPT para gerar 2 a 3 resultados.</a:t>
            </a:r>
          </a:p>
        </p:txBody>
      </p:sp>
      <p:sp>
        <p:nvSpPr>
          <p:cNvPr id="26" name="Rectangle: Rounded Corners 25">
            <a:extLst>
              <a:ext uri="{FF2B5EF4-FFF2-40B4-BE49-F238E27FC236}">
                <a16:creationId xmlns:a16="http://schemas.microsoft.com/office/drawing/2014/main" id="{86A63300-A7EC-F0C1-7996-41DD2ADD003B}"/>
              </a:ext>
            </a:extLst>
          </p:cNvPr>
          <p:cNvSpPr/>
          <p:nvPr/>
        </p:nvSpPr>
        <p:spPr>
          <a:xfrm>
            <a:off x="1007240" y="8299173"/>
            <a:ext cx="4507735" cy="1530627"/>
          </a:xfrm>
          <a:prstGeom prst="roundRect">
            <a:avLst/>
          </a:prstGeom>
          <a:solidFill>
            <a:srgbClr val="653795"/>
          </a:solidFill>
          <a:ln w="38100">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 Placeholder 6">
            <a:extLst>
              <a:ext uri="{FF2B5EF4-FFF2-40B4-BE49-F238E27FC236}">
                <a16:creationId xmlns:a16="http://schemas.microsoft.com/office/drawing/2014/main" id="{CF3DEF6D-EE68-C9F6-B79E-134E5D6AC13B}"/>
              </a:ext>
            </a:extLst>
          </p:cNvPr>
          <p:cNvSpPr txBox="1">
            <a:spLocks/>
          </p:cNvSpPr>
          <p:nvPr/>
        </p:nvSpPr>
        <p:spPr>
          <a:xfrm>
            <a:off x="1269760" y="8520071"/>
            <a:ext cx="3975452" cy="944801"/>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800" dirty="0">
                <a:solidFill>
                  <a:schemeClr val="bg1"/>
                </a:solidFill>
              </a:rPr>
              <a:t>Dica</a:t>
            </a:r>
            <a:r>
              <a:rPr lang="en-GB" sz="1800" b="1" dirty="0">
                <a:solidFill>
                  <a:schemeClr val="bg1"/>
                </a:solidFill>
              </a:rPr>
              <a:t> do facilitador</a:t>
            </a:r>
            <a:r>
              <a:rPr lang="en-GB" sz="1800" dirty="0">
                <a:solidFill>
                  <a:schemeClr val="bg1"/>
                </a:solidFill>
              </a:rPr>
              <a:t>... Use exemplos relevantes para mulheres jovens, por exemplo, planeamento de eventos, letras de músicas, ajuda nos estudos.</a:t>
            </a:r>
            <a:endParaRPr lang="en-US" sz="1000" dirty="0">
              <a:solidFill>
                <a:schemeClr val="bg1"/>
              </a:solidFill>
            </a:endParaRPr>
          </a:p>
        </p:txBody>
      </p:sp>
    </p:spTree>
    <p:extLst>
      <p:ext uri="{BB962C8B-B14F-4D97-AF65-F5344CB8AC3E}">
        <p14:creationId xmlns:p14="http://schemas.microsoft.com/office/powerpoint/2010/main" val="2203460865"/>
      </p:ext>
    </p:extLst>
  </p:cSld>
  <p:clrMapOvr>
    <a:masterClrMapping/>
  </p:clrMapOvr>
</p:sld>
</file>

<file path=ppt/slides/slide2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9E743-2198-8724-2CA4-BC0989741EA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5119CA-F1BE-74A4-638A-AF6715865F17}"/>
              </a:ext>
            </a:extLst>
          </p:cNvPr>
          <p:cNvSpPr>
            <a:spLocks noGrp="1"/>
          </p:cNvSpPr>
          <p:nvPr>
            <p:ph type="sldNum" sz="quarter" idx="4"/>
          </p:nvPr>
        </p:nvSpPr>
        <p:spPr/>
        <p:txBody>
          <a:bodyPr/>
          <a:lstStyle/>
          <a:p>
            <a:fld id="{9C527BFA-2C0E-4CEC-B6A5-913A56FEF4B4}" type="slidenum">
              <a:rPr lang="fr-CA" smtClean="0"/>
              <a:t>28</a:t>
            </a:fld>
            <a:endParaRPr lang="fr-CA" dirty="0"/>
          </a:p>
        </p:txBody>
      </p:sp>
      <p:sp>
        <p:nvSpPr>
          <p:cNvPr id="7" name="Text Placeholder 6">
            <a:extLst>
              <a:ext uri="{FF2B5EF4-FFF2-40B4-BE49-F238E27FC236}">
                <a16:creationId xmlns:a16="http://schemas.microsoft.com/office/drawing/2014/main" id="{4F85FF73-C839-5499-68BE-59C0D7B81F81}"/>
              </a:ext>
            </a:extLst>
          </p:cNvPr>
          <p:cNvSpPr>
            <a:spLocks noGrp="1"/>
          </p:cNvSpPr>
          <p:nvPr>
            <p:ph type="body" sz="quarter" idx="32"/>
          </p:nvPr>
        </p:nvSpPr>
        <p:spPr>
          <a:xfrm>
            <a:off x="894750" y="1501369"/>
            <a:ext cx="6745657" cy="2897359"/>
          </a:xfrm>
        </p:spPr>
        <p:txBody>
          <a:bodyPr numCol="1"/>
          <a:lstStyle/>
          <a:p>
            <a:pPr>
              <a:lnSpc>
                <a:spcPct val="100000"/>
              </a:lnSpc>
            </a:pPr>
            <a:r>
              <a:rPr lang="en-GB" sz="1400" dirty="0"/>
              <a:t>Magic Write - gere legendas, slogans e textos introdutórios</a:t>
            </a:r>
          </a:p>
          <a:p>
            <a:pPr>
              <a:lnSpc>
                <a:spcPct val="100000"/>
              </a:lnSpc>
            </a:pPr>
            <a:r>
              <a:rPr lang="en-GB" sz="1400" dirty="0"/>
              <a:t>Texto para imagem - transforme sugestões em imagens</a:t>
            </a:r>
          </a:p>
          <a:p>
            <a:pPr>
              <a:lnSpc>
                <a:spcPct val="100000"/>
              </a:lnSpc>
            </a:pPr>
            <a:r>
              <a:rPr lang="en-GB" sz="1400" dirty="0"/>
              <a:t>Modelos - escolha e personalize designs (por exemplo, publicações nas redes sociais)</a:t>
            </a:r>
          </a:p>
          <a:p>
            <a:pPr>
              <a:lnSpc>
                <a:spcPct val="100000"/>
              </a:lnSpc>
            </a:pPr>
            <a:endParaRPr lang="en-GB" sz="1000" b="1" dirty="0"/>
          </a:p>
          <a:p>
            <a:pPr>
              <a:lnSpc>
                <a:spcPct val="100000"/>
              </a:lnSpc>
            </a:pPr>
            <a:r>
              <a:rPr lang="en-GB" sz="1400" b="1" dirty="0"/>
              <a:t>Mini desafio (ao vivo ou como demonstração)</a:t>
            </a:r>
          </a:p>
          <a:p>
            <a:pPr>
              <a:lnSpc>
                <a:spcPct val="100000"/>
              </a:lnSpc>
            </a:pPr>
            <a:r>
              <a:rPr lang="en-GB" sz="1400" dirty="0"/>
              <a:t>Crie um cartaz para um evento fictício para jovens (por exemplo, “Girls in Tech Fest”)</a:t>
            </a:r>
            <a:endParaRPr lang="en-US" sz="800" i="1" dirty="0"/>
          </a:p>
        </p:txBody>
      </p:sp>
      <p:sp>
        <p:nvSpPr>
          <p:cNvPr id="9" name="Text Placeholder 8">
            <a:extLst>
              <a:ext uri="{FF2B5EF4-FFF2-40B4-BE49-F238E27FC236}">
                <a16:creationId xmlns:a16="http://schemas.microsoft.com/office/drawing/2014/main" id="{626E7FF3-9820-9151-1255-B97C28AA53A4}"/>
              </a:ext>
            </a:extLst>
          </p:cNvPr>
          <p:cNvSpPr>
            <a:spLocks noGrp="1"/>
          </p:cNvSpPr>
          <p:nvPr>
            <p:ph type="body" sz="quarter" idx="38"/>
          </p:nvPr>
        </p:nvSpPr>
        <p:spPr>
          <a:xfrm>
            <a:off x="1269760" y="740700"/>
            <a:ext cx="5878285" cy="495152"/>
          </a:xfrm>
        </p:spPr>
        <p:txBody>
          <a:bodyPr/>
          <a:lstStyle/>
          <a:p>
            <a:r>
              <a:rPr lang="en-GB" sz="1800" b="1" dirty="0"/>
              <a:t>3. Visão geral da IA do Canva (15 min)</a:t>
            </a:r>
          </a:p>
        </p:txBody>
      </p:sp>
      <p:cxnSp>
        <p:nvCxnSpPr>
          <p:cNvPr id="3" name="Straight Connector 2">
            <a:extLst>
              <a:ext uri="{FF2B5EF4-FFF2-40B4-BE49-F238E27FC236}">
                <a16:creationId xmlns:a16="http://schemas.microsoft.com/office/drawing/2014/main" id="{586731CA-BF46-C98F-9251-2D2229E0EA88}"/>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F9E1381E-ABCD-6122-C9BE-96D16EB311D2}"/>
              </a:ext>
            </a:extLst>
          </p:cNvPr>
          <p:cNvCxnSpPr>
            <a:cxnSpLocks/>
          </p:cNvCxnSpPr>
          <p:nvPr/>
        </p:nvCxnSpPr>
        <p:spPr>
          <a:xfrm>
            <a:off x="1088051" y="3563495"/>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62755B46-B3DA-0636-2456-3548CB17DF01}"/>
              </a:ext>
            </a:extLst>
          </p:cNvPr>
          <p:cNvGrpSpPr/>
          <p:nvPr/>
        </p:nvGrpSpPr>
        <p:grpSpPr>
          <a:xfrm>
            <a:off x="41999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8540E15A-6C94-64BF-A023-BA5AA9D24D78}"/>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1F8F8F67-3BD5-CD9B-5B88-1C645EB38CA1}"/>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07B4A427-C548-0478-8DAC-6C72BC371878}"/>
                </a:ext>
              </a:extLst>
            </p:cNvPr>
            <p:cNvGrpSpPr/>
            <p:nvPr/>
          </p:nvGrpSpPr>
          <p:grpSpPr>
            <a:xfrm>
              <a:off x="10376768" y="2334933"/>
              <a:ext cx="920484" cy="919581"/>
              <a:chOff x="10376768" y="2334933"/>
              <a:chExt cx="920484" cy="919581"/>
            </a:xfrm>
            <a:grpFill/>
          </p:grpSpPr>
          <p:sp>
            <p:nvSpPr>
              <p:cNvPr id="13" name="Freeform 12">
                <a:extLst>
                  <a:ext uri="{FF2B5EF4-FFF2-40B4-BE49-F238E27FC236}">
                    <a16:creationId xmlns:a16="http://schemas.microsoft.com/office/drawing/2014/main" id="{0588D4C1-A0AC-E7F2-861F-3CA9F552E368}"/>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3ABD1729-9C94-4C30-420A-8294BE06E1D0}"/>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96AE4CA6-9302-7980-73D0-9C13339DD2AC}"/>
              </a:ext>
            </a:extLst>
          </p:cNvPr>
          <p:cNvGrpSpPr/>
          <p:nvPr/>
        </p:nvGrpSpPr>
        <p:grpSpPr>
          <a:xfrm>
            <a:off x="419993" y="3050244"/>
            <a:ext cx="765894" cy="766095"/>
            <a:chOff x="10376768" y="3823816"/>
            <a:chExt cx="923646" cy="923888"/>
          </a:xfrm>
          <a:solidFill>
            <a:srgbClr val="282666"/>
          </a:solidFill>
        </p:grpSpPr>
        <p:sp>
          <p:nvSpPr>
            <p:cNvPr id="16" name="Freeform 15">
              <a:extLst>
                <a:ext uri="{FF2B5EF4-FFF2-40B4-BE49-F238E27FC236}">
                  <a16:creationId xmlns:a16="http://schemas.microsoft.com/office/drawing/2014/main" id="{1A0E3F57-E61C-8D6D-EE07-61CB5CDBB121}"/>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12F3ABBF-F215-8C47-C217-69AE479DB727}"/>
                </a:ext>
              </a:extLst>
            </p:cNvPr>
            <p:cNvGrpSpPr/>
            <p:nvPr/>
          </p:nvGrpSpPr>
          <p:grpSpPr>
            <a:xfrm>
              <a:off x="10376768" y="3823816"/>
              <a:ext cx="923646" cy="923888"/>
              <a:chOff x="10376768" y="3823816"/>
              <a:chExt cx="923646" cy="923888"/>
            </a:xfrm>
            <a:grpFill/>
          </p:grpSpPr>
          <p:sp>
            <p:nvSpPr>
              <p:cNvPr id="18" name="Freeform 17">
                <a:extLst>
                  <a:ext uri="{FF2B5EF4-FFF2-40B4-BE49-F238E27FC236}">
                    <a16:creationId xmlns:a16="http://schemas.microsoft.com/office/drawing/2014/main" id="{3CD8717A-B196-F56E-39F0-6C91629BC800}"/>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72C4364-2525-657C-999B-835B4A37CFA3}"/>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031E051D-7B7E-7977-44B7-6E6CCB74EAC0}"/>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8">
            <a:extLst>
              <a:ext uri="{FF2B5EF4-FFF2-40B4-BE49-F238E27FC236}">
                <a16:creationId xmlns:a16="http://schemas.microsoft.com/office/drawing/2014/main" id="{DF33A662-3A0E-40E5-9D2F-22A2E4752C2D}"/>
              </a:ext>
            </a:extLst>
          </p:cNvPr>
          <p:cNvSpPr txBox="1">
            <a:spLocks/>
          </p:cNvSpPr>
          <p:nvPr/>
        </p:nvSpPr>
        <p:spPr>
          <a:xfrm>
            <a:off x="1304898" y="3164889"/>
            <a:ext cx="6660000" cy="676383"/>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4. Confiança na IA - Compreender as limitações (15 min)</a:t>
            </a:r>
            <a:endParaRPr lang="en-US" sz="1800" dirty="0"/>
          </a:p>
        </p:txBody>
      </p:sp>
      <p:sp>
        <p:nvSpPr>
          <p:cNvPr id="25" name="Text Placeholder 6">
            <a:extLst>
              <a:ext uri="{FF2B5EF4-FFF2-40B4-BE49-F238E27FC236}">
                <a16:creationId xmlns:a16="http://schemas.microsoft.com/office/drawing/2014/main" id="{68D8B816-5BDF-4A8D-537A-40E778BC5AFD}"/>
              </a:ext>
            </a:extLst>
          </p:cNvPr>
          <p:cNvSpPr txBox="1">
            <a:spLocks/>
          </p:cNvSpPr>
          <p:nvPr/>
        </p:nvSpPr>
        <p:spPr>
          <a:xfrm>
            <a:off x="748822" y="3873598"/>
            <a:ext cx="6660001" cy="3169792"/>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Palestra curta + vídeo opcional</a:t>
            </a:r>
          </a:p>
          <a:p>
            <a:pPr marL="342900" indent="-342900">
              <a:lnSpc>
                <a:spcPct val="100000"/>
              </a:lnSpc>
              <a:buFont typeface="Arial" panose="020B0604020202020204" pitchFamily="34" charset="0"/>
              <a:buChar char="•"/>
            </a:pPr>
            <a:r>
              <a:rPr lang="en-GB" sz="1400" dirty="0"/>
              <a:t>A IA pode parecer confiante, mas ainda assim estar errada</a:t>
            </a:r>
          </a:p>
          <a:p>
            <a:pPr marL="342900" indent="-342900">
              <a:lnSpc>
                <a:spcPct val="100000"/>
              </a:lnSpc>
              <a:buFont typeface="Arial" panose="020B0604020202020204" pitchFamily="34" charset="0"/>
              <a:buChar char="•"/>
            </a:pPr>
            <a:r>
              <a:rPr lang="en-GB" sz="1400" dirty="0"/>
              <a:t>A IA é treinada com dados – que podem incluir preconceitos ou informações falsas</a:t>
            </a:r>
          </a:p>
          <a:p>
            <a:pPr marL="342900" indent="-342900">
              <a:lnSpc>
                <a:spcPct val="100000"/>
              </a:lnSpc>
              <a:buFont typeface="Arial" panose="020B0604020202020204" pitchFamily="34" charset="0"/>
              <a:buChar char="•"/>
            </a:pPr>
            <a:r>
              <a:rPr lang="en-GB" sz="1400" dirty="0"/>
              <a:t>O ChatGPT pode inventar factos se lhe for perguntado algo que não sabe</a:t>
            </a:r>
          </a:p>
          <a:p>
            <a:pPr>
              <a:lnSpc>
                <a:spcPct val="100000"/>
              </a:lnSpc>
            </a:pPr>
            <a:endParaRPr lang="en-GB" sz="1000" dirty="0"/>
          </a:p>
          <a:p>
            <a:pPr>
              <a:lnSpc>
                <a:spcPct val="100000"/>
              </a:lnSpc>
            </a:pPr>
            <a:r>
              <a:rPr lang="en-GB" sz="1400" b="1" dirty="0"/>
              <a:t>Apresente 5 etapas para verificar a confiança</a:t>
            </a:r>
          </a:p>
          <a:p>
            <a:pPr>
              <a:lnSpc>
                <a:spcPct val="100000"/>
              </a:lnSpc>
            </a:pPr>
            <a:r>
              <a:rPr lang="en-GB" sz="1400" dirty="0"/>
              <a:t>Quem é a fonte?</a:t>
            </a:r>
          </a:p>
          <a:p>
            <a:pPr>
              <a:lnSpc>
                <a:spcPct val="100000"/>
              </a:lnSpc>
            </a:pPr>
            <a:r>
              <a:rPr lang="en-GB" sz="1400" dirty="0"/>
              <a:t>Posso verificar?</a:t>
            </a:r>
          </a:p>
          <a:p>
            <a:pPr>
              <a:lnSpc>
                <a:spcPct val="100000"/>
              </a:lnSpc>
            </a:pPr>
            <a:r>
              <a:rPr lang="en-GB" sz="1400" dirty="0"/>
              <a:t>É atual?</a:t>
            </a:r>
          </a:p>
          <a:p>
            <a:pPr>
              <a:lnSpc>
                <a:spcPct val="100000"/>
              </a:lnSpc>
            </a:pPr>
            <a:r>
              <a:rPr lang="en-GB" sz="1400" dirty="0"/>
              <a:t>São apresentadas várias perspetivas?</a:t>
            </a:r>
          </a:p>
          <a:p>
            <a:pPr>
              <a:lnSpc>
                <a:spcPct val="100000"/>
              </a:lnSpc>
            </a:pPr>
            <a:r>
              <a:rPr lang="en-GB" sz="1400" dirty="0"/>
              <a:t>Faz sentido?</a:t>
            </a:r>
          </a:p>
          <a:p>
            <a:pPr>
              <a:lnSpc>
                <a:spcPct val="100000"/>
              </a:lnSpc>
            </a:pPr>
            <a:endParaRPr lang="en-GB" sz="1000" dirty="0"/>
          </a:p>
          <a:p>
            <a:pPr>
              <a:lnSpc>
                <a:spcPct val="100000"/>
              </a:lnSpc>
            </a:pPr>
            <a:r>
              <a:rPr lang="en-GB" sz="1400" b="1" dirty="0"/>
              <a:t>Exemplo opcional</a:t>
            </a:r>
          </a:p>
          <a:p>
            <a:pPr>
              <a:lnSpc>
                <a:spcPct val="100000"/>
              </a:lnSpc>
            </a:pPr>
            <a:r>
              <a:rPr lang="en-GB" sz="1400" dirty="0"/>
              <a:t>Mostre o ChatGPT a cometer um erro factual a partir de um vídeo ou captura de ecrã e discuta.</a:t>
            </a:r>
          </a:p>
        </p:txBody>
      </p:sp>
      <p:sp>
        <p:nvSpPr>
          <p:cNvPr id="8" name="Text Placeholder 7">
            <a:extLst>
              <a:ext uri="{FF2B5EF4-FFF2-40B4-BE49-F238E27FC236}">
                <a16:creationId xmlns:a16="http://schemas.microsoft.com/office/drawing/2014/main" id="{1DBE863F-24B6-A9EB-4A8A-CCF30E439ADB}"/>
              </a:ext>
            </a:extLst>
          </p:cNvPr>
          <p:cNvSpPr txBox="1">
            <a:spLocks/>
          </p:cNvSpPr>
          <p:nvPr/>
        </p:nvSpPr>
        <p:spPr>
          <a:xfrm>
            <a:off x="748823" y="8082832"/>
            <a:ext cx="6660000" cy="3420242"/>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dirty="0"/>
              <a:t>O objetivo é mostrar </a:t>
            </a:r>
            <a:r>
              <a:rPr lang="en-GB" sz="1400" dirty="0" err="1"/>
              <a:t>como </a:t>
            </a:r>
            <a:r>
              <a:rPr lang="en-GB" sz="1400" dirty="0"/>
              <a:t>pequenas alterações nas instruções podem mudar radicalmente as respostas da IA.</a:t>
            </a:r>
          </a:p>
          <a:p>
            <a:pPr>
              <a:lnSpc>
                <a:spcPct val="100000"/>
              </a:lnSpc>
            </a:pPr>
            <a:endParaRPr lang="en-GB" sz="1400" dirty="0"/>
          </a:p>
          <a:p>
            <a:pPr>
              <a:lnSpc>
                <a:spcPct val="100000"/>
              </a:lnSpc>
            </a:pPr>
            <a:r>
              <a:rPr lang="en-GB" sz="1400" b="1" dirty="0"/>
              <a:t>Solicite ao ChatGPT para escrever</a:t>
            </a:r>
          </a:p>
          <a:p>
            <a:pPr>
              <a:lnSpc>
                <a:spcPct val="100000"/>
              </a:lnSpc>
            </a:pPr>
            <a:r>
              <a:rPr lang="en-GB" sz="1400" dirty="0"/>
              <a:t>«Escreva um pequeno conto de fadas sobre uma menina que descobre um livro alimentado por IA.»</a:t>
            </a:r>
          </a:p>
          <a:p>
            <a:pPr>
              <a:lnSpc>
                <a:spcPct val="100000"/>
              </a:lnSpc>
            </a:pPr>
            <a:endParaRPr lang="en-GB" sz="1000" dirty="0"/>
          </a:p>
          <a:p>
            <a:pPr>
              <a:lnSpc>
                <a:spcPct val="100000"/>
              </a:lnSpc>
            </a:pPr>
            <a:r>
              <a:rPr lang="en-GB" sz="1400" b="1" dirty="0"/>
              <a:t>Remixe a instrução com os alunos</a:t>
            </a:r>
          </a:p>
          <a:p>
            <a:pPr>
              <a:lnSpc>
                <a:spcPct val="100000"/>
              </a:lnSpc>
            </a:pPr>
            <a:r>
              <a:rPr lang="en-GB" sz="1400" dirty="0"/>
              <a:t>Mude o género «Reescreva como um mistério de ficção científica».</a:t>
            </a:r>
          </a:p>
          <a:p>
            <a:pPr>
              <a:lnSpc>
                <a:spcPct val="100000"/>
              </a:lnSpc>
            </a:pPr>
            <a:r>
              <a:rPr lang="en-GB" sz="1400" dirty="0"/>
              <a:t>Mude a perspetiva “Conte a história do ponto de vista do livro”.</a:t>
            </a:r>
          </a:p>
          <a:p>
            <a:pPr>
              <a:lnSpc>
                <a:spcPct val="100000"/>
              </a:lnSpc>
            </a:pPr>
            <a:r>
              <a:rPr lang="en-GB" sz="1400" dirty="0"/>
              <a:t>Adicione uma reviravolta “O livro está secretamente a reescrever a realidade.”</a:t>
            </a:r>
          </a:p>
          <a:p>
            <a:pPr>
              <a:lnSpc>
                <a:spcPct val="100000"/>
              </a:lnSpc>
            </a:pPr>
            <a:endParaRPr lang="en-GB" sz="800" dirty="0"/>
          </a:p>
          <a:p>
            <a:pPr>
              <a:lnSpc>
                <a:spcPct val="100000"/>
              </a:lnSpc>
            </a:pPr>
            <a:r>
              <a:rPr lang="en-GB" sz="1400" b="1" dirty="0"/>
              <a:t>Pergunte </a:t>
            </a:r>
            <a:r>
              <a:rPr lang="en-GB" sz="1400" dirty="0"/>
              <a:t>aos alunos</a:t>
            </a:r>
            <a:r>
              <a:rPr lang="en-GB" sz="1400" i="1" dirty="0"/>
              <a:t>: «O que vos surpreendeu nos resultados?» e «Quanto controlo sentiram que tinham?»</a:t>
            </a:r>
            <a:endParaRPr lang="en-US" sz="1400" b="1" i="1" dirty="0"/>
          </a:p>
        </p:txBody>
      </p:sp>
      <p:sp>
        <p:nvSpPr>
          <p:cNvPr id="10" name="Text Placeholder 9">
            <a:extLst>
              <a:ext uri="{FF2B5EF4-FFF2-40B4-BE49-F238E27FC236}">
                <a16:creationId xmlns:a16="http://schemas.microsoft.com/office/drawing/2014/main" id="{0AA7E371-2D71-8D96-3408-E34405CAE8B7}"/>
              </a:ext>
            </a:extLst>
          </p:cNvPr>
          <p:cNvSpPr txBox="1">
            <a:spLocks/>
          </p:cNvSpPr>
          <p:nvPr/>
        </p:nvSpPr>
        <p:spPr>
          <a:xfrm>
            <a:off x="1461967" y="7340075"/>
            <a:ext cx="6821719" cy="605898"/>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5. Atividade 1 – Remix de história com IA (15 min)</a:t>
            </a:r>
          </a:p>
        </p:txBody>
      </p:sp>
      <p:cxnSp>
        <p:nvCxnSpPr>
          <p:cNvPr id="21" name="Straight Connector 20">
            <a:extLst>
              <a:ext uri="{FF2B5EF4-FFF2-40B4-BE49-F238E27FC236}">
                <a16:creationId xmlns:a16="http://schemas.microsoft.com/office/drawing/2014/main" id="{5BA4A8F4-B227-E000-90C4-65907F254A2F}"/>
              </a:ext>
            </a:extLst>
          </p:cNvPr>
          <p:cNvCxnSpPr>
            <a:cxnSpLocks/>
          </p:cNvCxnSpPr>
          <p:nvPr/>
        </p:nvCxnSpPr>
        <p:spPr>
          <a:xfrm>
            <a:off x="1169122" y="7749613"/>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E75CEAF1-4967-07C7-DAF0-8D318B2D3950}"/>
              </a:ext>
            </a:extLst>
          </p:cNvPr>
          <p:cNvGrpSpPr/>
          <p:nvPr/>
        </p:nvGrpSpPr>
        <p:grpSpPr>
          <a:xfrm>
            <a:off x="631972" y="7229807"/>
            <a:ext cx="668030" cy="667301"/>
            <a:chOff x="7257599" y="768348"/>
            <a:chExt cx="868457" cy="867509"/>
          </a:xfrm>
          <a:solidFill>
            <a:srgbClr val="282666"/>
          </a:solidFill>
        </p:grpSpPr>
        <p:sp>
          <p:nvSpPr>
            <p:cNvPr id="24" name="Freeform 15">
              <a:extLst>
                <a:ext uri="{FF2B5EF4-FFF2-40B4-BE49-F238E27FC236}">
                  <a16:creationId xmlns:a16="http://schemas.microsoft.com/office/drawing/2014/main" id="{21595BE9-C45D-1DAF-CA19-90A1280A0C68}"/>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6" name="Graphic 2">
              <a:extLst>
                <a:ext uri="{FF2B5EF4-FFF2-40B4-BE49-F238E27FC236}">
                  <a16:creationId xmlns:a16="http://schemas.microsoft.com/office/drawing/2014/main" id="{824E4C80-E6AB-0360-2117-21871767E277}"/>
                </a:ext>
              </a:extLst>
            </p:cNvPr>
            <p:cNvGrpSpPr/>
            <p:nvPr/>
          </p:nvGrpSpPr>
          <p:grpSpPr>
            <a:xfrm>
              <a:off x="7257599" y="768348"/>
              <a:ext cx="868457" cy="867509"/>
              <a:chOff x="7257599" y="768348"/>
              <a:chExt cx="868457" cy="867509"/>
            </a:xfrm>
            <a:grpFill/>
          </p:grpSpPr>
          <p:sp>
            <p:nvSpPr>
              <p:cNvPr id="27" name="Freeform 17">
                <a:extLst>
                  <a:ext uri="{FF2B5EF4-FFF2-40B4-BE49-F238E27FC236}">
                    <a16:creationId xmlns:a16="http://schemas.microsoft.com/office/drawing/2014/main" id="{798A9854-83A2-9A05-D16E-BE09655C2D08}"/>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Freeform 18">
                <a:extLst>
                  <a:ext uri="{FF2B5EF4-FFF2-40B4-BE49-F238E27FC236}">
                    <a16:creationId xmlns:a16="http://schemas.microsoft.com/office/drawing/2014/main" id="{9CC81EC1-6AC4-FE60-4374-64C8CA783D9E}"/>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9" name="Freeform 19">
                <a:extLst>
                  <a:ext uri="{FF2B5EF4-FFF2-40B4-BE49-F238E27FC236}">
                    <a16:creationId xmlns:a16="http://schemas.microsoft.com/office/drawing/2014/main" id="{79642378-C45F-F7BD-36B9-4BA77D673523}"/>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0" name="Freeform 20">
                <a:extLst>
                  <a:ext uri="{FF2B5EF4-FFF2-40B4-BE49-F238E27FC236}">
                    <a16:creationId xmlns:a16="http://schemas.microsoft.com/office/drawing/2014/main" id="{C4F27A32-0361-5899-64C0-0F67D445D9C3}"/>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1" name="Freeform 21">
                <a:extLst>
                  <a:ext uri="{FF2B5EF4-FFF2-40B4-BE49-F238E27FC236}">
                    <a16:creationId xmlns:a16="http://schemas.microsoft.com/office/drawing/2014/main" id="{D4DF911C-D7E0-7BDD-233A-8A003A986F5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077910860"/>
      </p:ext>
    </p:extLst>
  </p:cSld>
  <p:clrMapOvr>
    <a:masterClrMapping/>
  </p:clrMapOvr>
</p:sld>
</file>

<file path=ppt/slides/slide2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4BFEC-8EB4-8189-6543-6A2B975B170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41F15E-BE71-2EFA-DA73-264F5E6F6017}"/>
              </a:ext>
            </a:extLst>
          </p:cNvPr>
          <p:cNvSpPr>
            <a:spLocks noGrp="1"/>
          </p:cNvSpPr>
          <p:nvPr>
            <p:ph type="sldNum" sz="quarter" idx="4"/>
          </p:nvPr>
        </p:nvSpPr>
        <p:spPr/>
        <p:txBody>
          <a:bodyPr/>
          <a:lstStyle/>
          <a:p>
            <a:fld id="{9C527BFA-2C0E-4CEC-B6A5-913A56FEF4B4}" type="slidenum">
              <a:rPr lang="fr-CA" smtClean="0"/>
              <a:t>29</a:t>
            </a:fld>
            <a:endParaRPr lang="fr-CA" dirty="0"/>
          </a:p>
        </p:txBody>
      </p:sp>
      <p:sp>
        <p:nvSpPr>
          <p:cNvPr id="8" name="Text Placeholder 7">
            <a:extLst>
              <a:ext uri="{FF2B5EF4-FFF2-40B4-BE49-F238E27FC236}">
                <a16:creationId xmlns:a16="http://schemas.microsoft.com/office/drawing/2014/main" id="{8DA42DA9-6525-A2C8-902F-875E4865CDAB}"/>
              </a:ext>
            </a:extLst>
          </p:cNvPr>
          <p:cNvSpPr>
            <a:spLocks noGrp="1"/>
          </p:cNvSpPr>
          <p:nvPr>
            <p:ph type="body" sz="quarter" idx="32"/>
          </p:nvPr>
        </p:nvSpPr>
        <p:spPr>
          <a:xfrm>
            <a:off x="748822" y="1755170"/>
            <a:ext cx="6576804" cy="5857304"/>
          </a:xfrm>
        </p:spPr>
        <p:txBody>
          <a:bodyPr numCol="1"/>
          <a:lstStyle/>
          <a:p>
            <a:pPr>
              <a:lnSpc>
                <a:spcPct val="100000"/>
              </a:lnSpc>
            </a:pPr>
            <a:r>
              <a:rPr lang="en-GB" sz="1400" b="1" dirty="0"/>
              <a:t>Escolha 1 ou deixe os alunos escolherem</a:t>
            </a:r>
          </a:p>
          <a:p>
            <a:pPr>
              <a:lnSpc>
                <a:spcPct val="100000"/>
              </a:lnSpc>
            </a:pPr>
            <a:r>
              <a:rPr lang="en-GB" sz="1400" dirty="0"/>
              <a:t>Magic Write «Crie três slogans para um evento de empoderamento feminino.»</a:t>
            </a:r>
          </a:p>
          <a:p>
            <a:pPr>
              <a:lnSpc>
                <a:spcPct val="100000"/>
              </a:lnSpc>
            </a:pPr>
            <a:r>
              <a:rPr lang="en-GB" sz="1400" dirty="0"/>
              <a:t>Texto para imagem “Crie um horizonte urbano de sonho ao pôr do sol.”</a:t>
            </a:r>
          </a:p>
          <a:p>
            <a:pPr>
              <a:lnSpc>
                <a:spcPct val="100000"/>
              </a:lnSpc>
            </a:pPr>
            <a:r>
              <a:rPr lang="en-GB" sz="1400" dirty="0"/>
              <a:t>Edição de modelo - Modifique uma publicação nas redes sociais para o seu próprio grupo de interesse</a:t>
            </a:r>
          </a:p>
          <a:p>
            <a:pPr>
              <a:lnSpc>
                <a:spcPct val="100000"/>
              </a:lnSpc>
            </a:pPr>
            <a:endParaRPr lang="en-GB" sz="1400" dirty="0"/>
          </a:p>
          <a:p>
            <a:pPr>
              <a:lnSpc>
                <a:spcPct val="100000"/>
              </a:lnSpc>
            </a:pPr>
            <a:r>
              <a:rPr lang="en-GB" sz="1400" dirty="0"/>
              <a:t>O objetivo é ajudar os alunos a brincar com ferramentas de IA e ver que podem criar coisas reais e úteis, mesmo sem experiência prévia.</a:t>
            </a:r>
            <a:endParaRPr lang="en-US" sz="1400" b="1" i="1" dirty="0"/>
          </a:p>
        </p:txBody>
      </p:sp>
      <p:sp>
        <p:nvSpPr>
          <p:cNvPr id="10" name="Text Placeholder 9">
            <a:extLst>
              <a:ext uri="{FF2B5EF4-FFF2-40B4-BE49-F238E27FC236}">
                <a16:creationId xmlns:a16="http://schemas.microsoft.com/office/drawing/2014/main" id="{FF7BEE59-D98C-F2FB-BB6A-2B2E9E814DC2}"/>
              </a:ext>
            </a:extLst>
          </p:cNvPr>
          <p:cNvSpPr>
            <a:spLocks noGrp="1"/>
          </p:cNvSpPr>
          <p:nvPr>
            <p:ph type="body" sz="quarter" idx="38"/>
          </p:nvPr>
        </p:nvSpPr>
        <p:spPr>
          <a:xfrm>
            <a:off x="1403058" y="826314"/>
            <a:ext cx="6821719" cy="605898"/>
          </a:xfrm>
        </p:spPr>
        <p:txBody>
          <a:bodyPr/>
          <a:lstStyle/>
          <a:p>
            <a:r>
              <a:rPr lang="en-GB" sz="1800" b="1" dirty="0"/>
              <a:t>6. Atividade 2 – Tarefa prática de IA do Canva (15 min)</a:t>
            </a:r>
          </a:p>
        </p:txBody>
      </p:sp>
      <p:pic>
        <p:nvPicPr>
          <p:cNvPr id="13" name="Picture Placeholder 12">
            <a:extLst>
              <a:ext uri="{FF2B5EF4-FFF2-40B4-BE49-F238E27FC236}">
                <a16:creationId xmlns:a16="http://schemas.microsoft.com/office/drawing/2014/main" id="{55AFD110-41D8-2491-4621-E69D416EF384}"/>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a:stretch/>
        </p:blipFill>
        <p:spPr>
          <a:xfrm>
            <a:off x="0" y="6629401"/>
            <a:ext cx="7457282" cy="4263564"/>
          </a:xfrm>
        </p:spPr>
      </p:pic>
      <p:cxnSp>
        <p:nvCxnSpPr>
          <p:cNvPr id="14" name="Straight Connector 13">
            <a:extLst>
              <a:ext uri="{FF2B5EF4-FFF2-40B4-BE49-F238E27FC236}">
                <a16:creationId xmlns:a16="http://schemas.microsoft.com/office/drawing/2014/main" id="{56412655-0331-35BC-BA81-2B284647BB26}"/>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B673C56F-A24A-7536-9DB0-AF50291A078E}"/>
              </a:ext>
            </a:extLst>
          </p:cNvPr>
          <p:cNvSpPr/>
          <p:nvPr/>
        </p:nvSpPr>
        <p:spPr>
          <a:xfrm>
            <a:off x="3616036" y="3990109"/>
            <a:ext cx="3156869" cy="2119975"/>
          </a:xfrm>
          <a:prstGeom prst="roundRect">
            <a:avLst/>
          </a:prstGeom>
          <a:solidFill>
            <a:srgbClr val="653795"/>
          </a:solidFill>
          <a:ln w="38100">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6">
            <a:extLst>
              <a:ext uri="{FF2B5EF4-FFF2-40B4-BE49-F238E27FC236}">
                <a16:creationId xmlns:a16="http://schemas.microsoft.com/office/drawing/2014/main" id="{75C0E1AC-5BE9-3726-EC8F-D32AE8FD0E15}"/>
              </a:ext>
            </a:extLst>
          </p:cNvPr>
          <p:cNvSpPr txBox="1">
            <a:spLocks/>
          </p:cNvSpPr>
          <p:nvPr/>
        </p:nvSpPr>
        <p:spPr>
          <a:xfrm>
            <a:off x="3809801" y="4409811"/>
            <a:ext cx="2816983" cy="1700273"/>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l">
              <a:lnSpc>
                <a:spcPct val="100000"/>
              </a:lnSpc>
            </a:pPr>
            <a:r>
              <a:rPr lang="en-GB" sz="1800" dirty="0">
                <a:solidFill>
                  <a:schemeClr val="bg1"/>
                </a:solidFill>
              </a:rPr>
              <a:t>Dica</a:t>
            </a:r>
            <a:r>
              <a:rPr lang="en-GB" sz="1800" b="1" dirty="0">
                <a:solidFill>
                  <a:schemeClr val="bg1"/>
                </a:solidFill>
              </a:rPr>
              <a:t> do facilitador</a:t>
            </a:r>
            <a:r>
              <a:rPr lang="en-GB" sz="1800" dirty="0">
                <a:solidFill>
                  <a:schemeClr val="bg1"/>
                </a:solidFill>
              </a:rPr>
              <a:t>... Celebre a experimentação. Não há resultados «errados», apenas aprendizagem.</a:t>
            </a:r>
            <a:endParaRPr lang="en-US" sz="1000" dirty="0">
              <a:solidFill>
                <a:schemeClr val="bg1"/>
              </a:solidFill>
            </a:endParaRPr>
          </a:p>
        </p:txBody>
      </p:sp>
      <p:grpSp>
        <p:nvGrpSpPr>
          <p:cNvPr id="5" name="Group 4">
            <a:extLst>
              <a:ext uri="{FF2B5EF4-FFF2-40B4-BE49-F238E27FC236}">
                <a16:creationId xmlns:a16="http://schemas.microsoft.com/office/drawing/2014/main" id="{BECE5256-BB10-799A-716F-6C8732F67AE1}"/>
              </a:ext>
            </a:extLst>
          </p:cNvPr>
          <p:cNvGrpSpPr/>
          <p:nvPr/>
        </p:nvGrpSpPr>
        <p:grpSpPr>
          <a:xfrm>
            <a:off x="41999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B1B5FBDE-AF59-7B43-2FE7-E4DDD1C71781}"/>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888CCD79-C64F-5530-EA6E-36B39D3E23F2}"/>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83D9A3CD-B201-340A-1335-C9209E156EC9}"/>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2F4A5A42-3407-6AA5-2073-FEB7FC09B970}"/>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EAD6AE94-2BA7-613E-0E12-EA960F29E236}"/>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470060005"/>
      </p:ext>
    </p:extLst>
  </p:cSld>
  <p:clrMapOvr>
    <a:masterClrMapping/>
  </p:clrMapOvr>
</p:sld>
</file>

<file path=ppt/slides/slide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BA4FE1B4-0169-CACD-4904-ABC43BD74262}"/>
              </a:ext>
            </a:extLst>
          </p:cNvPr>
          <p:cNvSpPr>
            <a:spLocks noGrp="1"/>
          </p:cNvSpPr>
          <p:nvPr>
            <p:ph type="body" sz="quarter" idx="14"/>
          </p:nvPr>
        </p:nvSpPr>
        <p:spPr/>
        <p:txBody>
          <a:bodyPr/>
          <a:lstStyle/>
          <a:p>
            <a:r>
              <a:rPr lang="en-US" dirty="0"/>
              <a:t>01</a:t>
            </a:r>
          </a:p>
        </p:txBody>
      </p:sp>
      <p:sp>
        <p:nvSpPr>
          <p:cNvPr id="29" name="Text Placeholder 28">
            <a:extLst>
              <a:ext uri="{FF2B5EF4-FFF2-40B4-BE49-F238E27FC236}">
                <a16:creationId xmlns:a16="http://schemas.microsoft.com/office/drawing/2014/main" id="{B8F0D2E9-5CEF-E259-54B8-8E2A5235DE27}"/>
              </a:ext>
            </a:extLst>
          </p:cNvPr>
          <p:cNvSpPr>
            <a:spLocks noGrp="1"/>
          </p:cNvSpPr>
          <p:nvPr>
            <p:ph type="body" sz="quarter" idx="15"/>
          </p:nvPr>
        </p:nvSpPr>
        <p:spPr/>
        <p:txBody>
          <a:bodyPr/>
          <a:lstStyle/>
          <a:p>
            <a:r>
              <a:rPr lang="en-US" dirty="0"/>
              <a:t>Detalhes sobre este guia</a:t>
            </a:r>
          </a:p>
        </p:txBody>
      </p:sp>
      <p:sp>
        <p:nvSpPr>
          <p:cNvPr id="16" name="Slide Number Placeholder 15">
            <a:extLst>
              <a:ext uri="{FF2B5EF4-FFF2-40B4-BE49-F238E27FC236}">
                <a16:creationId xmlns:a16="http://schemas.microsoft.com/office/drawing/2014/main" id="{2863423A-3E0A-DEFF-E25F-0BEEED125400}"/>
              </a:ext>
            </a:extLst>
          </p:cNvPr>
          <p:cNvSpPr>
            <a:spLocks noGrp="1"/>
          </p:cNvSpPr>
          <p:nvPr>
            <p:ph type="sldNum" sz="quarter" idx="4294967295"/>
          </p:nvPr>
        </p:nvSpPr>
        <p:spPr>
          <a:xfrm>
            <a:off x="7383463" y="10447338"/>
            <a:ext cx="392112" cy="363537"/>
          </a:xfrm>
        </p:spPr>
        <p:txBody>
          <a:bodyPr/>
          <a:lstStyle/>
          <a:p>
            <a:fld id="{9C527BFA-2C0E-4CEC-B6A5-913A56FEF4B4}" type="slidenum">
              <a:rPr lang="fr-CA" smtClean="0"/>
              <a:t>3</a:t>
            </a:fld>
            <a:endParaRPr lang="fr-CA" dirty="0"/>
          </a:p>
        </p:txBody>
      </p:sp>
      <p:pic>
        <p:nvPicPr>
          <p:cNvPr id="36" name="Picture Placeholder 35">
            <a:extLst>
              <a:ext uri="{FF2B5EF4-FFF2-40B4-BE49-F238E27FC236}">
                <a16:creationId xmlns:a16="http://schemas.microsoft.com/office/drawing/2014/main" id="{36A4B164-D108-E493-5738-459173452A74}"/>
              </a:ext>
            </a:extLst>
          </p:cNvPr>
          <p:cNvPicPr>
            <a:picLocks noGrp="1" noChangeAspect="1"/>
          </p:cNvPicPr>
          <p:nvPr>
            <p:ph type="pic" sz="quarter" idx="17"/>
          </p:nvPr>
        </p:nvPicPr>
        <p:blipFill>
          <a:blip r:embed="rId2" cstate="email">
            <a:extLst>
              <a:ext uri="{28A0092B-C50C-407E-A947-70E740481C1C}">
                <a14:useLocalDpi xmlns:a14="http://schemas.microsoft.com/office/drawing/2010/main"/>
              </a:ext>
            </a:extLst>
          </a:blip>
          <a:srcRect/>
          <a:stretch>
            <a:fillRect/>
          </a:stretch>
        </p:blipFill>
        <p:spPr/>
      </p:pic>
      <p:pic>
        <p:nvPicPr>
          <p:cNvPr id="37" name="Picture 36">
            <a:extLst>
              <a:ext uri="{FF2B5EF4-FFF2-40B4-BE49-F238E27FC236}">
                <a16:creationId xmlns:a16="http://schemas.microsoft.com/office/drawing/2014/main" id="{9547C3B8-114A-CE59-56D3-2827CB68B7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4777284">
            <a:off x="-2563839" y="3517569"/>
            <a:ext cx="5127676" cy="4367161"/>
          </a:xfrm>
          <a:prstGeom prst="rect">
            <a:avLst/>
          </a:prstGeom>
        </p:spPr>
      </p:pic>
    </p:spTree>
    <p:extLst>
      <p:ext uri="{BB962C8B-B14F-4D97-AF65-F5344CB8AC3E}">
        <p14:creationId xmlns:p14="http://schemas.microsoft.com/office/powerpoint/2010/main" val="3730578741"/>
      </p:ext>
    </p:extLst>
  </p:cSld>
  <p:clrMapOvr>
    <a:masterClrMapping/>
  </p:clrMapOvr>
</p:sld>
</file>

<file path=ppt/slides/slide3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1F92E-747C-0481-7F7F-12B979C42056}"/>
            </a:ext>
          </a:extLst>
        </p:cNvPr>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C68F5A31-CDF3-55B3-5F1F-FF9EE0D08250}"/>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a:stretch/>
        </p:blipFill>
        <p:spPr>
          <a:xfrm>
            <a:off x="0" y="3879385"/>
            <a:ext cx="7457282" cy="4263564"/>
          </a:xfrm>
        </p:spPr>
      </p:pic>
      <p:sp>
        <p:nvSpPr>
          <p:cNvPr id="5" name="Flowchart: Delay 4">
            <a:extLst>
              <a:ext uri="{FF2B5EF4-FFF2-40B4-BE49-F238E27FC236}">
                <a16:creationId xmlns:a16="http://schemas.microsoft.com/office/drawing/2014/main" id="{D1605699-12C6-89DC-02B4-C421A32AD501}"/>
              </a:ext>
            </a:extLst>
          </p:cNvPr>
          <p:cNvSpPr/>
          <p:nvPr/>
        </p:nvSpPr>
        <p:spPr>
          <a:xfrm>
            <a:off x="-53076" y="6324600"/>
            <a:ext cx="6011916" cy="4583113"/>
          </a:xfrm>
          <a:prstGeom prst="flowChartDelay">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7E163CFC-BED1-4B42-C560-70C8635145A5}"/>
              </a:ext>
            </a:extLst>
          </p:cNvPr>
          <p:cNvSpPr>
            <a:spLocks noGrp="1"/>
          </p:cNvSpPr>
          <p:nvPr>
            <p:ph type="sldNum" sz="quarter" idx="4"/>
          </p:nvPr>
        </p:nvSpPr>
        <p:spPr/>
        <p:txBody>
          <a:bodyPr/>
          <a:lstStyle/>
          <a:p>
            <a:fld id="{9C527BFA-2C0E-4CEC-B6A5-913A56FEF4B4}" type="slidenum">
              <a:rPr lang="fr-CA" smtClean="0"/>
              <a:t>30</a:t>
            </a:fld>
            <a:endParaRPr lang="fr-CA" dirty="0"/>
          </a:p>
        </p:txBody>
      </p:sp>
      <p:sp>
        <p:nvSpPr>
          <p:cNvPr id="8" name="Text Placeholder 7">
            <a:extLst>
              <a:ext uri="{FF2B5EF4-FFF2-40B4-BE49-F238E27FC236}">
                <a16:creationId xmlns:a16="http://schemas.microsoft.com/office/drawing/2014/main" id="{09F8EDC2-F174-591B-7D5B-7D1DF31DCEC4}"/>
              </a:ext>
            </a:extLst>
          </p:cNvPr>
          <p:cNvSpPr>
            <a:spLocks noGrp="1"/>
          </p:cNvSpPr>
          <p:nvPr>
            <p:ph type="body" sz="quarter" idx="32"/>
          </p:nvPr>
        </p:nvSpPr>
        <p:spPr>
          <a:xfrm>
            <a:off x="449950" y="1378857"/>
            <a:ext cx="6821720" cy="5857304"/>
          </a:xfrm>
        </p:spPr>
        <p:txBody>
          <a:bodyPr numCol="1"/>
          <a:lstStyle/>
          <a:p>
            <a:pPr>
              <a:lnSpc>
                <a:spcPct val="100000"/>
              </a:lnSpc>
            </a:pPr>
            <a:r>
              <a:rPr lang="en-GB" sz="1400" b="1" dirty="0"/>
              <a:t>Pergunte</a:t>
            </a:r>
          </a:p>
          <a:p>
            <a:pPr>
              <a:lnSpc>
                <a:spcPct val="100000"/>
              </a:lnSpc>
            </a:pPr>
            <a:r>
              <a:rPr lang="en-GB" sz="1400" dirty="0"/>
              <a:t>Que parte da sessão de hoje ajudou você a se sentir mais confiante em relação à IA?</a:t>
            </a:r>
          </a:p>
          <a:p>
            <a:pPr>
              <a:lnSpc>
                <a:spcPct val="100000"/>
              </a:lnSpc>
            </a:pPr>
            <a:r>
              <a:rPr lang="en-GB" sz="1400" dirty="0"/>
              <a:t>Para que você tentaria usar uma ferramenta de IA na próxima semana?</a:t>
            </a:r>
          </a:p>
          <a:p>
            <a:pPr>
              <a:lnSpc>
                <a:spcPct val="100000"/>
              </a:lnSpc>
            </a:pPr>
            <a:endParaRPr lang="en-GB" sz="1400" dirty="0"/>
          </a:p>
          <a:p>
            <a:pPr>
              <a:lnSpc>
                <a:spcPct val="100000"/>
              </a:lnSpc>
            </a:pPr>
            <a:r>
              <a:rPr lang="en-GB" sz="1400" b="1" dirty="0"/>
              <a:t>Sugestões opcionais para o «bilhete de saída»:</a:t>
            </a:r>
          </a:p>
          <a:p>
            <a:pPr>
              <a:lnSpc>
                <a:spcPct val="100000"/>
              </a:lnSpc>
            </a:pPr>
            <a:r>
              <a:rPr lang="en-GB" sz="1400" dirty="0"/>
              <a:t>«Hoje aprendi que posso usar a IA para...»</a:t>
            </a:r>
          </a:p>
          <a:p>
            <a:pPr>
              <a:lnSpc>
                <a:spcPct val="100000"/>
              </a:lnSpc>
            </a:pPr>
            <a:r>
              <a:rPr lang="en-GB" sz="1400" dirty="0"/>
              <a:t>«Uma ferramenta que quero explorar mais é...»</a:t>
            </a:r>
            <a:endParaRPr lang="en-US" sz="1400" i="1" dirty="0"/>
          </a:p>
        </p:txBody>
      </p:sp>
      <p:sp>
        <p:nvSpPr>
          <p:cNvPr id="10" name="Text Placeholder 9">
            <a:extLst>
              <a:ext uri="{FF2B5EF4-FFF2-40B4-BE49-F238E27FC236}">
                <a16:creationId xmlns:a16="http://schemas.microsoft.com/office/drawing/2014/main" id="{52E7CB54-6CAE-D7EA-563E-958399D14618}"/>
              </a:ext>
            </a:extLst>
          </p:cNvPr>
          <p:cNvSpPr>
            <a:spLocks noGrp="1"/>
          </p:cNvSpPr>
          <p:nvPr>
            <p:ph type="body" sz="quarter" idx="38"/>
          </p:nvPr>
        </p:nvSpPr>
        <p:spPr>
          <a:xfrm>
            <a:off x="1403058" y="826314"/>
            <a:ext cx="6821719" cy="605898"/>
          </a:xfrm>
        </p:spPr>
        <p:txBody>
          <a:bodyPr/>
          <a:lstStyle/>
          <a:p>
            <a:r>
              <a:rPr lang="en-GB" sz="1800" b="1" dirty="0"/>
              <a:t>7. Recapitulação e reflexão (5 a 10 minutos)</a:t>
            </a:r>
          </a:p>
        </p:txBody>
      </p:sp>
      <p:cxnSp>
        <p:nvCxnSpPr>
          <p:cNvPr id="14" name="Straight Connector 13">
            <a:extLst>
              <a:ext uri="{FF2B5EF4-FFF2-40B4-BE49-F238E27FC236}">
                <a16:creationId xmlns:a16="http://schemas.microsoft.com/office/drawing/2014/main" id="{2672AF47-1446-BCE1-6BC2-145949FC5B86}"/>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F8BB309-C796-DCAE-9B31-C6A57E411736}"/>
              </a:ext>
            </a:extLst>
          </p:cNvPr>
          <p:cNvGrpSpPr/>
          <p:nvPr/>
        </p:nvGrpSpPr>
        <p:grpSpPr>
          <a:xfrm>
            <a:off x="603006" y="644850"/>
            <a:ext cx="668030" cy="667301"/>
            <a:chOff x="7257599" y="768348"/>
            <a:chExt cx="868457" cy="867509"/>
          </a:xfrm>
          <a:solidFill>
            <a:srgbClr val="282666"/>
          </a:solidFill>
        </p:grpSpPr>
        <p:sp>
          <p:nvSpPr>
            <p:cNvPr id="16" name="Freeform 15">
              <a:extLst>
                <a:ext uri="{FF2B5EF4-FFF2-40B4-BE49-F238E27FC236}">
                  <a16:creationId xmlns:a16="http://schemas.microsoft.com/office/drawing/2014/main" id="{A79D5987-B79E-1257-7EC7-29F23CE9C91F}"/>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6757C355-4A24-56F6-700F-4B8CFF3045D5}"/>
                </a:ext>
              </a:extLst>
            </p:cNvPr>
            <p:cNvGrpSpPr/>
            <p:nvPr/>
          </p:nvGrpSpPr>
          <p:grpSpPr>
            <a:xfrm>
              <a:off x="7257599" y="768348"/>
              <a:ext cx="868457" cy="867509"/>
              <a:chOff x="7257599" y="768348"/>
              <a:chExt cx="868457" cy="867509"/>
            </a:xfrm>
            <a:grpFill/>
          </p:grpSpPr>
          <p:sp>
            <p:nvSpPr>
              <p:cNvPr id="18" name="Freeform 17">
                <a:extLst>
                  <a:ext uri="{FF2B5EF4-FFF2-40B4-BE49-F238E27FC236}">
                    <a16:creationId xmlns:a16="http://schemas.microsoft.com/office/drawing/2014/main" id="{CA26FAB1-AFC9-A938-94D0-72A9A2050089}"/>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8E27F201-2C40-CA6D-3C39-E328FAB26453}"/>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59A3955B-4A2C-F6C2-B49F-AA324787A4D4}"/>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E791161F-0865-E5F8-E474-0B9344EE103E}"/>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100AC87E-3E81-0D4E-C239-779A0588B344}"/>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4" name="Text Placeholder 6">
            <a:extLst>
              <a:ext uri="{FF2B5EF4-FFF2-40B4-BE49-F238E27FC236}">
                <a16:creationId xmlns:a16="http://schemas.microsoft.com/office/drawing/2014/main" id="{810AA83D-F579-E49C-B11E-B071FFD1277C}"/>
              </a:ext>
            </a:extLst>
          </p:cNvPr>
          <p:cNvSpPr txBox="1">
            <a:spLocks/>
          </p:cNvSpPr>
          <p:nvPr/>
        </p:nvSpPr>
        <p:spPr>
          <a:xfrm>
            <a:off x="318292" y="6974921"/>
            <a:ext cx="5076667" cy="3287942"/>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l">
              <a:lnSpc>
                <a:spcPct val="100000"/>
              </a:lnSpc>
            </a:pPr>
            <a:r>
              <a:rPr lang="en-GB" sz="1800" b="1" dirty="0">
                <a:solidFill>
                  <a:schemeClr val="bg1"/>
                </a:solidFill>
              </a:rPr>
              <a:t>Dicas adicionais para facilitadores</a:t>
            </a:r>
          </a:p>
          <a:p>
            <a:pPr marL="457200" indent="-457200" algn="l">
              <a:lnSpc>
                <a:spcPct val="100000"/>
              </a:lnSpc>
              <a:buFont typeface="+mj-lt"/>
              <a:buAutoNum type="arabicPeriod"/>
            </a:pPr>
            <a:r>
              <a:rPr lang="en-GB" sz="1800" dirty="0">
                <a:solidFill>
                  <a:schemeClr val="bg1"/>
                </a:solidFill>
              </a:rPr>
              <a:t>Mantenha um tom divertido e encorajador. Esta sessão tem como objetivo desenvolver a confiança, não as competências técnicas.</a:t>
            </a:r>
          </a:p>
          <a:p>
            <a:pPr marL="457200" indent="-457200" algn="l">
              <a:lnSpc>
                <a:spcPct val="100000"/>
              </a:lnSpc>
              <a:buFont typeface="+mj-lt"/>
              <a:buAutoNum type="arabicPeriod"/>
            </a:pPr>
            <a:r>
              <a:rPr lang="en-GB" sz="1800" dirty="0">
                <a:solidFill>
                  <a:schemeClr val="bg1"/>
                </a:solidFill>
              </a:rPr>
              <a:t>Se os alunos estiverem hesitantes, faça mais atividades em grupo antes de pedir que tentem sozinhos.</a:t>
            </a:r>
          </a:p>
          <a:p>
            <a:pPr marL="457200" indent="-457200" algn="l">
              <a:lnSpc>
                <a:spcPct val="100000"/>
              </a:lnSpc>
              <a:buFont typeface="+mj-lt"/>
              <a:buAutoNum type="arabicPeriod"/>
            </a:pPr>
            <a:r>
              <a:rPr lang="en-GB" sz="1800" dirty="0">
                <a:solidFill>
                  <a:schemeClr val="bg1"/>
                </a:solidFill>
              </a:rPr>
              <a:t>Se o acesso à tecnologia for limitado, faça demonstrações ao vivo e incentive-os a tomar notas ou contar histórias.</a:t>
            </a:r>
            <a:endParaRPr lang="en-US" sz="1800" dirty="0">
              <a:solidFill>
                <a:schemeClr val="bg1"/>
              </a:solidFill>
            </a:endParaRPr>
          </a:p>
        </p:txBody>
      </p:sp>
    </p:spTree>
    <p:extLst>
      <p:ext uri="{BB962C8B-B14F-4D97-AF65-F5344CB8AC3E}">
        <p14:creationId xmlns:p14="http://schemas.microsoft.com/office/powerpoint/2010/main" val="3045185840"/>
      </p:ext>
    </p:extLst>
  </p:cSld>
  <p:clrMapOvr>
    <a:masterClrMapping/>
  </p:clrMapOvr>
</p:sld>
</file>

<file path=ppt/slides/slide3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75A99-95F3-C360-7792-9513081EFBAD}"/>
            </a:ext>
          </a:extLst>
        </p:cNvPr>
        <p:cNvGrpSpPr/>
        <p:nvPr/>
      </p:nvGrpSpPr>
      <p:grpSpPr>
        <a:xfrm>
          <a:off x="0" y="0"/>
          <a:ext cx="0" cy="0"/>
          <a:chOff x="0" y="0"/>
          <a:chExt cx="0" cy="0"/>
        </a:xfrm>
      </p:grpSpPr>
      <p:sp>
        <p:nvSpPr>
          <p:cNvPr id="28" name="Text Placeholder 27">
            <a:extLst>
              <a:ext uri="{FF2B5EF4-FFF2-40B4-BE49-F238E27FC236}">
                <a16:creationId xmlns:a16="http://schemas.microsoft.com/office/drawing/2014/main" id="{1F360602-A6F7-C4FA-138D-1F8DEC3E5FD0}"/>
              </a:ext>
            </a:extLst>
          </p:cNvPr>
          <p:cNvSpPr>
            <a:spLocks noGrp="1"/>
          </p:cNvSpPr>
          <p:nvPr>
            <p:ph type="body" sz="quarter" idx="14"/>
          </p:nvPr>
        </p:nvSpPr>
        <p:spPr/>
        <p:txBody>
          <a:bodyPr/>
          <a:lstStyle/>
          <a:p>
            <a:r>
              <a:rPr lang="en-US" dirty="0"/>
              <a:t>05</a:t>
            </a:r>
          </a:p>
        </p:txBody>
      </p:sp>
      <p:sp>
        <p:nvSpPr>
          <p:cNvPr id="29" name="Text Placeholder 28">
            <a:extLst>
              <a:ext uri="{FF2B5EF4-FFF2-40B4-BE49-F238E27FC236}">
                <a16:creationId xmlns:a16="http://schemas.microsoft.com/office/drawing/2014/main" id="{E3BFCFD9-7764-8F44-0221-8EF3FA0DE07B}"/>
              </a:ext>
            </a:extLst>
          </p:cNvPr>
          <p:cNvSpPr>
            <a:spLocks noGrp="1"/>
          </p:cNvSpPr>
          <p:nvPr>
            <p:ph type="body" sz="quarter" idx="15"/>
          </p:nvPr>
        </p:nvSpPr>
        <p:spPr>
          <a:xfrm>
            <a:off x="1539057" y="2471672"/>
            <a:ext cx="4169953" cy="2526153"/>
          </a:xfrm>
        </p:spPr>
        <p:txBody>
          <a:bodyPr/>
          <a:lstStyle/>
          <a:p>
            <a:r>
              <a:rPr lang="en-US" b="1" dirty="0"/>
              <a:t>Sessão 4 </a:t>
            </a:r>
          </a:p>
          <a:p>
            <a:r>
              <a:rPr lang="en-GB" dirty="0"/>
              <a:t>Empregos tecnológicos do futuro Como a IA está a moldar as carreiras</a:t>
            </a:r>
            <a:endParaRPr lang="en-US" dirty="0"/>
          </a:p>
        </p:txBody>
      </p:sp>
      <p:sp>
        <p:nvSpPr>
          <p:cNvPr id="16" name="Slide Number Placeholder 15">
            <a:extLst>
              <a:ext uri="{FF2B5EF4-FFF2-40B4-BE49-F238E27FC236}">
                <a16:creationId xmlns:a16="http://schemas.microsoft.com/office/drawing/2014/main" id="{7263C740-38D6-02D6-4562-7A6D718D1C11}"/>
              </a:ext>
            </a:extLst>
          </p:cNvPr>
          <p:cNvSpPr>
            <a:spLocks noGrp="1"/>
          </p:cNvSpPr>
          <p:nvPr>
            <p:ph type="sldNum" sz="quarter" idx="4294967295"/>
          </p:nvPr>
        </p:nvSpPr>
        <p:spPr>
          <a:xfrm>
            <a:off x="7383463" y="10447338"/>
            <a:ext cx="392112" cy="363537"/>
          </a:xfrm>
        </p:spPr>
        <p:txBody>
          <a:bodyPr/>
          <a:lstStyle/>
          <a:p>
            <a:fld id="{9C527BFA-2C0E-4CEC-B6A5-913A56FEF4B4}" type="slidenum">
              <a:rPr lang="fr-CA" smtClean="0"/>
              <a:t>31</a:t>
            </a:fld>
            <a:endParaRPr lang="fr-CA" dirty="0"/>
          </a:p>
        </p:txBody>
      </p:sp>
      <p:pic>
        <p:nvPicPr>
          <p:cNvPr id="5" name="Picture Placeholder 4">
            <a:extLst>
              <a:ext uri="{FF2B5EF4-FFF2-40B4-BE49-F238E27FC236}">
                <a16:creationId xmlns:a16="http://schemas.microsoft.com/office/drawing/2014/main" id="{F962E26C-160A-7C3E-54C8-EF6F5BEE67BF}"/>
              </a:ext>
            </a:extLst>
          </p:cNvPr>
          <p:cNvPicPr>
            <a:picLocks noGrp="1" noChangeAspect="1"/>
          </p:cNvPicPr>
          <p:nvPr>
            <p:ph type="pic" sz="quarter" idx="17"/>
          </p:nvPr>
        </p:nvPicPr>
        <p:blipFill>
          <a:blip r:embed="rId2" cstate="email">
            <a:extLst>
              <a:ext uri="{28A0092B-C50C-407E-A947-70E740481C1C}">
                <a14:useLocalDpi xmlns:a14="http://schemas.microsoft.com/office/drawing/2010/main"/>
              </a:ext>
            </a:extLst>
          </a:blip>
          <a:srcRect/>
          <a:stretch/>
        </p:blipFill>
        <p:spPr/>
      </p:pic>
      <p:pic>
        <p:nvPicPr>
          <p:cNvPr id="6" name="Picture 5">
            <a:extLst>
              <a:ext uri="{FF2B5EF4-FFF2-40B4-BE49-F238E27FC236}">
                <a16:creationId xmlns:a16="http://schemas.microsoft.com/office/drawing/2014/main" id="{28A180EF-5EE7-A004-4970-8DFC3FE923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4777284">
            <a:off x="-2563839" y="3517569"/>
            <a:ext cx="5127676" cy="4367161"/>
          </a:xfrm>
          <a:prstGeom prst="rect">
            <a:avLst/>
          </a:prstGeom>
        </p:spPr>
      </p:pic>
    </p:spTree>
    <p:extLst>
      <p:ext uri="{BB962C8B-B14F-4D97-AF65-F5344CB8AC3E}">
        <p14:creationId xmlns:p14="http://schemas.microsoft.com/office/powerpoint/2010/main" val="1427338797"/>
      </p:ext>
    </p:extLst>
  </p:cSld>
  <p:clrMapOvr>
    <a:masterClrMapping/>
  </p:clrMapOvr>
</p:sld>
</file>

<file path=ppt/slides/slide3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FC7E9-987D-7D95-F151-D3B4E5FA7969}"/>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158EB6CE-AAFC-F8FA-8563-AE47217920B5}"/>
              </a:ext>
            </a:extLst>
          </p:cNvPr>
          <p:cNvSpPr>
            <a:spLocks noGrp="1"/>
          </p:cNvSpPr>
          <p:nvPr>
            <p:ph type="body" sz="quarter" idx="32"/>
          </p:nvPr>
        </p:nvSpPr>
        <p:spPr>
          <a:xfrm>
            <a:off x="617152" y="6443718"/>
            <a:ext cx="6541269" cy="4003099"/>
          </a:xfrm>
        </p:spPr>
        <p:txBody>
          <a:bodyPr numCol="1"/>
          <a:lstStyle/>
          <a:p>
            <a:pPr>
              <a:lnSpc>
                <a:spcPct val="100000"/>
              </a:lnSpc>
            </a:pPr>
            <a:r>
              <a:rPr lang="en-GB" sz="1400" b="1" i="1" dirty="0"/>
              <a:t>Ao final deste módulo, os participantes serão capazes de</a:t>
            </a:r>
          </a:p>
          <a:p>
            <a:pPr>
              <a:lnSpc>
                <a:spcPct val="100000"/>
              </a:lnSpc>
            </a:pPr>
            <a:endParaRPr lang="en-GB" sz="800" b="1" i="1" dirty="0"/>
          </a:p>
          <a:p>
            <a:pPr marL="342900" indent="-342900">
              <a:lnSpc>
                <a:spcPct val="100000"/>
              </a:lnSpc>
              <a:buFont typeface="Arial" panose="020B0604020202020204" pitchFamily="34" charset="0"/>
              <a:buChar char="•"/>
            </a:pPr>
            <a:r>
              <a:rPr lang="en-GB" sz="1400" b="1" dirty="0"/>
              <a:t>Compreender </a:t>
            </a:r>
            <a:r>
              <a:rPr lang="en-GB" sz="1400" dirty="0"/>
              <a:t>como a IA está a remodelar diferentes setores de trabalho</a:t>
            </a:r>
          </a:p>
          <a:p>
            <a:pPr marL="342900" indent="-342900">
              <a:lnSpc>
                <a:spcPct val="100000"/>
              </a:lnSpc>
              <a:buFont typeface="Arial" panose="020B0604020202020204" pitchFamily="34" charset="0"/>
              <a:buChar char="•"/>
            </a:pPr>
            <a:r>
              <a:rPr lang="en-GB" sz="1400" b="1" dirty="0"/>
              <a:t>Reconhecer </a:t>
            </a:r>
            <a:r>
              <a:rPr lang="en-GB" sz="1400" dirty="0"/>
              <a:t>que as competências em IA são relevantes tanto para carreiras técnicas como criativas/não técnicas</a:t>
            </a:r>
          </a:p>
          <a:p>
            <a:pPr marL="342900" indent="-342900">
              <a:lnSpc>
                <a:spcPct val="100000"/>
              </a:lnSpc>
              <a:buFont typeface="Arial" panose="020B0604020202020204" pitchFamily="34" charset="0"/>
              <a:buChar char="•"/>
            </a:pPr>
            <a:r>
              <a:rPr lang="en-GB" sz="1400" b="1" dirty="0"/>
              <a:t>Identificar </a:t>
            </a:r>
            <a:r>
              <a:rPr lang="en-GB" sz="1400" dirty="0"/>
              <a:t>e desafiar estereótipos de género no setor tecnológico</a:t>
            </a:r>
          </a:p>
          <a:p>
            <a:pPr marL="342900" indent="-342900">
              <a:lnSpc>
                <a:spcPct val="100000"/>
              </a:lnSpc>
              <a:buFont typeface="Arial" panose="020B0604020202020204" pitchFamily="34" charset="0"/>
              <a:buChar char="•"/>
            </a:pPr>
            <a:r>
              <a:rPr lang="en-GB" sz="1400" b="1" dirty="0"/>
              <a:t>Explorar </a:t>
            </a:r>
            <a:r>
              <a:rPr lang="en-GB" sz="1400" dirty="0"/>
              <a:t>modelos femininos que trabalham com IA</a:t>
            </a:r>
          </a:p>
          <a:p>
            <a:pPr marL="342900" indent="-342900">
              <a:lnSpc>
                <a:spcPct val="100000"/>
              </a:lnSpc>
              <a:buFont typeface="Arial" panose="020B0604020202020204" pitchFamily="34" charset="0"/>
              <a:buChar char="•"/>
            </a:pPr>
            <a:r>
              <a:rPr lang="en-GB" sz="1400" b="1" dirty="0"/>
              <a:t>Construir </a:t>
            </a:r>
            <a:r>
              <a:rPr lang="en-GB" sz="1400" dirty="0"/>
              <a:t>confiança na orientação de ferramentas de IA por meio de prompts inclusivos</a:t>
            </a:r>
          </a:p>
          <a:p>
            <a:pPr marL="342900" indent="-342900">
              <a:lnSpc>
                <a:spcPct val="100000"/>
              </a:lnSpc>
              <a:buFont typeface="Arial" panose="020B0604020202020204" pitchFamily="34" charset="0"/>
              <a:buChar char="•"/>
            </a:pPr>
            <a:r>
              <a:rPr lang="en-GB" sz="1400" b="1" dirty="0"/>
              <a:t>Considere </a:t>
            </a:r>
            <a:r>
              <a:rPr lang="en-GB" sz="1400" dirty="0"/>
              <a:t>como a IA pode apoiar as suas próprias ideias ou empreendimentos comerciais</a:t>
            </a:r>
            <a:endParaRPr lang="en-US" sz="1400" dirty="0"/>
          </a:p>
        </p:txBody>
      </p:sp>
      <p:sp>
        <p:nvSpPr>
          <p:cNvPr id="28" name="Text Placeholder 27">
            <a:extLst>
              <a:ext uri="{FF2B5EF4-FFF2-40B4-BE49-F238E27FC236}">
                <a16:creationId xmlns:a16="http://schemas.microsoft.com/office/drawing/2014/main" id="{358761B9-575F-023B-F7CF-C8DE9D4F57C8}"/>
              </a:ext>
            </a:extLst>
          </p:cNvPr>
          <p:cNvSpPr>
            <a:spLocks noGrp="1"/>
          </p:cNvSpPr>
          <p:nvPr>
            <p:ph type="body" sz="quarter" idx="18"/>
          </p:nvPr>
        </p:nvSpPr>
        <p:spPr/>
        <p:txBody>
          <a:bodyPr/>
          <a:lstStyle/>
          <a:p>
            <a:r>
              <a:rPr lang="en-US" dirty="0"/>
              <a:t>Título</a:t>
            </a:r>
          </a:p>
        </p:txBody>
      </p:sp>
      <p:sp>
        <p:nvSpPr>
          <p:cNvPr id="29" name="Text Placeholder 28">
            <a:extLst>
              <a:ext uri="{FF2B5EF4-FFF2-40B4-BE49-F238E27FC236}">
                <a16:creationId xmlns:a16="http://schemas.microsoft.com/office/drawing/2014/main" id="{9E0B9089-BC9F-5F71-7679-B4488461FF61}"/>
              </a:ext>
            </a:extLst>
          </p:cNvPr>
          <p:cNvSpPr>
            <a:spLocks noGrp="1"/>
          </p:cNvSpPr>
          <p:nvPr>
            <p:ph type="body" sz="quarter" idx="19"/>
          </p:nvPr>
        </p:nvSpPr>
        <p:spPr/>
        <p:txBody>
          <a:bodyPr/>
          <a:lstStyle/>
          <a:p>
            <a:r>
              <a:rPr lang="en-US" dirty="0"/>
              <a:t>02</a:t>
            </a:r>
          </a:p>
        </p:txBody>
      </p:sp>
      <p:sp>
        <p:nvSpPr>
          <p:cNvPr id="16" name="Slide Number Placeholder 15">
            <a:extLst>
              <a:ext uri="{FF2B5EF4-FFF2-40B4-BE49-F238E27FC236}">
                <a16:creationId xmlns:a16="http://schemas.microsoft.com/office/drawing/2014/main" id="{042892F7-CEA6-7757-3BD1-DFB1A18114B2}"/>
              </a:ext>
            </a:extLst>
          </p:cNvPr>
          <p:cNvSpPr>
            <a:spLocks noGrp="1"/>
          </p:cNvSpPr>
          <p:nvPr>
            <p:ph type="sldNum" sz="quarter" idx="4"/>
          </p:nvPr>
        </p:nvSpPr>
        <p:spPr/>
        <p:txBody>
          <a:bodyPr/>
          <a:lstStyle/>
          <a:p>
            <a:fld id="{9C527BFA-2C0E-4CEC-B6A5-913A56FEF4B4}" type="slidenum">
              <a:rPr lang="fr-CA" smtClean="0"/>
              <a:t>32</a:t>
            </a:fld>
            <a:endParaRPr lang="fr-CA" dirty="0"/>
          </a:p>
        </p:txBody>
      </p:sp>
      <p:sp>
        <p:nvSpPr>
          <p:cNvPr id="2" name="Text Placeholder 1">
            <a:extLst>
              <a:ext uri="{FF2B5EF4-FFF2-40B4-BE49-F238E27FC236}">
                <a16:creationId xmlns:a16="http://schemas.microsoft.com/office/drawing/2014/main" id="{1DD05E4D-F3AF-7988-7B75-F90927DBEB83}"/>
              </a:ext>
            </a:extLst>
          </p:cNvPr>
          <p:cNvSpPr>
            <a:spLocks noGrp="1"/>
          </p:cNvSpPr>
          <p:nvPr>
            <p:ph type="body" sz="quarter" idx="35"/>
          </p:nvPr>
        </p:nvSpPr>
        <p:spPr/>
        <p:txBody>
          <a:bodyPr/>
          <a:lstStyle/>
          <a:p>
            <a:r>
              <a:rPr lang="en-US" sz="1800" dirty="0"/>
              <a:t>Sessão 4</a:t>
            </a:r>
          </a:p>
        </p:txBody>
      </p:sp>
      <p:sp>
        <p:nvSpPr>
          <p:cNvPr id="3" name="Text Placeholder 2">
            <a:extLst>
              <a:ext uri="{FF2B5EF4-FFF2-40B4-BE49-F238E27FC236}">
                <a16:creationId xmlns:a16="http://schemas.microsoft.com/office/drawing/2014/main" id="{7B8DEBF3-A187-3294-70CA-B8760E20E76C}"/>
              </a:ext>
            </a:extLst>
          </p:cNvPr>
          <p:cNvSpPr>
            <a:spLocks noGrp="1"/>
          </p:cNvSpPr>
          <p:nvPr>
            <p:ph type="body" sz="quarter" idx="36"/>
          </p:nvPr>
        </p:nvSpPr>
        <p:spPr>
          <a:xfrm>
            <a:off x="509263" y="3897751"/>
            <a:ext cx="3495458" cy="695374"/>
          </a:xfrm>
        </p:spPr>
        <p:txBody>
          <a:bodyPr/>
          <a:lstStyle/>
          <a:p>
            <a:r>
              <a:rPr lang="en-US" sz="2400" dirty="0"/>
              <a:t>Objetivos de aprendizagem</a:t>
            </a:r>
          </a:p>
        </p:txBody>
      </p:sp>
      <p:sp>
        <p:nvSpPr>
          <p:cNvPr id="35" name="Graphic 43">
            <a:extLst>
              <a:ext uri="{FF2B5EF4-FFF2-40B4-BE49-F238E27FC236}">
                <a16:creationId xmlns:a16="http://schemas.microsoft.com/office/drawing/2014/main" id="{54CE1BAD-BE8E-3D73-90B9-6B235CD04787}"/>
              </a:ext>
            </a:extLst>
          </p:cNvPr>
          <p:cNvSpPr/>
          <p:nvPr/>
        </p:nvSpPr>
        <p:spPr>
          <a:xfrm>
            <a:off x="3509274" y="914858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pic>
        <p:nvPicPr>
          <p:cNvPr id="9" name="Picture Placeholder 8">
            <a:extLst>
              <a:ext uri="{FF2B5EF4-FFF2-40B4-BE49-F238E27FC236}">
                <a16:creationId xmlns:a16="http://schemas.microsoft.com/office/drawing/2014/main" id="{14E57BD8-0460-6A31-2132-0CDE1B5C22B8}"/>
              </a:ext>
            </a:extLst>
          </p:cNvPr>
          <p:cNvPicPr>
            <a:picLocks noGrp="1" noChangeAspect="1"/>
          </p:cNvPicPr>
          <p:nvPr>
            <p:ph type="pic" sz="quarter" idx="34"/>
          </p:nvPr>
        </p:nvPicPr>
        <p:blipFill>
          <a:blip r:embed="rId2" cstate="email">
            <a:extLst>
              <a:ext uri="{28A0092B-C50C-407E-A947-70E740481C1C}">
                <a14:useLocalDpi xmlns:a14="http://schemas.microsoft.com/office/drawing/2010/main"/>
              </a:ext>
            </a:extLst>
          </a:blip>
          <a:srcRect/>
          <a:stretch/>
        </p:blipFill>
        <p:spPr/>
      </p:pic>
      <p:sp>
        <p:nvSpPr>
          <p:cNvPr id="10" name="Graphic 43">
            <a:extLst>
              <a:ext uri="{FF2B5EF4-FFF2-40B4-BE49-F238E27FC236}">
                <a16:creationId xmlns:a16="http://schemas.microsoft.com/office/drawing/2014/main" id="{3821EFDF-919A-CAEC-A210-3BE8B18C55AD}"/>
              </a:ext>
            </a:extLst>
          </p:cNvPr>
          <p:cNvSpPr/>
          <p:nvPr/>
        </p:nvSpPr>
        <p:spPr>
          <a:xfrm>
            <a:off x="4280116" y="620934"/>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grpSp>
        <p:nvGrpSpPr>
          <p:cNvPr id="4" name="Group 3">
            <a:extLst>
              <a:ext uri="{FF2B5EF4-FFF2-40B4-BE49-F238E27FC236}">
                <a16:creationId xmlns:a16="http://schemas.microsoft.com/office/drawing/2014/main" id="{2C05D06A-8148-8AE6-13C6-F74581AECCEF}"/>
              </a:ext>
            </a:extLst>
          </p:cNvPr>
          <p:cNvGrpSpPr/>
          <p:nvPr/>
        </p:nvGrpSpPr>
        <p:grpSpPr>
          <a:xfrm>
            <a:off x="4300858" y="8653745"/>
            <a:ext cx="1912290" cy="1446881"/>
            <a:chOff x="5700273" y="5386353"/>
            <a:chExt cx="766016" cy="767823"/>
          </a:xfrm>
          <a:solidFill>
            <a:srgbClr val="282666"/>
          </a:solidFill>
        </p:grpSpPr>
        <p:grpSp>
          <p:nvGrpSpPr>
            <p:cNvPr id="5" name="Graphic 2">
              <a:extLst>
                <a:ext uri="{FF2B5EF4-FFF2-40B4-BE49-F238E27FC236}">
                  <a16:creationId xmlns:a16="http://schemas.microsoft.com/office/drawing/2014/main" id="{319308D6-7394-8188-5B81-21D1CCD1D865}"/>
                </a:ext>
              </a:extLst>
            </p:cNvPr>
            <p:cNvGrpSpPr/>
            <p:nvPr/>
          </p:nvGrpSpPr>
          <p:grpSpPr>
            <a:xfrm>
              <a:off x="5844804" y="5531788"/>
              <a:ext cx="476953" cy="420947"/>
              <a:chOff x="5844804" y="5531788"/>
              <a:chExt cx="476953" cy="420947"/>
            </a:xfrm>
            <a:grpFill/>
          </p:grpSpPr>
          <p:sp>
            <p:nvSpPr>
              <p:cNvPr id="24" name="Freeform 352">
                <a:extLst>
                  <a:ext uri="{FF2B5EF4-FFF2-40B4-BE49-F238E27FC236}">
                    <a16:creationId xmlns:a16="http://schemas.microsoft.com/office/drawing/2014/main" id="{B4F88036-C477-3A29-DB1A-1CBAD3DD11F8}"/>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ED8623"/>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353">
                <a:extLst>
                  <a:ext uri="{FF2B5EF4-FFF2-40B4-BE49-F238E27FC236}">
                    <a16:creationId xmlns:a16="http://schemas.microsoft.com/office/drawing/2014/main" id="{6860200B-C4AB-7DA9-9F1A-78CDB49510E9}"/>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ED8623"/>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6" name="Graphic 2">
              <a:extLst>
                <a:ext uri="{FF2B5EF4-FFF2-40B4-BE49-F238E27FC236}">
                  <a16:creationId xmlns:a16="http://schemas.microsoft.com/office/drawing/2014/main" id="{DD05FC30-5888-27D2-39BC-6A60AA3BED4D}"/>
                </a:ext>
              </a:extLst>
            </p:cNvPr>
            <p:cNvGrpSpPr/>
            <p:nvPr/>
          </p:nvGrpSpPr>
          <p:grpSpPr>
            <a:xfrm>
              <a:off x="5700273" y="5386353"/>
              <a:ext cx="766016" cy="767823"/>
              <a:chOff x="5700273" y="5386353"/>
              <a:chExt cx="766016" cy="767823"/>
            </a:xfrm>
            <a:grpFill/>
          </p:grpSpPr>
          <p:sp>
            <p:nvSpPr>
              <p:cNvPr id="7" name="Freeform 338">
                <a:extLst>
                  <a:ext uri="{FF2B5EF4-FFF2-40B4-BE49-F238E27FC236}">
                    <a16:creationId xmlns:a16="http://schemas.microsoft.com/office/drawing/2014/main" id="{AC9A9FED-5ECA-6FDB-2381-2BBD23CB6160}"/>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339">
                <a:extLst>
                  <a:ext uri="{FF2B5EF4-FFF2-40B4-BE49-F238E27FC236}">
                    <a16:creationId xmlns:a16="http://schemas.microsoft.com/office/drawing/2014/main" id="{FD009D11-8EC8-4C33-1640-18E2B1587E3D}"/>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340">
                <a:extLst>
                  <a:ext uri="{FF2B5EF4-FFF2-40B4-BE49-F238E27FC236}">
                    <a16:creationId xmlns:a16="http://schemas.microsoft.com/office/drawing/2014/main" id="{B5E0440A-EA5D-C4B9-D385-739DB6CC4566}"/>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41">
                <a:extLst>
                  <a:ext uri="{FF2B5EF4-FFF2-40B4-BE49-F238E27FC236}">
                    <a16:creationId xmlns:a16="http://schemas.microsoft.com/office/drawing/2014/main" id="{3A553849-DB30-4B47-9E86-0578B33A56A0}"/>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42">
                <a:extLst>
                  <a:ext uri="{FF2B5EF4-FFF2-40B4-BE49-F238E27FC236}">
                    <a16:creationId xmlns:a16="http://schemas.microsoft.com/office/drawing/2014/main" id="{B6180A31-F148-B3DB-294D-306B20A2054D}"/>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43">
                <a:extLst>
                  <a:ext uri="{FF2B5EF4-FFF2-40B4-BE49-F238E27FC236}">
                    <a16:creationId xmlns:a16="http://schemas.microsoft.com/office/drawing/2014/main" id="{4CF46A94-13BC-C17B-51B0-8E897329B959}"/>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44">
                <a:extLst>
                  <a:ext uri="{FF2B5EF4-FFF2-40B4-BE49-F238E27FC236}">
                    <a16:creationId xmlns:a16="http://schemas.microsoft.com/office/drawing/2014/main" id="{156F9A09-616A-086C-FFC0-607DFF21AD31}"/>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345">
                <a:extLst>
                  <a:ext uri="{FF2B5EF4-FFF2-40B4-BE49-F238E27FC236}">
                    <a16:creationId xmlns:a16="http://schemas.microsoft.com/office/drawing/2014/main" id="{08FA4844-2B54-9427-3385-4559A2B2941B}"/>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346">
                <a:extLst>
                  <a:ext uri="{FF2B5EF4-FFF2-40B4-BE49-F238E27FC236}">
                    <a16:creationId xmlns:a16="http://schemas.microsoft.com/office/drawing/2014/main" id="{56B0F4D4-2512-AC36-49DC-594F56679D44}"/>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347">
                <a:extLst>
                  <a:ext uri="{FF2B5EF4-FFF2-40B4-BE49-F238E27FC236}">
                    <a16:creationId xmlns:a16="http://schemas.microsoft.com/office/drawing/2014/main" id="{20643FF8-A64C-BC83-9940-2FB6D39F0D23}"/>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348">
                <a:extLst>
                  <a:ext uri="{FF2B5EF4-FFF2-40B4-BE49-F238E27FC236}">
                    <a16:creationId xmlns:a16="http://schemas.microsoft.com/office/drawing/2014/main" id="{9CC28958-F0A7-1E24-6D3E-7AA52A8FC3EE}"/>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349">
                <a:extLst>
                  <a:ext uri="{FF2B5EF4-FFF2-40B4-BE49-F238E27FC236}">
                    <a16:creationId xmlns:a16="http://schemas.microsoft.com/office/drawing/2014/main" id="{E9AE4201-F6EE-A489-E3DF-D84521551E66}"/>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350">
                <a:extLst>
                  <a:ext uri="{FF2B5EF4-FFF2-40B4-BE49-F238E27FC236}">
                    <a16:creationId xmlns:a16="http://schemas.microsoft.com/office/drawing/2014/main" id="{574271A8-7771-F863-0FE1-3D27409E226E}"/>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351">
                <a:extLst>
                  <a:ext uri="{FF2B5EF4-FFF2-40B4-BE49-F238E27FC236}">
                    <a16:creationId xmlns:a16="http://schemas.microsoft.com/office/drawing/2014/main" id="{9834C660-DABB-31B4-A803-25D89A1D6F02}"/>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733062566"/>
      </p:ext>
    </p:extLst>
  </p:cSld>
  <p:clrMapOvr>
    <a:masterClrMapping/>
  </p:clrMapOvr>
</p:sld>
</file>

<file path=ppt/slides/slide3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F2AF9-B169-8573-9141-158191E5BAE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311383-3675-965B-CB69-E73FC5452155}"/>
              </a:ext>
            </a:extLst>
          </p:cNvPr>
          <p:cNvSpPr>
            <a:spLocks noGrp="1"/>
          </p:cNvSpPr>
          <p:nvPr>
            <p:ph type="sldNum" sz="quarter" idx="4"/>
          </p:nvPr>
        </p:nvSpPr>
        <p:spPr/>
        <p:txBody>
          <a:bodyPr/>
          <a:lstStyle/>
          <a:p>
            <a:fld id="{9C527BFA-2C0E-4CEC-B6A5-913A56FEF4B4}" type="slidenum">
              <a:rPr lang="fr-CA" smtClean="0"/>
              <a:t>33</a:t>
            </a:fld>
            <a:endParaRPr lang="fr-CA" dirty="0"/>
          </a:p>
        </p:txBody>
      </p:sp>
      <p:sp>
        <p:nvSpPr>
          <p:cNvPr id="7" name="Text Placeholder 6">
            <a:extLst>
              <a:ext uri="{FF2B5EF4-FFF2-40B4-BE49-F238E27FC236}">
                <a16:creationId xmlns:a16="http://schemas.microsoft.com/office/drawing/2014/main" id="{13DE06D8-3CEE-4097-3523-15D7B6BADAB9}"/>
              </a:ext>
            </a:extLst>
          </p:cNvPr>
          <p:cNvSpPr>
            <a:spLocks noGrp="1"/>
          </p:cNvSpPr>
          <p:nvPr>
            <p:ph type="body" sz="quarter" idx="32"/>
          </p:nvPr>
        </p:nvSpPr>
        <p:spPr>
          <a:xfrm>
            <a:off x="599826" y="1533222"/>
            <a:ext cx="6541269" cy="3813547"/>
          </a:xfrm>
        </p:spPr>
        <p:txBody>
          <a:bodyPr numCol="1"/>
          <a:lstStyle/>
          <a:p>
            <a:pPr marL="342900" indent="-342900">
              <a:lnSpc>
                <a:spcPct val="100000"/>
              </a:lnSpc>
              <a:buFont typeface="Arial" panose="020B0604020202020204" pitchFamily="34" charset="0"/>
              <a:buChar char="•"/>
            </a:pPr>
            <a:r>
              <a:rPr lang="en-GB" sz="1400" dirty="0"/>
              <a:t>Projetor ou ecrã para exibir vídeos curtos</a:t>
            </a:r>
          </a:p>
          <a:p>
            <a:pPr marL="342900" indent="-342900">
              <a:lnSpc>
                <a:spcPct val="100000"/>
              </a:lnSpc>
              <a:buFont typeface="Arial" panose="020B0604020202020204" pitchFamily="34" charset="0"/>
              <a:buChar char="•"/>
            </a:pPr>
            <a:r>
              <a:rPr lang="en-GB" sz="1400" dirty="0"/>
              <a:t>Quadro branco/quadro de flipchart e marcadores</a:t>
            </a:r>
          </a:p>
          <a:p>
            <a:pPr marL="342900" indent="-342900">
              <a:lnSpc>
                <a:spcPct val="100000"/>
              </a:lnSpc>
              <a:buFont typeface="Arial" panose="020B0604020202020204" pitchFamily="34" charset="0"/>
              <a:buChar char="•"/>
            </a:pPr>
            <a:r>
              <a:rPr lang="en-GB" sz="1400" dirty="0"/>
              <a:t>Dispositivos com acesso ao ChatGPT (ou conta de demonstração/respostas pré-geradas)</a:t>
            </a:r>
          </a:p>
          <a:p>
            <a:pPr marL="342900" indent="-342900">
              <a:lnSpc>
                <a:spcPct val="100000"/>
              </a:lnSpc>
              <a:buFont typeface="Arial" panose="020B0604020202020204" pitchFamily="34" charset="0"/>
              <a:buChar char="•"/>
            </a:pPr>
            <a:r>
              <a:rPr lang="en-GB" sz="1400" dirty="0"/>
              <a:t>Cartões de sugestões ou folhas de atividades impressas (opcional)</a:t>
            </a:r>
          </a:p>
          <a:p>
            <a:pPr marL="342900" indent="-342900">
              <a:lnSpc>
                <a:spcPct val="100000"/>
              </a:lnSpc>
              <a:buFont typeface="Arial" panose="020B0604020202020204" pitchFamily="34" charset="0"/>
              <a:buChar char="•"/>
            </a:pPr>
            <a:r>
              <a:rPr lang="en-GB" sz="1400" dirty="0"/>
              <a:t>Acesso à Internet (ou cópias offline de vídeos/entrevistas)</a:t>
            </a:r>
          </a:p>
          <a:p>
            <a:pPr marL="342900" indent="-342900">
              <a:lnSpc>
                <a:spcPct val="100000"/>
              </a:lnSpc>
              <a:buFont typeface="Arial" panose="020B0604020202020204" pitchFamily="34" charset="0"/>
              <a:buChar char="•"/>
            </a:pPr>
            <a:r>
              <a:rPr lang="en-GB" sz="1400" dirty="0"/>
              <a:t>Canetas, </a:t>
            </a:r>
            <a:r>
              <a:rPr lang="en-GB" sz="1400" dirty="0" err="1"/>
              <a:t>post-its </a:t>
            </a:r>
            <a:r>
              <a:rPr lang="en-GB" sz="1400" dirty="0"/>
              <a:t>ou ferramenta de colaboração digital (Padlet, </a:t>
            </a:r>
            <a:r>
              <a:rPr lang="en-GB" sz="1400" dirty="0" err="1"/>
              <a:t>Jamboard</a:t>
            </a:r>
            <a:r>
              <a:rPr lang="en-GB" sz="1400" dirty="0"/>
              <a:t>)</a:t>
            </a:r>
            <a:endParaRPr lang="en-US" sz="1400" dirty="0"/>
          </a:p>
        </p:txBody>
      </p:sp>
      <p:sp>
        <p:nvSpPr>
          <p:cNvPr id="9" name="Text Placeholder 8">
            <a:extLst>
              <a:ext uri="{FF2B5EF4-FFF2-40B4-BE49-F238E27FC236}">
                <a16:creationId xmlns:a16="http://schemas.microsoft.com/office/drawing/2014/main" id="{F5F15011-A52E-9CE6-AEEA-DD9D918CAF4B}"/>
              </a:ext>
            </a:extLst>
          </p:cNvPr>
          <p:cNvSpPr>
            <a:spLocks noGrp="1"/>
          </p:cNvSpPr>
          <p:nvPr>
            <p:ph type="body" sz="quarter" idx="38"/>
          </p:nvPr>
        </p:nvSpPr>
        <p:spPr>
          <a:xfrm>
            <a:off x="634478" y="525575"/>
            <a:ext cx="6506617" cy="381311"/>
          </a:xfrm>
        </p:spPr>
        <p:txBody>
          <a:bodyPr/>
          <a:lstStyle/>
          <a:p>
            <a:r>
              <a:rPr lang="en-US" sz="1800" dirty="0"/>
              <a:t>O que precisa para realizar a sessão</a:t>
            </a:r>
          </a:p>
        </p:txBody>
      </p:sp>
      <p:pic>
        <p:nvPicPr>
          <p:cNvPr id="13" name="Picture Placeholder 12">
            <a:extLst>
              <a:ext uri="{FF2B5EF4-FFF2-40B4-BE49-F238E27FC236}">
                <a16:creationId xmlns:a16="http://schemas.microsoft.com/office/drawing/2014/main" id="{6468554C-44E6-7D09-DAE8-6C38CB4532AF}"/>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a:stretch/>
        </p:blipFill>
        <p:spPr/>
      </p:pic>
      <p:sp>
        <p:nvSpPr>
          <p:cNvPr id="11" name="Text Placeholder 10">
            <a:extLst>
              <a:ext uri="{FF2B5EF4-FFF2-40B4-BE49-F238E27FC236}">
                <a16:creationId xmlns:a16="http://schemas.microsoft.com/office/drawing/2014/main" id="{41BF8DBB-C8B7-E7E1-494D-9B873D6F17D2}"/>
              </a:ext>
            </a:extLst>
          </p:cNvPr>
          <p:cNvSpPr>
            <a:spLocks noGrp="1"/>
          </p:cNvSpPr>
          <p:nvPr>
            <p:ph type="body" sz="quarter" idx="40"/>
          </p:nvPr>
        </p:nvSpPr>
        <p:spPr>
          <a:xfrm>
            <a:off x="4100052" y="5586707"/>
            <a:ext cx="3308025" cy="1630230"/>
          </a:xfrm>
        </p:spPr>
        <p:txBody>
          <a:bodyPr/>
          <a:lstStyle/>
          <a:p>
            <a:r>
              <a:rPr lang="en-US" dirty="0"/>
              <a:t>O sucesso na criação da IA seria o maior acontecimento da história da humanidade. Infelizmente, também poderia ser o último, a menos que aprendamos a evitar os riscos</a:t>
            </a:r>
          </a:p>
          <a:p>
            <a:endParaRPr lang="en-US" dirty="0"/>
          </a:p>
        </p:txBody>
      </p:sp>
      <p:cxnSp>
        <p:nvCxnSpPr>
          <p:cNvPr id="14" name="Straight Connector 13">
            <a:extLst>
              <a:ext uri="{FF2B5EF4-FFF2-40B4-BE49-F238E27FC236}">
                <a16:creationId xmlns:a16="http://schemas.microsoft.com/office/drawing/2014/main" id="{B2053BA8-D928-3DBE-E621-58916F38A948}"/>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5E3E41AF-CA4D-75CC-DD34-EBCCF0738796}"/>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16" name="Graphic 43">
            <a:extLst>
              <a:ext uri="{FF2B5EF4-FFF2-40B4-BE49-F238E27FC236}">
                <a16:creationId xmlns:a16="http://schemas.microsoft.com/office/drawing/2014/main" id="{0F797516-51D0-BF06-5BE7-55FE107D1E8A}"/>
              </a:ext>
            </a:extLst>
          </p:cNvPr>
          <p:cNvSpPr/>
          <p:nvPr/>
        </p:nvSpPr>
        <p:spPr>
          <a:xfrm>
            <a:off x="-1946662" y="753469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88178"/>
              </a:schemeClr>
            </a:solidFill>
            <a:prstDash val="solid"/>
            <a:miter/>
          </a:ln>
        </p:spPr>
        <p:txBody>
          <a:bodyPr rtlCol="0" anchor="ctr"/>
          <a:lstStyle/>
          <a:p>
            <a:endParaRPr lang="en-US" dirty="0"/>
          </a:p>
        </p:txBody>
      </p:sp>
      <p:grpSp>
        <p:nvGrpSpPr>
          <p:cNvPr id="3" name="Graphic 3">
            <a:extLst>
              <a:ext uri="{FF2B5EF4-FFF2-40B4-BE49-F238E27FC236}">
                <a16:creationId xmlns:a16="http://schemas.microsoft.com/office/drawing/2014/main" id="{6EC590F5-9460-EE99-C603-1064B784B191}"/>
              </a:ext>
            </a:extLst>
          </p:cNvPr>
          <p:cNvGrpSpPr/>
          <p:nvPr/>
        </p:nvGrpSpPr>
        <p:grpSpPr>
          <a:xfrm>
            <a:off x="5330333" y="3094094"/>
            <a:ext cx="1527667" cy="1396263"/>
            <a:chOff x="923129" y="5951680"/>
            <a:chExt cx="707633" cy="710376"/>
          </a:xfrm>
          <a:solidFill>
            <a:srgbClr val="282666"/>
          </a:solidFill>
        </p:grpSpPr>
        <p:sp>
          <p:nvSpPr>
            <p:cNvPr id="4" name="Freeform 431">
              <a:extLst>
                <a:ext uri="{FF2B5EF4-FFF2-40B4-BE49-F238E27FC236}">
                  <a16:creationId xmlns:a16="http://schemas.microsoft.com/office/drawing/2014/main" id="{4C4BC2B1-7B23-8BC6-B5C9-75B1273B9CCD}"/>
                </a:ext>
              </a:extLst>
            </p:cNvPr>
            <p:cNvSpPr/>
            <p:nvPr/>
          </p:nvSpPr>
          <p:spPr>
            <a:xfrm>
              <a:off x="1394884" y="6017507"/>
              <a:ext cx="65826" cy="153594"/>
            </a:xfrm>
            <a:custGeom>
              <a:avLst/>
              <a:gdLst>
                <a:gd name="connsiteX0" fmla="*/ 0 w 65826"/>
                <a:gd name="connsiteY0" fmla="*/ 0 h 153594"/>
                <a:gd name="connsiteX1" fmla="*/ 65827 w 65826"/>
                <a:gd name="connsiteY1" fmla="*/ 0 h 153594"/>
                <a:gd name="connsiteX2" fmla="*/ 65827 w 65826"/>
                <a:gd name="connsiteY2" fmla="*/ 153595 h 153594"/>
                <a:gd name="connsiteX3" fmla="*/ 0 w 65826"/>
                <a:gd name="connsiteY3" fmla="*/ 153595 h 153594"/>
              </a:gdLst>
              <a:ahLst/>
              <a:cxnLst>
                <a:cxn ang="0">
                  <a:pos x="connsiteX0" y="connsiteY0"/>
                </a:cxn>
                <a:cxn ang="0">
                  <a:pos x="connsiteX1" y="connsiteY1"/>
                </a:cxn>
                <a:cxn ang="0">
                  <a:pos x="connsiteX2" y="connsiteY2"/>
                </a:cxn>
                <a:cxn ang="0">
                  <a:pos x="connsiteX3" y="connsiteY3"/>
                </a:cxn>
              </a:cxnLst>
              <a:rect l="l" t="t" r="r" b="b"/>
              <a:pathLst>
                <a:path w="65826" h="153594">
                  <a:moveTo>
                    <a:pt x="0" y="0"/>
                  </a:moveTo>
                  <a:lnTo>
                    <a:pt x="65827" y="0"/>
                  </a:lnTo>
                  <a:lnTo>
                    <a:pt x="65827" y="153595"/>
                  </a:lnTo>
                  <a:lnTo>
                    <a:pt x="0" y="153595"/>
                  </a:lnTo>
                  <a:close/>
                </a:path>
              </a:pathLst>
            </a:custGeom>
            <a:solidFill>
              <a:srgbClr val="ED8623"/>
            </a:solidFill>
            <a:ln w="27426" cap="flat">
              <a:noFill/>
              <a:prstDash val="solid"/>
              <a:miter/>
            </a:ln>
          </p:spPr>
          <p:txBody>
            <a:bodyPr rtlCol="0" anchor="ctr"/>
            <a:lstStyle/>
            <a:p>
              <a:endParaRPr lang="en-US"/>
            </a:p>
          </p:txBody>
        </p:sp>
        <p:grpSp>
          <p:nvGrpSpPr>
            <p:cNvPr id="5" name="Graphic 3">
              <a:extLst>
                <a:ext uri="{FF2B5EF4-FFF2-40B4-BE49-F238E27FC236}">
                  <a16:creationId xmlns:a16="http://schemas.microsoft.com/office/drawing/2014/main" id="{530C7208-9A60-0182-E1A2-97C854540CA5}"/>
                </a:ext>
              </a:extLst>
            </p:cNvPr>
            <p:cNvGrpSpPr/>
            <p:nvPr/>
          </p:nvGrpSpPr>
          <p:grpSpPr>
            <a:xfrm>
              <a:off x="923129" y="5951680"/>
              <a:ext cx="707633" cy="710376"/>
              <a:chOff x="923129" y="5951680"/>
              <a:chExt cx="707633" cy="710376"/>
            </a:xfrm>
            <a:grpFill/>
          </p:grpSpPr>
          <p:sp>
            <p:nvSpPr>
              <p:cNvPr id="6" name="Freeform 433">
                <a:extLst>
                  <a:ext uri="{FF2B5EF4-FFF2-40B4-BE49-F238E27FC236}">
                    <a16:creationId xmlns:a16="http://schemas.microsoft.com/office/drawing/2014/main" id="{2CCC7508-1986-08C9-EE38-F477B84B81F1}"/>
                  </a:ext>
                </a:extLst>
              </p:cNvPr>
              <p:cNvSpPr/>
              <p:nvPr/>
            </p:nvSpPr>
            <p:spPr>
              <a:xfrm>
                <a:off x="923129" y="5951680"/>
                <a:ext cx="707633" cy="710376"/>
              </a:xfrm>
              <a:custGeom>
                <a:avLst/>
                <a:gdLst>
                  <a:gd name="connsiteX0" fmla="*/ 704892 w 707633"/>
                  <a:gd name="connsiteY0" fmla="*/ 101483 h 710376"/>
                  <a:gd name="connsiteX1" fmla="*/ 650036 w 707633"/>
                  <a:gd name="connsiteY1" fmla="*/ 46627 h 710376"/>
                  <a:gd name="connsiteX2" fmla="*/ 592438 w 707633"/>
                  <a:gd name="connsiteY2" fmla="*/ 46627 h 710376"/>
                  <a:gd name="connsiteX3" fmla="*/ 592438 w 707633"/>
                  <a:gd name="connsiteY3" fmla="*/ 32913 h 710376"/>
                  <a:gd name="connsiteX4" fmla="*/ 559524 w 707633"/>
                  <a:gd name="connsiteY4" fmla="*/ 0 h 710376"/>
                  <a:gd name="connsiteX5" fmla="*/ 148109 w 707633"/>
                  <a:gd name="connsiteY5" fmla="*/ 0 h 710376"/>
                  <a:gd name="connsiteX6" fmla="*/ 115197 w 707633"/>
                  <a:gd name="connsiteY6" fmla="*/ 32913 h 710376"/>
                  <a:gd name="connsiteX7" fmla="*/ 115197 w 707633"/>
                  <a:gd name="connsiteY7" fmla="*/ 46627 h 710376"/>
                  <a:gd name="connsiteX8" fmla="*/ 54855 w 707633"/>
                  <a:gd name="connsiteY8" fmla="*/ 46627 h 710376"/>
                  <a:gd name="connsiteX9" fmla="*/ 0 w 707633"/>
                  <a:gd name="connsiteY9" fmla="*/ 101483 h 710376"/>
                  <a:gd name="connsiteX10" fmla="*/ 0 w 707633"/>
                  <a:gd name="connsiteY10" fmla="*/ 512897 h 710376"/>
                  <a:gd name="connsiteX11" fmla="*/ 54855 w 707633"/>
                  <a:gd name="connsiteY11" fmla="*/ 567752 h 710376"/>
                  <a:gd name="connsiteX12" fmla="*/ 104225 w 707633"/>
                  <a:gd name="connsiteY12" fmla="*/ 567752 h 710376"/>
                  <a:gd name="connsiteX13" fmla="*/ 115197 w 707633"/>
                  <a:gd name="connsiteY13" fmla="*/ 556781 h 710376"/>
                  <a:gd name="connsiteX14" fmla="*/ 104225 w 707633"/>
                  <a:gd name="connsiteY14" fmla="*/ 545810 h 710376"/>
                  <a:gd name="connsiteX15" fmla="*/ 54855 w 707633"/>
                  <a:gd name="connsiteY15" fmla="*/ 545810 h 710376"/>
                  <a:gd name="connsiteX16" fmla="*/ 19200 w 707633"/>
                  <a:gd name="connsiteY16" fmla="*/ 510154 h 710376"/>
                  <a:gd name="connsiteX17" fmla="*/ 19200 w 707633"/>
                  <a:gd name="connsiteY17" fmla="*/ 499183 h 710376"/>
                  <a:gd name="connsiteX18" fmla="*/ 685692 w 707633"/>
                  <a:gd name="connsiteY18" fmla="*/ 499183 h 710376"/>
                  <a:gd name="connsiteX19" fmla="*/ 685692 w 707633"/>
                  <a:gd name="connsiteY19" fmla="*/ 512897 h 710376"/>
                  <a:gd name="connsiteX20" fmla="*/ 650036 w 707633"/>
                  <a:gd name="connsiteY20" fmla="*/ 548552 h 710376"/>
                  <a:gd name="connsiteX21" fmla="*/ 145366 w 707633"/>
                  <a:gd name="connsiteY21" fmla="*/ 548552 h 710376"/>
                  <a:gd name="connsiteX22" fmla="*/ 134395 w 707633"/>
                  <a:gd name="connsiteY22" fmla="*/ 559524 h 710376"/>
                  <a:gd name="connsiteX23" fmla="*/ 145366 w 707633"/>
                  <a:gd name="connsiteY23" fmla="*/ 570495 h 710376"/>
                  <a:gd name="connsiteX24" fmla="*/ 263306 w 707633"/>
                  <a:gd name="connsiteY24" fmla="*/ 570495 h 710376"/>
                  <a:gd name="connsiteX25" fmla="*/ 263306 w 707633"/>
                  <a:gd name="connsiteY25" fmla="*/ 641807 h 710376"/>
                  <a:gd name="connsiteX26" fmla="*/ 205708 w 707633"/>
                  <a:gd name="connsiteY26" fmla="*/ 641807 h 710376"/>
                  <a:gd name="connsiteX27" fmla="*/ 183766 w 707633"/>
                  <a:gd name="connsiteY27" fmla="*/ 663749 h 710376"/>
                  <a:gd name="connsiteX28" fmla="*/ 183766 w 707633"/>
                  <a:gd name="connsiteY28" fmla="*/ 688434 h 710376"/>
                  <a:gd name="connsiteX29" fmla="*/ 205708 w 707633"/>
                  <a:gd name="connsiteY29" fmla="*/ 710376 h 710376"/>
                  <a:gd name="connsiteX30" fmla="*/ 414158 w 707633"/>
                  <a:gd name="connsiteY30" fmla="*/ 710376 h 710376"/>
                  <a:gd name="connsiteX31" fmla="*/ 425129 w 707633"/>
                  <a:gd name="connsiteY31" fmla="*/ 699404 h 710376"/>
                  <a:gd name="connsiteX32" fmla="*/ 414158 w 707633"/>
                  <a:gd name="connsiteY32" fmla="*/ 688434 h 710376"/>
                  <a:gd name="connsiteX33" fmla="*/ 205708 w 707633"/>
                  <a:gd name="connsiteY33" fmla="*/ 688434 h 710376"/>
                  <a:gd name="connsiteX34" fmla="*/ 205708 w 707633"/>
                  <a:gd name="connsiteY34" fmla="*/ 688434 h 710376"/>
                  <a:gd name="connsiteX35" fmla="*/ 205708 w 707633"/>
                  <a:gd name="connsiteY35" fmla="*/ 663749 h 710376"/>
                  <a:gd name="connsiteX36" fmla="*/ 205708 w 707633"/>
                  <a:gd name="connsiteY36" fmla="*/ 663749 h 710376"/>
                  <a:gd name="connsiteX37" fmla="*/ 504669 w 707633"/>
                  <a:gd name="connsiteY37" fmla="*/ 663749 h 710376"/>
                  <a:gd name="connsiteX38" fmla="*/ 504669 w 707633"/>
                  <a:gd name="connsiteY38" fmla="*/ 663749 h 710376"/>
                  <a:gd name="connsiteX39" fmla="*/ 504669 w 707633"/>
                  <a:gd name="connsiteY39" fmla="*/ 688434 h 710376"/>
                  <a:gd name="connsiteX40" fmla="*/ 504669 w 707633"/>
                  <a:gd name="connsiteY40" fmla="*/ 688434 h 710376"/>
                  <a:gd name="connsiteX41" fmla="*/ 455300 w 707633"/>
                  <a:gd name="connsiteY41" fmla="*/ 688434 h 710376"/>
                  <a:gd name="connsiteX42" fmla="*/ 444329 w 707633"/>
                  <a:gd name="connsiteY42" fmla="*/ 699404 h 710376"/>
                  <a:gd name="connsiteX43" fmla="*/ 455300 w 707633"/>
                  <a:gd name="connsiteY43" fmla="*/ 710376 h 710376"/>
                  <a:gd name="connsiteX44" fmla="*/ 504669 w 707633"/>
                  <a:gd name="connsiteY44" fmla="*/ 710376 h 710376"/>
                  <a:gd name="connsiteX45" fmla="*/ 526612 w 707633"/>
                  <a:gd name="connsiteY45" fmla="*/ 688434 h 710376"/>
                  <a:gd name="connsiteX46" fmla="*/ 526612 w 707633"/>
                  <a:gd name="connsiteY46" fmla="*/ 663749 h 710376"/>
                  <a:gd name="connsiteX47" fmla="*/ 504669 w 707633"/>
                  <a:gd name="connsiteY47" fmla="*/ 641807 h 710376"/>
                  <a:gd name="connsiteX48" fmla="*/ 447071 w 707633"/>
                  <a:gd name="connsiteY48" fmla="*/ 641807 h 710376"/>
                  <a:gd name="connsiteX49" fmla="*/ 447071 w 707633"/>
                  <a:gd name="connsiteY49" fmla="*/ 570495 h 710376"/>
                  <a:gd name="connsiteX50" fmla="*/ 652778 w 707633"/>
                  <a:gd name="connsiteY50" fmla="*/ 570495 h 710376"/>
                  <a:gd name="connsiteX51" fmla="*/ 707634 w 707633"/>
                  <a:gd name="connsiteY51" fmla="*/ 515640 h 710376"/>
                  <a:gd name="connsiteX52" fmla="*/ 707634 w 707633"/>
                  <a:gd name="connsiteY52" fmla="*/ 101483 h 710376"/>
                  <a:gd name="connsiteX53" fmla="*/ 364788 w 707633"/>
                  <a:gd name="connsiteY53" fmla="*/ 639064 h 710376"/>
                  <a:gd name="connsiteX54" fmla="*/ 340103 w 707633"/>
                  <a:gd name="connsiteY54" fmla="*/ 639064 h 710376"/>
                  <a:gd name="connsiteX55" fmla="*/ 340103 w 707633"/>
                  <a:gd name="connsiteY55" fmla="*/ 614379 h 710376"/>
                  <a:gd name="connsiteX56" fmla="*/ 340103 w 707633"/>
                  <a:gd name="connsiteY56" fmla="*/ 614379 h 710376"/>
                  <a:gd name="connsiteX57" fmla="*/ 362046 w 707633"/>
                  <a:gd name="connsiteY57" fmla="*/ 614379 h 710376"/>
                  <a:gd name="connsiteX58" fmla="*/ 362046 w 707633"/>
                  <a:gd name="connsiteY58" fmla="*/ 614379 h 710376"/>
                  <a:gd name="connsiteX59" fmla="*/ 362046 w 707633"/>
                  <a:gd name="connsiteY59" fmla="*/ 639064 h 710376"/>
                  <a:gd name="connsiteX60" fmla="*/ 419643 w 707633"/>
                  <a:gd name="connsiteY60" fmla="*/ 639064 h 710376"/>
                  <a:gd name="connsiteX61" fmla="*/ 383987 w 707633"/>
                  <a:gd name="connsiteY61" fmla="*/ 639064 h 710376"/>
                  <a:gd name="connsiteX62" fmla="*/ 383987 w 707633"/>
                  <a:gd name="connsiteY62" fmla="*/ 614379 h 710376"/>
                  <a:gd name="connsiteX63" fmla="*/ 362046 w 707633"/>
                  <a:gd name="connsiteY63" fmla="*/ 592437 h 710376"/>
                  <a:gd name="connsiteX64" fmla="*/ 340103 w 707633"/>
                  <a:gd name="connsiteY64" fmla="*/ 592437 h 710376"/>
                  <a:gd name="connsiteX65" fmla="*/ 318161 w 707633"/>
                  <a:gd name="connsiteY65" fmla="*/ 614379 h 710376"/>
                  <a:gd name="connsiteX66" fmla="*/ 318161 w 707633"/>
                  <a:gd name="connsiteY66" fmla="*/ 639064 h 710376"/>
                  <a:gd name="connsiteX67" fmla="*/ 282505 w 707633"/>
                  <a:gd name="connsiteY67" fmla="*/ 639064 h 710376"/>
                  <a:gd name="connsiteX68" fmla="*/ 282505 w 707633"/>
                  <a:gd name="connsiteY68" fmla="*/ 567752 h 710376"/>
                  <a:gd name="connsiteX69" fmla="*/ 422386 w 707633"/>
                  <a:gd name="connsiteY69" fmla="*/ 567752 h 710376"/>
                  <a:gd name="connsiteX70" fmla="*/ 422386 w 707633"/>
                  <a:gd name="connsiteY70" fmla="*/ 639064 h 710376"/>
                  <a:gd name="connsiteX71" fmla="*/ 639064 w 707633"/>
                  <a:gd name="connsiteY71" fmla="*/ 479983 h 710376"/>
                  <a:gd name="connsiteX72" fmla="*/ 592438 w 707633"/>
                  <a:gd name="connsiteY72" fmla="*/ 479983 h 710376"/>
                  <a:gd name="connsiteX73" fmla="*/ 592438 w 707633"/>
                  <a:gd name="connsiteY73" fmla="*/ 112453 h 710376"/>
                  <a:gd name="connsiteX74" fmla="*/ 628094 w 707633"/>
                  <a:gd name="connsiteY74" fmla="*/ 112453 h 710376"/>
                  <a:gd name="connsiteX75" fmla="*/ 641807 w 707633"/>
                  <a:gd name="connsiteY75" fmla="*/ 126167 h 710376"/>
                  <a:gd name="connsiteX76" fmla="*/ 641807 w 707633"/>
                  <a:gd name="connsiteY76" fmla="*/ 479983 h 710376"/>
                  <a:gd name="connsiteX77" fmla="*/ 112454 w 707633"/>
                  <a:gd name="connsiteY77" fmla="*/ 479983 h 710376"/>
                  <a:gd name="connsiteX78" fmla="*/ 65826 w 707633"/>
                  <a:gd name="connsiteY78" fmla="*/ 479983 h 710376"/>
                  <a:gd name="connsiteX79" fmla="*/ 65826 w 707633"/>
                  <a:gd name="connsiteY79" fmla="*/ 123424 h 710376"/>
                  <a:gd name="connsiteX80" fmla="*/ 79540 w 707633"/>
                  <a:gd name="connsiteY80" fmla="*/ 109710 h 710376"/>
                  <a:gd name="connsiteX81" fmla="*/ 115197 w 707633"/>
                  <a:gd name="connsiteY81" fmla="*/ 109710 h 710376"/>
                  <a:gd name="connsiteX82" fmla="*/ 115197 w 707633"/>
                  <a:gd name="connsiteY82" fmla="*/ 479983 h 710376"/>
                  <a:gd name="connsiteX83" fmla="*/ 131653 w 707633"/>
                  <a:gd name="connsiteY83" fmla="*/ 362045 h 710376"/>
                  <a:gd name="connsiteX84" fmla="*/ 224907 w 707633"/>
                  <a:gd name="connsiteY84" fmla="*/ 362045 h 710376"/>
                  <a:gd name="connsiteX85" fmla="*/ 224907 w 707633"/>
                  <a:gd name="connsiteY85" fmla="*/ 477241 h 710376"/>
                  <a:gd name="connsiteX86" fmla="*/ 131653 w 707633"/>
                  <a:gd name="connsiteY86" fmla="*/ 477241 h 710376"/>
                  <a:gd name="connsiteX87" fmla="*/ 131653 w 707633"/>
                  <a:gd name="connsiteY87" fmla="*/ 362045 h 710376"/>
                  <a:gd name="connsiteX88" fmla="*/ 200222 w 707633"/>
                  <a:gd name="connsiteY88" fmla="*/ 170052 h 710376"/>
                  <a:gd name="connsiteX89" fmla="*/ 235878 w 707633"/>
                  <a:gd name="connsiteY89" fmla="*/ 134396 h 710376"/>
                  <a:gd name="connsiteX90" fmla="*/ 271534 w 707633"/>
                  <a:gd name="connsiteY90" fmla="*/ 170052 h 710376"/>
                  <a:gd name="connsiteX91" fmla="*/ 235878 w 707633"/>
                  <a:gd name="connsiteY91" fmla="*/ 205707 h 710376"/>
                  <a:gd name="connsiteX92" fmla="*/ 200222 w 707633"/>
                  <a:gd name="connsiteY92" fmla="*/ 170052 h 710376"/>
                  <a:gd name="connsiteX93" fmla="*/ 200222 w 707633"/>
                  <a:gd name="connsiteY93" fmla="*/ 170052 h 710376"/>
                  <a:gd name="connsiteX94" fmla="*/ 235878 w 707633"/>
                  <a:gd name="connsiteY94" fmla="*/ 224907 h 710376"/>
                  <a:gd name="connsiteX95" fmla="*/ 257820 w 707633"/>
                  <a:gd name="connsiteY95" fmla="*/ 230393 h 710376"/>
                  <a:gd name="connsiteX96" fmla="*/ 244106 w 707633"/>
                  <a:gd name="connsiteY96" fmla="*/ 241364 h 710376"/>
                  <a:gd name="connsiteX97" fmla="*/ 227649 w 707633"/>
                  <a:gd name="connsiteY97" fmla="*/ 241364 h 710376"/>
                  <a:gd name="connsiteX98" fmla="*/ 213936 w 707633"/>
                  <a:gd name="connsiteY98" fmla="*/ 230393 h 710376"/>
                  <a:gd name="connsiteX99" fmla="*/ 235878 w 707633"/>
                  <a:gd name="connsiteY99" fmla="*/ 224907 h 710376"/>
                  <a:gd name="connsiteX100" fmla="*/ 235878 w 707633"/>
                  <a:gd name="connsiteY100" fmla="*/ 224907 h 710376"/>
                  <a:gd name="connsiteX101" fmla="*/ 197480 w 707633"/>
                  <a:gd name="connsiteY101" fmla="*/ 241364 h 710376"/>
                  <a:gd name="connsiteX102" fmla="*/ 216678 w 707633"/>
                  <a:gd name="connsiteY102" fmla="*/ 257820 h 710376"/>
                  <a:gd name="connsiteX103" fmla="*/ 238621 w 707633"/>
                  <a:gd name="connsiteY103" fmla="*/ 266048 h 710376"/>
                  <a:gd name="connsiteX104" fmla="*/ 260563 w 707633"/>
                  <a:gd name="connsiteY104" fmla="*/ 257820 h 710376"/>
                  <a:gd name="connsiteX105" fmla="*/ 279763 w 707633"/>
                  <a:gd name="connsiteY105" fmla="*/ 241364 h 710376"/>
                  <a:gd name="connsiteX106" fmla="*/ 301704 w 707633"/>
                  <a:gd name="connsiteY106" fmla="*/ 255077 h 710376"/>
                  <a:gd name="connsiteX107" fmla="*/ 320904 w 707633"/>
                  <a:gd name="connsiteY107" fmla="*/ 257820 h 710376"/>
                  <a:gd name="connsiteX108" fmla="*/ 334618 w 707633"/>
                  <a:gd name="connsiteY108" fmla="*/ 244107 h 710376"/>
                  <a:gd name="connsiteX109" fmla="*/ 334618 w 707633"/>
                  <a:gd name="connsiteY109" fmla="*/ 241364 h 710376"/>
                  <a:gd name="connsiteX110" fmla="*/ 359303 w 707633"/>
                  <a:gd name="connsiteY110" fmla="*/ 249592 h 710376"/>
                  <a:gd name="connsiteX111" fmla="*/ 342846 w 707633"/>
                  <a:gd name="connsiteY111" fmla="*/ 293476 h 710376"/>
                  <a:gd name="connsiteX112" fmla="*/ 334618 w 707633"/>
                  <a:gd name="connsiteY112" fmla="*/ 301704 h 710376"/>
                  <a:gd name="connsiteX113" fmla="*/ 323646 w 707633"/>
                  <a:gd name="connsiteY113" fmla="*/ 298962 h 710376"/>
                  <a:gd name="connsiteX114" fmla="*/ 318161 w 707633"/>
                  <a:gd name="connsiteY114" fmla="*/ 296219 h 710376"/>
                  <a:gd name="connsiteX115" fmla="*/ 318161 w 707633"/>
                  <a:gd name="connsiteY115" fmla="*/ 282505 h 710376"/>
                  <a:gd name="connsiteX116" fmla="*/ 307190 w 707633"/>
                  <a:gd name="connsiteY116" fmla="*/ 271534 h 710376"/>
                  <a:gd name="connsiteX117" fmla="*/ 296219 w 707633"/>
                  <a:gd name="connsiteY117" fmla="*/ 282505 h 710376"/>
                  <a:gd name="connsiteX118" fmla="*/ 296219 w 707633"/>
                  <a:gd name="connsiteY118" fmla="*/ 301704 h 710376"/>
                  <a:gd name="connsiteX119" fmla="*/ 296219 w 707633"/>
                  <a:gd name="connsiteY119" fmla="*/ 301704 h 710376"/>
                  <a:gd name="connsiteX120" fmla="*/ 296219 w 707633"/>
                  <a:gd name="connsiteY120" fmla="*/ 340103 h 710376"/>
                  <a:gd name="connsiteX121" fmla="*/ 181023 w 707633"/>
                  <a:gd name="connsiteY121" fmla="*/ 340103 h 710376"/>
                  <a:gd name="connsiteX122" fmla="*/ 181023 w 707633"/>
                  <a:gd name="connsiteY122" fmla="*/ 282505 h 710376"/>
                  <a:gd name="connsiteX123" fmla="*/ 197480 w 707633"/>
                  <a:gd name="connsiteY123" fmla="*/ 241364 h 710376"/>
                  <a:gd name="connsiteX124" fmla="*/ 197480 w 707633"/>
                  <a:gd name="connsiteY124" fmla="*/ 241364 h 710376"/>
                  <a:gd name="connsiteX125" fmla="*/ 342846 w 707633"/>
                  <a:gd name="connsiteY125" fmla="*/ 216679 h 710376"/>
                  <a:gd name="connsiteX126" fmla="*/ 342846 w 707633"/>
                  <a:gd name="connsiteY126" fmla="*/ 216679 h 710376"/>
                  <a:gd name="connsiteX127" fmla="*/ 351074 w 707633"/>
                  <a:gd name="connsiteY127" fmla="*/ 194736 h 710376"/>
                  <a:gd name="connsiteX128" fmla="*/ 356560 w 707633"/>
                  <a:gd name="connsiteY128" fmla="*/ 186508 h 710376"/>
                  <a:gd name="connsiteX129" fmla="*/ 364788 w 707633"/>
                  <a:gd name="connsiteY129" fmla="*/ 186508 h 710376"/>
                  <a:gd name="connsiteX130" fmla="*/ 364788 w 707633"/>
                  <a:gd name="connsiteY130" fmla="*/ 189251 h 710376"/>
                  <a:gd name="connsiteX131" fmla="*/ 373017 w 707633"/>
                  <a:gd name="connsiteY131" fmla="*/ 202965 h 710376"/>
                  <a:gd name="connsiteX132" fmla="*/ 375759 w 707633"/>
                  <a:gd name="connsiteY132" fmla="*/ 202965 h 710376"/>
                  <a:gd name="connsiteX133" fmla="*/ 375759 w 707633"/>
                  <a:gd name="connsiteY133" fmla="*/ 202965 h 710376"/>
                  <a:gd name="connsiteX134" fmla="*/ 375759 w 707633"/>
                  <a:gd name="connsiteY134" fmla="*/ 202965 h 710376"/>
                  <a:gd name="connsiteX135" fmla="*/ 364788 w 707633"/>
                  <a:gd name="connsiteY135" fmla="*/ 230393 h 710376"/>
                  <a:gd name="connsiteX136" fmla="*/ 340103 w 707633"/>
                  <a:gd name="connsiteY136" fmla="*/ 222164 h 710376"/>
                  <a:gd name="connsiteX137" fmla="*/ 342846 w 707633"/>
                  <a:gd name="connsiteY137" fmla="*/ 216679 h 710376"/>
                  <a:gd name="connsiteX138" fmla="*/ 392215 w 707633"/>
                  <a:gd name="connsiteY138" fmla="*/ 183765 h 710376"/>
                  <a:gd name="connsiteX139" fmla="*/ 386730 w 707633"/>
                  <a:gd name="connsiteY139" fmla="*/ 175537 h 710376"/>
                  <a:gd name="connsiteX140" fmla="*/ 405929 w 707633"/>
                  <a:gd name="connsiteY140" fmla="*/ 101483 h 710376"/>
                  <a:gd name="connsiteX141" fmla="*/ 397701 w 707633"/>
                  <a:gd name="connsiteY141" fmla="*/ 87769 h 710376"/>
                  <a:gd name="connsiteX142" fmla="*/ 383987 w 707633"/>
                  <a:gd name="connsiteY142" fmla="*/ 95997 h 710376"/>
                  <a:gd name="connsiteX143" fmla="*/ 367531 w 707633"/>
                  <a:gd name="connsiteY143" fmla="*/ 164566 h 710376"/>
                  <a:gd name="connsiteX144" fmla="*/ 345589 w 707633"/>
                  <a:gd name="connsiteY144" fmla="*/ 167309 h 710376"/>
                  <a:gd name="connsiteX145" fmla="*/ 334618 w 707633"/>
                  <a:gd name="connsiteY145" fmla="*/ 175537 h 710376"/>
                  <a:gd name="connsiteX146" fmla="*/ 334618 w 707633"/>
                  <a:gd name="connsiteY146" fmla="*/ 65827 h 710376"/>
                  <a:gd name="connsiteX147" fmla="*/ 334618 w 707633"/>
                  <a:gd name="connsiteY147" fmla="*/ 65827 h 710376"/>
                  <a:gd name="connsiteX148" fmla="*/ 518383 w 707633"/>
                  <a:gd name="connsiteY148" fmla="*/ 65827 h 710376"/>
                  <a:gd name="connsiteX149" fmla="*/ 518383 w 707633"/>
                  <a:gd name="connsiteY149" fmla="*/ 65827 h 710376"/>
                  <a:gd name="connsiteX150" fmla="*/ 518383 w 707633"/>
                  <a:gd name="connsiteY150" fmla="*/ 202965 h 710376"/>
                  <a:gd name="connsiteX151" fmla="*/ 518383 w 707633"/>
                  <a:gd name="connsiteY151" fmla="*/ 202965 h 710376"/>
                  <a:gd name="connsiteX152" fmla="*/ 392215 w 707633"/>
                  <a:gd name="connsiteY152" fmla="*/ 202965 h 710376"/>
                  <a:gd name="connsiteX153" fmla="*/ 392215 w 707633"/>
                  <a:gd name="connsiteY153" fmla="*/ 183765 h 710376"/>
                  <a:gd name="connsiteX154" fmla="*/ 392215 w 707633"/>
                  <a:gd name="connsiteY154" fmla="*/ 183765 h 710376"/>
                  <a:gd name="connsiteX155" fmla="*/ 246849 w 707633"/>
                  <a:gd name="connsiteY155" fmla="*/ 362045 h 710376"/>
                  <a:gd name="connsiteX156" fmla="*/ 570495 w 707633"/>
                  <a:gd name="connsiteY156" fmla="*/ 362045 h 710376"/>
                  <a:gd name="connsiteX157" fmla="*/ 570495 w 707633"/>
                  <a:gd name="connsiteY157" fmla="*/ 477241 h 710376"/>
                  <a:gd name="connsiteX158" fmla="*/ 246849 w 707633"/>
                  <a:gd name="connsiteY158" fmla="*/ 477241 h 710376"/>
                  <a:gd name="connsiteX159" fmla="*/ 246849 w 707633"/>
                  <a:gd name="connsiteY159" fmla="*/ 362045 h 710376"/>
                  <a:gd name="connsiteX160" fmla="*/ 145366 w 707633"/>
                  <a:gd name="connsiteY160" fmla="*/ 19200 h 710376"/>
                  <a:gd name="connsiteX161" fmla="*/ 556781 w 707633"/>
                  <a:gd name="connsiteY161" fmla="*/ 19200 h 710376"/>
                  <a:gd name="connsiteX162" fmla="*/ 570495 w 707633"/>
                  <a:gd name="connsiteY162" fmla="*/ 32913 h 710376"/>
                  <a:gd name="connsiteX163" fmla="*/ 570495 w 707633"/>
                  <a:gd name="connsiteY163" fmla="*/ 342845 h 710376"/>
                  <a:gd name="connsiteX164" fmla="*/ 315418 w 707633"/>
                  <a:gd name="connsiteY164" fmla="*/ 342845 h 710376"/>
                  <a:gd name="connsiteX165" fmla="*/ 315418 w 707633"/>
                  <a:gd name="connsiteY165" fmla="*/ 320904 h 710376"/>
                  <a:gd name="connsiteX166" fmla="*/ 329132 w 707633"/>
                  <a:gd name="connsiteY166" fmla="*/ 323646 h 710376"/>
                  <a:gd name="connsiteX167" fmla="*/ 340103 w 707633"/>
                  <a:gd name="connsiteY167" fmla="*/ 320904 h 710376"/>
                  <a:gd name="connsiteX168" fmla="*/ 362046 w 707633"/>
                  <a:gd name="connsiteY168" fmla="*/ 301704 h 710376"/>
                  <a:gd name="connsiteX169" fmla="*/ 389473 w 707633"/>
                  <a:gd name="connsiteY169" fmla="*/ 224907 h 710376"/>
                  <a:gd name="connsiteX170" fmla="*/ 523869 w 707633"/>
                  <a:gd name="connsiteY170" fmla="*/ 224907 h 710376"/>
                  <a:gd name="connsiteX171" fmla="*/ 545811 w 707633"/>
                  <a:gd name="connsiteY171" fmla="*/ 202965 h 710376"/>
                  <a:gd name="connsiteX172" fmla="*/ 545811 w 707633"/>
                  <a:gd name="connsiteY172" fmla="*/ 65827 h 710376"/>
                  <a:gd name="connsiteX173" fmla="*/ 523869 w 707633"/>
                  <a:gd name="connsiteY173" fmla="*/ 43884 h 710376"/>
                  <a:gd name="connsiteX174" fmla="*/ 340103 w 707633"/>
                  <a:gd name="connsiteY174" fmla="*/ 43884 h 710376"/>
                  <a:gd name="connsiteX175" fmla="*/ 318161 w 707633"/>
                  <a:gd name="connsiteY175" fmla="*/ 65827 h 710376"/>
                  <a:gd name="connsiteX176" fmla="*/ 318161 w 707633"/>
                  <a:gd name="connsiteY176" fmla="*/ 202965 h 710376"/>
                  <a:gd name="connsiteX177" fmla="*/ 320904 w 707633"/>
                  <a:gd name="connsiteY177" fmla="*/ 213936 h 710376"/>
                  <a:gd name="connsiteX178" fmla="*/ 312675 w 707633"/>
                  <a:gd name="connsiteY178" fmla="*/ 235878 h 710376"/>
                  <a:gd name="connsiteX179" fmla="*/ 312675 w 707633"/>
                  <a:gd name="connsiteY179" fmla="*/ 235878 h 710376"/>
                  <a:gd name="connsiteX180" fmla="*/ 312675 w 707633"/>
                  <a:gd name="connsiteY180" fmla="*/ 235878 h 710376"/>
                  <a:gd name="connsiteX181" fmla="*/ 285248 w 707633"/>
                  <a:gd name="connsiteY181" fmla="*/ 216679 h 710376"/>
                  <a:gd name="connsiteX182" fmla="*/ 274277 w 707633"/>
                  <a:gd name="connsiteY182" fmla="*/ 208450 h 710376"/>
                  <a:gd name="connsiteX183" fmla="*/ 296219 w 707633"/>
                  <a:gd name="connsiteY183" fmla="*/ 164566 h 710376"/>
                  <a:gd name="connsiteX184" fmla="*/ 241363 w 707633"/>
                  <a:gd name="connsiteY184" fmla="*/ 109710 h 710376"/>
                  <a:gd name="connsiteX185" fmla="*/ 186508 w 707633"/>
                  <a:gd name="connsiteY185" fmla="*/ 164566 h 710376"/>
                  <a:gd name="connsiteX186" fmla="*/ 208450 w 707633"/>
                  <a:gd name="connsiteY186" fmla="*/ 208450 h 710376"/>
                  <a:gd name="connsiteX187" fmla="*/ 197480 w 707633"/>
                  <a:gd name="connsiteY187" fmla="*/ 213936 h 710376"/>
                  <a:gd name="connsiteX188" fmla="*/ 194737 w 707633"/>
                  <a:gd name="connsiteY188" fmla="*/ 213936 h 710376"/>
                  <a:gd name="connsiteX189" fmla="*/ 161823 w 707633"/>
                  <a:gd name="connsiteY189" fmla="*/ 277019 h 710376"/>
                  <a:gd name="connsiteX190" fmla="*/ 161823 w 707633"/>
                  <a:gd name="connsiteY190" fmla="*/ 334617 h 710376"/>
                  <a:gd name="connsiteX191" fmla="*/ 137138 w 707633"/>
                  <a:gd name="connsiteY191" fmla="*/ 334617 h 710376"/>
                  <a:gd name="connsiteX192" fmla="*/ 137138 w 707633"/>
                  <a:gd name="connsiteY192" fmla="*/ 32913 h 710376"/>
                  <a:gd name="connsiteX193" fmla="*/ 145366 w 707633"/>
                  <a:gd name="connsiteY193" fmla="*/ 19200 h 710376"/>
                  <a:gd name="connsiteX194" fmla="*/ 145366 w 707633"/>
                  <a:gd name="connsiteY194" fmla="*/ 19200 h 710376"/>
                  <a:gd name="connsiteX195" fmla="*/ 19200 w 707633"/>
                  <a:gd name="connsiteY195" fmla="*/ 101483 h 710376"/>
                  <a:gd name="connsiteX196" fmla="*/ 54855 w 707633"/>
                  <a:gd name="connsiteY196" fmla="*/ 65827 h 710376"/>
                  <a:gd name="connsiteX197" fmla="*/ 112454 w 707633"/>
                  <a:gd name="connsiteY197" fmla="*/ 65827 h 710376"/>
                  <a:gd name="connsiteX198" fmla="*/ 112454 w 707633"/>
                  <a:gd name="connsiteY198" fmla="*/ 90512 h 710376"/>
                  <a:gd name="connsiteX199" fmla="*/ 76797 w 707633"/>
                  <a:gd name="connsiteY199" fmla="*/ 90512 h 710376"/>
                  <a:gd name="connsiteX200" fmla="*/ 43884 w 707633"/>
                  <a:gd name="connsiteY200" fmla="*/ 123424 h 710376"/>
                  <a:gd name="connsiteX201" fmla="*/ 43884 w 707633"/>
                  <a:gd name="connsiteY201" fmla="*/ 479983 h 710376"/>
                  <a:gd name="connsiteX202" fmla="*/ 19200 w 707633"/>
                  <a:gd name="connsiteY202" fmla="*/ 479983 h 710376"/>
                  <a:gd name="connsiteX203" fmla="*/ 19200 w 707633"/>
                  <a:gd name="connsiteY203" fmla="*/ 101483 h 710376"/>
                  <a:gd name="connsiteX204" fmla="*/ 658264 w 707633"/>
                  <a:gd name="connsiteY204" fmla="*/ 479983 h 710376"/>
                  <a:gd name="connsiteX205" fmla="*/ 658264 w 707633"/>
                  <a:gd name="connsiteY205" fmla="*/ 123424 h 710376"/>
                  <a:gd name="connsiteX206" fmla="*/ 625351 w 707633"/>
                  <a:gd name="connsiteY206" fmla="*/ 90512 h 710376"/>
                  <a:gd name="connsiteX207" fmla="*/ 589695 w 707633"/>
                  <a:gd name="connsiteY207" fmla="*/ 90512 h 710376"/>
                  <a:gd name="connsiteX208" fmla="*/ 589695 w 707633"/>
                  <a:gd name="connsiteY208" fmla="*/ 65827 h 710376"/>
                  <a:gd name="connsiteX209" fmla="*/ 647293 w 707633"/>
                  <a:gd name="connsiteY209" fmla="*/ 65827 h 710376"/>
                  <a:gd name="connsiteX210" fmla="*/ 682949 w 707633"/>
                  <a:gd name="connsiteY210" fmla="*/ 101483 h 710376"/>
                  <a:gd name="connsiteX211" fmla="*/ 682949 w 707633"/>
                  <a:gd name="connsiteY211" fmla="*/ 479983 h 710376"/>
                  <a:gd name="connsiteX212" fmla="*/ 658264 w 707633"/>
                  <a:gd name="connsiteY212" fmla="*/ 479983 h 71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07633" h="710376">
                    <a:moveTo>
                      <a:pt x="704892" y="101483"/>
                    </a:moveTo>
                    <a:cubicBezTo>
                      <a:pt x="704892" y="71312"/>
                      <a:pt x="680206" y="46627"/>
                      <a:pt x="650036" y="46627"/>
                    </a:cubicBezTo>
                    <a:lnTo>
                      <a:pt x="592438" y="46627"/>
                    </a:lnTo>
                    <a:lnTo>
                      <a:pt x="592438" y="32913"/>
                    </a:lnTo>
                    <a:cubicBezTo>
                      <a:pt x="592438" y="13714"/>
                      <a:pt x="578724" y="0"/>
                      <a:pt x="559524" y="0"/>
                    </a:cubicBezTo>
                    <a:lnTo>
                      <a:pt x="148109" y="0"/>
                    </a:lnTo>
                    <a:cubicBezTo>
                      <a:pt x="128910" y="0"/>
                      <a:pt x="115197" y="13714"/>
                      <a:pt x="115197" y="32913"/>
                    </a:cubicBezTo>
                    <a:lnTo>
                      <a:pt x="115197" y="46627"/>
                    </a:lnTo>
                    <a:lnTo>
                      <a:pt x="54855" y="46627"/>
                    </a:lnTo>
                    <a:cubicBezTo>
                      <a:pt x="24685" y="46627"/>
                      <a:pt x="0" y="71312"/>
                      <a:pt x="0" y="101483"/>
                    </a:cubicBezTo>
                    <a:lnTo>
                      <a:pt x="0" y="512897"/>
                    </a:lnTo>
                    <a:cubicBezTo>
                      <a:pt x="0" y="543067"/>
                      <a:pt x="24685" y="567752"/>
                      <a:pt x="54855" y="567752"/>
                    </a:cubicBezTo>
                    <a:lnTo>
                      <a:pt x="104225" y="567752"/>
                    </a:lnTo>
                    <a:cubicBezTo>
                      <a:pt x="109711" y="567752"/>
                      <a:pt x="115197" y="562266"/>
                      <a:pt x="115197" y="556781"/>
                    </a:cubicBezTo>
                    <a:cubicBezTo>
                      <a:pt x="115197" y="551295"/>
                      <a:pt x="109711" y="545810"/>
                      <a:pt x="104225" y="545810"/>
                    </a:cubicBezTo>
                    <a:lnTo>
                      <a:pt x="54855" y="545810"/>
                    </a:lnTo>
                    <a:cubicBezTo>
                      <a:pt x="35656" y="545810"/>
                      <a:pt x="19200" y="529354"/>
                      <a:pt x="19200" y="510154"/>
                    </a:cubicBezTo>
                    <a:lnTo>
                      <a:pt x="19200" y="499183"/>
                    </a:lnTo>
                    <a:lnTo>
                      <a:pt x="685692" y="499183"/>
                    </a:lnTo>
                    <a:lnTo>
                      <a:pt x="685692" y="512897"/>
                    </a:lnTo>
                    <a:cubicBezTo>
                      <a:pt x="685692" y="532097"/>
                      <a:pt x="669235" y="548552"/>
                      <a:pt x="650036" y="548552"/>
                    </a:cubicBezTo>
                    <a:lnTo>
                      <a:pt x="145366" y="548552"/>
                    </a:lnTo>
                    <a:cubicBezTo>
                      <a:pt x="139881" y="548552"/>
                      <a:pt x="134395" y="554038"/>
                      <a:pt x="134395" y="559524"/>
                    </a:cubicBezTo>
                    <a:cubicBezTo>
                      <a:pt x="134395" y="565009"/>
                      <a:pt x="139881" y="570495"/>
                      <a:pt x="145366" y="570495"/>
                    </a:cubicBezTo>
                    <a:lnTo>
                      <a:pt x="263306" y="570495"/>
                    </a:lnTo>
                    <a:lnTo>
                      <a:pt x="263306" y="641807"/>
                    </a:lnTo>
                    <a:lnTo>
                      <a:pt x="205708" y="641807"/>
                    </a:lnTo>
                    <a:cubicBezTo>
                      <a:pt x="194737" y="641807"/>
                      <a:pt x="183766" y="652778"/>
                      <a:pt x="183766" y="663749"/>
                    </a:cubicBezTo>
                    <a:lnTo>
                      <a:pt x="183766" y="688434"/>
                    </a:lnTo>
                    <a:cubicBezTo>
                      <a:pt x="183766" y="699404"/>
                      <a:pt x="194737" y="710376"/>
                      <a:pt x="205708" y="710376"/>
                    </a:cubicBezTo>
                    <a:lnTo>
                      <a:pt x="414158" y="710376"/>
                    </a:lnTo>
                    <a:cubicBezTo>
                      <a:pt x="419643" y="710376"/>
                      <a:pt x="425129" y="704890"/>
                      <a:pt x="425129" y="699404"/>
                    </a:cubicBezTo>
                    <a:cubicBezTo>
                      <a:pt x="425129" y="693919"/>
                      <a:pt x="419643" y="688434"/>
                      <a:pt x="414158" y="688434"/>
                    </a:cubicBezTo>
                    <a:lnTo>
                      <a:pt x="205708" y="688434"/>
                    </a:lnTo>
                    <a:cubicBezTo>
                      <a:pt x="205708" y="688434"/>
                      <a:pt x="205708" y="688434"/>
                      <a:pt x="205708" y="688434"/>
                    </a:cubicBezTo>
                    <a:lnTo>
                      <a:pt x="205708" y="663749"/>
                    </a:lnTo>
                    <a:cubicBezTo>
                      <a:pt x="205708" y="663749"/>
                      <a:pt x="205708" y="663749"/>
                      <a:pt x="205708" y="663749"/>
                    </a:cubicBezTo>
                    <a:lnTo>
                      <a:pt x="504669" y="663749"/>
                    </a:lnTo>
                    <a:cubicBezTo>
                      <a:pt x="504669" y="663749"/>
                      <a:pt x="504669" y="663749"/>
                      <a:pt x="504669" y="663749"/>
                    </a:cubicBezTo>
                    <a:lnTo>
                      <a:pt x="504669" y="688434"/>
                    </a:lnTo>
                    <a:cubicBezTo>
                      <a:pt x="504669" y="688434"/>
                      <a:pt x="504669" y="688434"/>
                      <a:pt x="504669" y="688434"/>
                    </a:cubicBezTo>
                    <a:lnTo>
                      <a:pt x="455300" y="688434"/>
                    </a:lnTo>
                    <a:cubicBezTo>
                      <a:pt x="449814" y="688434"/>
                      <a:pt x="444329" y="693919"/>
                      <a:pt x="444329" y="699404"/>
                    </a:cubicBezTo>
                    <a:cubicBezTo>
                      <a:pt x="444329" y="704890"/>
                      <a:pt x="449814" y="710376"/>
                      <a:pt x="455300" y="710376"/>
                    </a:cubicBezTo>
                    <a:lnTo>
                      <a:pt x="504669" y="710376"/>
                    </a:lnTo>
                    <a:cubicBezTo>
                      <a:pt x="515640" y="710376"/>
                      <a:pt x="526612" y="699404"/>
                      <a:pt x="526612" y="688434"/>
                    </a:cubicBezTo>
                    <a:lnTo>
                      <a:pt x="526612" y="663749"/>
                    </a:lnTo>
                    <a:cubicBezTo>
                      <a:pt x="526612" y="652778"/>
                      <a:pt x="515640" y="641807"/>
                      <a:pt x="504669" y="641807"/>
                    </a:cubicBezTo>
                    <a:lnTo>
                      <a:pt x="447071" y="641807"/>
                    </a:lnTo>
                    <a:lnTo>
                      <a:pt x="447071" y="570495"/>
                    </a:lnTo>
                    <a:lnTo>
                      <a:pt x="652778" y="570495"/>
                    </a:lnTo>
                    <a:cubicBezTo>
                      <a:pt x="682949" y="570495"/>
                      <a:pt x="707634" y="545810"/>
                      <a:pt x="707634" y="515640"/>
                    </a:cubicBezTo>
                    <a:lnTo>
                      <a:pt x="707634" y="101483"/>
                    </a:lnTo>
                    <a:close/>
                    <a:moveTo>
                      <a:pt x="364788" y="639064"/>
                    </a:moveTo>
                    <a:lnTo>
                      <a:pt x="340103" y="639064"/>
                    </a:lnTo>
                    <a:lnTo>
                      <a:pt x="340103" y="614379"/>
                    </a:lnTo>
                    <a:cubicBezTo>
                      <a:pt x="340103" y="614379"/>
                      <a:pt x="340103" y="614379"/>
                      <a:pt x="340103" y="614379"/>
                    </a:cubicBezTo>
                    <a:lnTo>
                      <a:pt x="362046" y="614379"/>
                    </a:lnTo>
                    <a:cubicBezTo>
                      <a:pt x="362046" y="614379"/>
                      <a:pt x="362046" y="614379"/>
                      <a:pt x="362046" y="614379"/>
                    </a:cubicBezTo>
                    <a:lnTo>
                      <a:pt x="362046" y="639064"/>
                    </a:lnTo>
                    <a:close/>
                    <a:moveTo>
                      <a:pt x="419643" y="639064"/>
                    </a:moveTo>
                    <a:lnTo>
                      <a:pt x="383987" y="639064"/>
                    </a:lnTo>
                    <a:lnTo>
                      <a:pt x="383987" y="614379"/>
                    </a:lnTo>
                    <a:cubicBezTo>
                      <a:pt x="383987" y="603408"/>
                      <a:pt x="373017" y="592437"/>
                      <a:pt x="362046" y="592437"/>
                    </a:cubicBezTo>
                    <a:lnTo>
                      <a:pt x="340103" y="592437"/>
                    </a:lnTo>
                    <a:cubicBezTo>
                      <a:pt x="329132" y="592437"/>
                      <a:pt x="318161" y="603408"/>
                      <a:pt x="318161" y="614379"/>
                    </a:cubicBezTo>
                    <a:lnTo>
                      <a:pt x="318161" y="639064"/>
                    </a:lnTo>
                    <a:lnTo>
                      <a:pt x="282505" y="639064"/>
                    </a:lnTo>
                    <a:lnTo>
                      <a:pt x="282505" y="567752"/>
                    </a:lnTo>
                    <a:lnTo>
                      <a:pt x="422386" y="567752"/>
                    </a:lnTo>
                    <a:lnTo>
                      <a:pt x="422386" y="639064"/>
                    </a:lnTo>
                    <a:close/>
                    <a:moveTo>
                      <a:pt x="639064" y="479983"/>
                    </a:moveTo>
                    <a:lnTo>
                      <a:pt x="592438" y="479983"/>
                    </a:lnTo>
                    <a:lnTo>
                      <a:pt x="592438" y="112453"/>
                    </a:lnTo>
                    <a:lnTo>
                      <a:pt x="628094" y="112453"/>
                    </a:lnTo>
                    <a:cubicBezTo>
                      <a:pt x="636322" y="112453"/>
                      <a:pt x="641807" y="117939"/>
                      <a:pt x="641807" y="126167"/>
                    </a:cubicBezTo>
                    <a:lnTo>
                      <a:pt x="641807" y="479983"/>
                    </a:lnTo>
                    <a:close/>
                    <a:moveTo>
                      <a:pt x="112454" y="479983"/>
                    </a:moveTo>
                    <a:lnTo>
                      <a:pt x="65826" y="479983"/>
                    </a:lnTo>
                    <a:lnTo>
                      <a:pt x="65826" y="123424"/>
                    </a:lnTo>
                    <a:cubicBezTo>
                      <a:pt x="65826" y="115196"/>
                      <a:pt x="71312" y="109710"/>
                      <a:pt x="79540" y="109710"/>
                    </a:cubicBezTo>
                    <a:lnTo>
                      <a:pt x="115197" y="109710"/>
                    </a:lnTo>
                    <a:lnTo>
                      <a:pt x="115197" y="479983"/>
                    </a:lnTo>
                    <a:close/>
                    <a:moveTo>
                      <a:pt x="131653" y="362045"/>
                    </a:moveTo>
                    <a:lnTo>
                      <a:pt x="224907" y="362045"/>
                    </a:lnTo>
                    <a:lnTo>
                      <a:pt x="224907" y="477241"/>
                    </a:lnTo>
                    <a:lnTo>
                      <a:pt x="131653" y="477241"/>
                    </a:lnTo>
                    <a:lnTo>
                      <a:pt x="131653" y="362045"/>
                    </a:lnTo>
                    <a:close/>
                    <a:moveTo>
                      <a:pt x="200222" y="170052"/>
                    </a:moveTo>
                    <a:cubicBezTo>
                      <a:pt x="200222" y="150852"/>
                      <a:pt x="216678" y="134396"/>
                      <a:pt x="235878" y="134396"/>
                    </a:cubicBezTo>
                    <a:cubicBezTo>
                      <a:pt x="255077" y="134396"/>
                      <a:pt x="271534" y="150852"/>
                      <a:pt x="271534" y="170052"/>
                    </a:cubicBezTo>
                    <a:cubicBezTo>
                      <a:pt x="271534" y="189251"/>
                      <a:pt x="255077" y="205707"/>
                      <a:pt x="235878" y="205707"/>
                    </a:cubicBezTo>
                    <a:cubicBezTo>
                      <a:pt x="216678" y="205707"/>
                      <a:pt x="200222" y="189251"/>
                      <a:pt x="200222" y="170052"/>
                    </a:cubicBezTo>
                    <a:lnTo>
                      <a:pt x="200222" y="170052"/>
                    </a:lnTo>
                    <a:close/>
                    <a:moveTo>
                      <a:pt x="235878" y="224907"/>
                    </a:moveTo>
                    <a:cubicBezTo>
                      <a:pt x="244106" y="224907"/>
                      <a:pt x="252335" y="227650"/>
                      <a:pt x="257820" y="230393"/>
                    </a:cubicBezTo>
                    <a:lnTo>
                      <a:pt x="244106" y="241364"/>
                    </a:lnTo>
                    <a:cubicBezTo>
                      <a:pt x="238621" y="244107"/>
                      <a:pt x="233135" y="244107"/>
                      <a:pt x="227649" y="241364"/>
                    </a:cubicBezTo>
                    <a:lnTo>
                      <a:pt x="213936" y="230393"/>
                    </a:lnTo>
                    <a:cubicBezTo>
                      <a:pt x="222164" y="227650"/>
                      <a:pt x="227649" y="224907"/>
                      <a:pt x="235878" y="224907"/>
                    </a:cubicBezTo>
                    <a:lnTo>
                      <a:pt x="235878" y="224907"/>
                    </a:lnTo>
                    <a:close/>
                    <a:moveTo>
                      <a:pt x="197480" y="241364"/>
                    </a:moveTo>
                    <a:lnTo>
                      <a:pt x="216678" y="257820"/>
                    </a:lnTo>
                    <a:cubicBezTo>
                      <a:pt x="222164" y="263305"/>
                      <a:pt x="230392" y="266048"/>
                      <a:pt x="238621" y="266048"/>
                    </a:cubicBezTo>
                    <a:cubicBezTo>
                      <a:pt x="246849" y="266048"/>
                      <a:pt x="252335" y="263305"/>
                      <a:pt x="260563" y="257820"/>
                    </a:cubicBezTo>
                    <a:lnTo>
                      <a:pt x="279763" y="241364"/>
                    </a:lnTo>
                    <a:lnTo>
                      <a:pt x="301704" y="255077"/>
                    </a:lnTo>
                    <a:cubicBezTo>
                      <a:pt x="307190" y="257820"/>
                      <a:pt x="315418" y="260562"/>
                      <a:pt x="320904" y="257820"/>
                    </a:cubicBezTo>
                    <a:cubicBezTo>
                      <a:pt x="326389" y="255077"/>
                      <a:pt x="331875" y="252334"/>
                      <a:pt x="334618" y="244107"/>
                    </a:cubicBezTo>
                    <a:lnTo>
                      <a:pt x="334618" y="241364"/>
                    </a:lnTo>
                    <a:lnTo>
                      <a:pt x="359303" y="249592"/>
                    </a:lnTo>
                    <a:lnTo>
                      <a:pt x="342846" y="293476"/>
                    </a:lnTo>
                    <a:cubicBezTo>
                      <a:pt x="342846" y="296219"/>
                      <a:pt x="337360" y="298962"/>
                      <a:pt x="334618" y="301704"/>
                    </a:cubicBezTo>
                    <a:cubicBezTo>
                      <a:pt x="331875" y="301704"/>
                      <a:pt x="326389" y="301704"/>
                      <a:pt x="323646" y="298962"/>
                    </a:cubicBezTo>
                    <a:lnTo>
                      <a:pt x="318161" y="296219"/>
                    </a:lnTo>
                    <a:lnTo>
                      <a:pt x="318161" y="282505"/>
                    </a:lnTo>
                    <a:cubicBezTo>
                      <a:pt x="318161" y="277019"/>
                      <a:pt x="312675" y="271534"/>
                      <a:pt x="307190" y="271534"/>
                    </a:cubicBezTo>
                    <a:cubicBezTo>
                      <a:pt x="301704" y="271534"/>
                      <a:pt x="296219" y="277019"/>
                      <a:pt x="296219" y="282505"/>
                    </a:cubicBezTo>
                    <a:lnTo>
                      <a:pt x="296219" y="301704"/>
                    </a:lnTo>
                    <a:cubicBezTo>
                      <a:pt x="296219" y="301704"/>
                      <a:pt x="296219" y="301704"/>
                      <a:pt x="296219" y="301704"/>
                    </a:cubicBezTo>
                    <a:lnTo>
                      <a:pt x="296219" y="340103"/>
                    </a:lnTo>
                    <a:lnTo>
                      <a:pt x="181023" y="340103"/>
                    </a:lnTo>
                    <a:lnTo>
                      <a:pt x="181023" y="282505"/>
                    </a:lnTo>
                    <a:cubicBezTo>
                      <a:pt x="178280" y="266048"/>
                      <a:pt x="186508" y="252334"/>
                      <a:pt x="197480" y="241364"/>
                    </a:cubicBezTo>
                    <a:lnTo>
                      <a:pt x="197480" y="241364"/>
                    </a:lnTo>
                    <a:close/>
                    <a:moveTo>
                      <a:pt x="342846" y="216679"/>
                    </a:moveTo>
                    <a:cubicBezTo>
                      <a:pt x="342846" y="216679"/>
                      <a:pt x="342846" y="216679"/>
                      <a:pt x="342846" y="216679"/>
                    </a:cubicBezTo>
                    <a:lnTo>
                      <a:pt x="351074" y="194736"/>
                    </a:lnTo>
                    <a:cubicBezTo>
                      <a:pt x="351074" y="191993"/>
                      <a:pt x="353817" y="189251"/>
                      <a:pt x="356560" y="186508"/>
                    </a:cubicBezTo>
                    <a:cubicBezTo>
                      <a:pt x="359303" y="186508"/>
                      <a:pt x="362046" y="183765"/>
                      <a:pt x="364788" y="186508"/>
                    </a:cubicBezTo>
                    <a:lnTo>
                      <a:pt x="364788" y="189251"/>
                    </a:lnTo>
                    <a:cubicBezTo>
                      <a:pt x="362046" y="194736"/>
                      <a:pt x="367531" y="200222"/>
                      <a:pt x="373017" y="202965"/>
                    </a:cubicBezTo>
                    <a:cubicBezTo>
                      <a:pt x="373017" y="202965"/>
                      <a:pt x="375759" y="202965"/>
                      <a:pt x="375759" y="202965"/>
                    </a:cubicBezTo>
                    <a:cubicBezTo>
                      <a:pt x="375759" y="202965"/>
                      <a:pt x="375759" y="202965"/>
                      <a:pt x="375759" y="202965"/>
                    </a:cubicBezTo>
                    <a:cubicBezTo>
                      <a:pt x="375759" y="202965"/>
                      <a:pt x="375759" y="202965"/>
                      <a:pt x="375759" y="202965"/>
                    </a:cubicBezTo>
                    <a:lnTo>
                      <a:pt x="364788" y="230393"/>
                    </a:lnTo>
                    <a:lnTo>
                      <a:pt x="340103" y="222164"/>
                    </a:lnTo>
                    <a:lnTo>
                      <a:pt x="342846" y="216679"/>
                    </a:lnTo>
                    <a:close/>
                    <a:moveTo>
                      <a:pt x="392215" y="183765"/>
                    </a:moveTo>
                    <a:cubicBezTo>
                      <a:pt x="392215" y="181022"/>
                      <a:pt x="389473" y="178280"/>
                      <a:pt x="386730" y="175537"/>
                    </a:cubicBezTo>
                    <a:lnTo>
                      <a:pt x="405929" y="101483"/>
                    </a:lnTo>
                    <a:cubicBezTo>
                      <a:pt x="408672" y="95997"/>
                      <a:pt x="403187" y="90512"/>
                      <a:pt x="397701" y="87769"/>
                    </a:cubicBezTo>
                    <a:cubicBezTo>
                      <a:pt x="392215" y="85026"/>
                      <a:pt x="386730" y="90512"/>
                      <a:pt x="383987" y="95997"/>
                    </a:cubicBezTo>
                    <a:lnTo>
                      <a:pt x="367531" y="164566"/>
                    </a:lnTo>
                    <a:cubicBezTo>
                      <a:pt x="359303" y="161824"/>
                      <a:pt x="353817" y="164566"/>
                      <a:pt x="345589" y="167309"/>
                    </a:cubicBezTo>
                    <a:cubicBezTo>
                      <a:pt x="342846" y="170052"/>
                      <a:pt x="337360" y="172795"/>
                      <a:pt x="334618" y="175537"/>
                    </a:cubicBezTo>
                    <a:lnTo>
                      <a:pt x="334618" y="65827"/>
                    </a:lnTo>
                    <a:cubicBezTo>
                      <a:pt x="334618" y="65827"/>
                      <a:pt x="334618" y="65827"/>
                      <a:pt x="334618" y="65827"/>
                    </a:cubicBezTo>
                    <a:lnTo>
                      <a:pt x="518383" y="65827"/>
                    </a:lnTo>
                    <a:cubicBezTo>
                      <a:pt x="518383" y="65827"/>
                      <a:pt x="518383" y="65827"/>
                      <a:pt x="518383" y="65827"/>
                    </a:cubicBezTo>
                    <a:lnTo>
                      <a:pt x="518383" y="202965"/>
                    </a:lnTo>
                    <a:cubicBezTo>
                      <a:pt x="518383" y="202965"/>
                      <a:pt x="518383" y="202965"/>
                      <a:pt x="518383" y="202965"/>
                    </a:cubicBezTo>
                    <a:lnTo>
                      <a:pt x="392215" y="202965"/>
                    </a:lnTo>
                    <a:cubicBezTo>
                      <a:pt x="394958" y="197479"/>
                      <a:pt x="394958" y="191993"/>
                      <a:pt x="392215" y="183765"/>
                    </a:cubicBezTo>
                    <a:lnTo>
                      <a:pt x="392215" y="183765"/>
                    </a:lnTo>
                    <a:close/>
                    <a:moveTo>
                      <a:pt x="246849" y="362045"/>
                    </a:moveTo>
                    <a:lnTo>
                      <a:pt x="570495" y="362045"/>
                    </a:lnTo>
                    <a:lnTo>
                      <a:pt x="570495" y="477241"/>
                    </a:lnTo>
                    <a:lnTo>
                      <a:pt x="246849" y="477241"/>
                    </a:lnTo>
                    <a:lnTo>
                      <a:pt x="246849" y="362045"/>
                    </a:lnTo>
                    <a:close/>
                    <a:moveTo>
                      <a:pt x="145366" y="19200"/>
                    </a:moveTo>
                    <a:lnTo>
                      <a:pt x="556781" y="19200"/>
                    </a:lnTo>
                    <a:cubicBezTo>
                      <a:pt x="565010" y="19200"/>
                      <a:pt x="570495" y="24686"/>
                      <a:pt x="570495" y="32913"/>
                    </a:cubicBezTo>
                    <a:lnTo>
                      <a:pt x="570495" y="342845"/>
                    </a:lnTo>
                    <a:lnTo>
                      <a:pt x="315418" y="342845"/>
                    </a:lnTo>
                    <a:lnTo>
                      <a:pt x="315418" y="320904"/>
                    </a:lnTo>
                    <a:cubicBezTo>
                      <a:pt x="318161" y="323646"/>
                      <a:pt x="323646" y="323646"/>
                      <a:pt x="329132" y="323646"/>
                    </a:cubicBezTo>
                    <a:cubicBezTo>
                      <a:pt x="331875" y="323646"/>
                      <a:pt x="337360" y="323646"/>
                      <a:pt x="340103" y="320904"/>
                    </a:cubicBezTo>
                    <a:cubicBezTo>
                      <a:pt x="351074" y="318161"/>
                      <a:pt x="356560" y="309933"/>
                      <a:pt x="362046" y="301704"/>
                    </a:cubicBezTo>
                    <a:lnTo>
                      <a:pt x="389473" y="224907"/>
                    </a:lnTo>
                    <a:lnTo>
                      <a:pt x="523869" y="224907"/>
                    </a:lnTo>
                    <a:cubicBezTo>
                      <a:pt x="534840" y="224907"/>
                      <a:pt x="545811" y="213936"/>
                      <a:pt x="545811" y="202965"/>
                    </a:cubicBezTo>
                    <a:lnTo>
                      <a:pt x="545811" y="65827"/>
                    </a:lnTo>
                    <a:cubicBezTo>
                      <a:pt x="545811" y="54855"/>
                      <a:pt x="534840" y="43884"/>
                      <a:pt x="523869" y="43884"/>
                    </a:cubicBezTo>
                    <a:lnTo>
                      <a:pt x="340103" y="43884"/>
                    </a:lnTo>
                    <a:cubicBezTo>
                      <a:pt x="329132" y="43884"/>
                      <a:pt x="318161" y="54855"/>
                      <a:pt x="318161" y="65827"/>
                    </a:cubicBezTo>
                    <a:lnTo>
                      <a:pt x="318161" y="202965"/>
                    </a:lnTo>
                    <a:cubicBezTo>
                      <a:pt x="318161" y="205707"/>
                      <a:pt x="318161" y="211193"/>
                      <a:pt x="320904" y="213936"/>
                    </a:cubicBezTo>
                    <a:lnTo>
                      <a:pt x="312675" y="235878"/>
                    </a:lnTo>
                    <a:cubicBezTo>
                      <a:pt x="312675" y="235878"/>
                      <a:pt x="312675" y="235878"/>
                      <a:pt x="312675" y="235878"/>
                    </a:cubicBezTo>
                    <a:cubicBezTo>
                      <a:pt x="312675" y="235878"/>
                      <a:pt x="312675" y="235878"/>
                      <a:pt x="312675" y="235878"/>
                    </a:cubicBezTo>
                    <a:lnTo>
                      <a:pt x="285248" y="216679"/>
                    </a:lnTo>
                    <a:cubicBezTo>
                      <a:pt x="282505" y="213936"/>
                      <a:pt x="277020" y="211193"/>
                      <a:pt x="274277" y="208450"/>
                    </a:cubicBezTo>
                    <a:cubicBezTo>
                      <a:pt x="287991" y="197479"/>
                      <a:pt x="296219" y="183765"/>
                      <a:pt x="296219" y="164566"/>
                    </a:cubicBezTo>
                    <a:cubicBezTo>
                      <a:pt x="296219" y="134396"/>
                      <a:pt x="271534" y="109710"/>
                      <a:pt x="241363" y="109710"/>
                    </a:cubicBezTo>
                    <a:cubicBezTo>
                      <a:pt x="211193" y="109710"/>
                      <a:pt x="186508" y="134396"/>
                      <a:pt x="186508" y="164566"/>
                    </a:cubicBezTo>
                    <a:cubicBezTo>
                      <a:pt x="186508" y="181022"/>
                      <a:pt x="194737" y="197479"/>
                      <a:pt x="208450" y="208450"/>
                    </a:cubicBezTo>
                    <a:cubicBezTo>
                      <a:pt x="205708" y="211193"/>
                      <a:pt x="200222" y="211193"/>
                      <a:pt x="197480" y="213936"/>
                    </a:cubicBezTo>
                    <a:cubicBezTo>
                      <a:pt x="197480" y="213936"/>
                      <a:pt x="197480" y="213936"/>
                      <a:pt x="194737" y="213936"/>
                    </a:cubicBezTo>
                    <a:cubicBezTo>
                      <a:pt x="175537" y="227650"/>
                      <a:pt x="161823" y="252334"/>
                      <a:pt x="161823" y="277019"/>
                    </a:cubicBezTo>
                    <a:lnTo>
                      <a:pt x="161823" y="334617"/>
                    </a:lnTo>
                    <a:lnTo>
                      <a:pt x="137138" y="334617"/>
                    </a:lnTo>
                    <a:lnTo>
                      <a:pt x="137138" y="32913"/>
                    </a:lnTo>
                    <a:cubicBezTo>
                      <a:pt x="131653" y="24686"/>
                      <a:pt x="137138" y="19200"/>
                      <a:pt x="145366" y="19200"/>
                    </a:cubicBezTo>
                    <a:lnTo>
                      <a:pt x="145366" y="19200"/>
                    </a:lnTo>
                    <a:close/>
                    <a:moveTo>
                      <a:pt x="19200" y="101483"/>
                    </a:moveTo>
                    <a:cubicBezTo>
                      <a:pt x="19200" y="82283"/>
                      <a:pt x="35656" y="65827"/>
                      <a:pt x="54855" y="65827"/>
                    </a:cubicBezTo>
                    <a:lnTo>
                      <a:pt x="112454" y="65827"/>
                    </a:lnTo>
                    <a:lnTo>
                      <a:pt x="112454" y="90512"/>
                    </a:lnTo>
                    <a:lnTo>
                      <a:pt x="76797" y="90512"/>
                    </a:lnTo>
                    <a:cubicBezTo>
                      <a:pt x="57598" y="90512"/>
                      <a:pt x="43884" y="104225"/>
                      <a:pt x="43884" y="123424"/>
                    </a:cubicBezTo>
                    <a:lnTo>
                      <a:pt x="43884" y="479983"/>
                    </a:lnTo>
                    <a:lnTo>
                      <a:pt x="19200" y="479983"/>
                    </a:lnTo>
                    <a:lnTo>
                      <a:pt x="19200" y="101483"/>
                    </a:lnTo>
                    <a:close/>
                    <a:moveTo>
                      <a:pt x="658264" y="479983"/>
                    </a:moveTo>
                    <a:lnTo>
                      <a:pt x="658264" y="123424"/>
                    </a:lnTo>
                    <a:cubicBezTo>
                      <a:pt x="658264" y="104225"/>
                      <a:pt x="644550" y="90512"/>
                      <a:pt x="625351" y="90512"/>
                    </a:cubicBezTo>
                    <a:lnTo>
                      <a:pt x="589695" y="90512"/>
                    </a:lnTo>
                    <a:lnTo>
                      <a:pt x="589695" y="65827"/>
                    </a:lnTo>
                    <a:lnTo>
                      <a:pt x="647293" y="65827"/>
                    </a:lnTo>
                    <a:cubicBezTo>
                      <a:pt x="666492" y="65827"/>
                      <a:pt x="682949" y="82283"/>
                      <a:pt x="682949" y="101483"/>
                    </a:cubicBezTo>
                    <a:lnTo>
                      <a:pt x="682949" y="479983"/>
                    </a:lnTo>
                    <a:lnTo>
                      <a:pt x="658264" y="479983"/>
                    </a:lnTo>
                    <a:close/>
                  </a:path>
                </a:pathLst>
              </a:custGeom>
              <a:grpFill/>
              <a:ln w="27426" cap="flat">
                <a:noFill/>
                <a:prstDash val="solid"/>
                <a:miter/>
              </a:ln>
            </p:spPr>
            <p:txBody>
              <a:bodyPr rtlCol="0" anchor="ctr"/>
              <a:lstStyle/>
              <a:p>
                <a:endParaRPr lang="en-US"/>
              </a:p>
            </p:txBody>
          </p:sp>
          <p:sp>
            <p:nvSpPr>
              <p:cNvPr id="8" name="Freeform 434">
                <a:extLst>
                  <a:ext uri="{FF2B5EF4-FFF2-40B4-BE49-F238E27FC236}">
                    <a16:creationId xmlns:a16="http://schemas.microsoft.com/office/drawing/2014/main" id="{30413196-2623-350B-44BA-B4DB35664F10}"/>
                  </a:ext>
                </a:extLst>
              </p:cNvPr>
              <p:cNvSpPr/>
              <p:nvPr/>
            </p:nvSpPr>
            <p:spPr>
              <a:xfrm>
                <a:off x="1191919" y="6341153"/>
                <a:ext cx="277019" cy="65826"/>
              </a:xfrm>
              <a:custGeom>
                <a:avLst/>
                <a:gdLst>
                  <a:gd name="connsiteX0" fmla="*/ 266049 w 277019"/>
                  <a:gd name="connsiteY0" fmla="*/ 21942 h 65826"/>
                  <a:gd name="connsiteX1" fmla="*/ 90512 w 277019"/>
                  <a:gd name="connsiteY1" fmla="*/ 21942 h 65826"/>
                  <a:gd name="connsiteX2" fmla="*/ 57598 w 277019"/>
                  <a:gd name="connsiteY2" fmla="*/ 0 h 65826"/>
                  <a:gd name="connsiteX3" fmla="*/ 24686 w 277019"/>
                  <a:gd name="connsiteY3" fmla="*/ 21942 h 65826"/>
                  <a:gd name="connsiteX4" fmla="*/ 10972 w 277019"/>
                  <a:gd name="connsiteY4" fmla="*/ 21942 h 65826"/>
                  <a:gd name="connsiteX5" fmla="*/ 0 w 277019"/>
                  <a:gd name="connsiteY5" fmla="*/ 32913 h 65826"/>
                  <a:gd name="connsiteX6" fmla="*/ 10972 w 277019"/>
                  <a:gd name="connsiteY6" fmla="*/ 43884 h 65826"/>
                  <a:gd name="connsiteX7" fmla="*/ 24686 w 277019"/>
                  <a:gd name="connsiteY7" fmla="*/ 43884 h 65826"/>
                  <a:gd name="connsiteX8" fmla="*/ 57598 w 277019"/>
                  <a:gd name="connsiteY8" fmla="*/ 65826 h 65826"/>
                  <a:gd name="connsiteX9" fmla="*/ 90512 w 277019"/>
                  <a:gd name="connsiteY9" fmla="*/ 43884 h 65826"/>
                  <a:gd name="connsiteX10" fmla="*/ 266049 w 277019"/>
                  <a:gd name="connsiteY10" fmla="*/ 43884 h 65826"/>
                  <a:gd name="connsiteX11" fmla="*/ 277020 w 277019"/>
                  <a:gd name="connsiteY11" fmla="*/ 32913 h 65826"/>
                  <a:gd name="connsiteX12" fmla="*/ 266049 w 277019"/>
                  <a:gd name="connsiteY12" fmla="*/ 21942 h 65826"/>
                  <a:gd name="connsiteX13" fmla="*/ 266049 w 277019"/>
                  <a:gd name="connsiteY13" fmla="*/ 21942 h 65826"/>
                  <a:gd name="connsiteX14" fmla="*/ 60341 w 277019"/>
                  <a:gd name="connsiteY14" fmla="*/ 43884 h 65826"/>
                  <a:gd name="connsiteX15" fmla="*/ 46627 w 277019"/>
                  <a:gd name="connsiteY15" fmla="*/ 30171 h 65826"/>
                  <a:gd name="connsiteX16" fmla="*/ 60341 w 277019"/>
                  <a:gd name="connsiteY16" fmla="*/ 16457 h 65826"/>
                  <a:gd name="connsiteX17" fmla="*/ 74055 w 277019"/>
                  <a:gd name="connsiteY17" fmla="*/ 30171 h 65826"/>
                  <a:gd name="connsiteX18" fmla="*/ 60341 w 277019"/>
                  <a:gd name="connsiteY18" fmla="*/ 43884 h 65826"/>
                  <a:gd name="connsiteX19" fmla="*/ 60341 w 277019"/>
                  <a:gd name="connsiteY19" fmla="*/ 43884 h 6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7019" h="65826">
                    <a:moveTo>
                      <a:pt x="266049" y="21942"/>
                    </a:moveTo>
                    <a:lnTo>
                      <a:pt x="90512" y="21942"/>
                    </a:lnTo>
                    <a:cubicBezTo>
                      <a:pt x="85026" y="8228"/>
                      <a:pt x="74055" y="0"/>
                      <a:pt x="57598" y="0"/>
                    </a:cubicBezTo>
                    <a:cubicBezTo>
                      <a:pt x="43884" y="0"/>
                      <a:pt x="30171" y="10971"/>
                      <a:pt x="24686" y="21942"/>
                    </a:cubicBezTo>
                    <a:lnTo>
                      <a:pt x="10972" y="21942"/>
                    </a:lnTo>
                    <a:cubicBezTo>
                      <a:pt x="5486" y="21942"/>
                      <a:pt x="0" y="27428"/>
                      <a:pt x="0" y="32913"/>
                    </a:cubicBezTo>
                    <a:cubicBezTo>
                      <a:pt x="0" y="38399"/>
                      <a:pt x="5486" y="43884"/>
                      <a:pt x="10972" y="43884"/>
                    </a:cubicBezTo>
                    <a:lnTo>
                      <a:pt x="24686" y="43884"/>
                    </a:lnTo>
                    <a:cubicBezTo>
                      <a:pt x="30171" y="57598"/>
                      <a:pt x="41142" y="65826"/>
                      <a:pt x="57598" y="65826"/>
                    </a:cubicBezTo>
                    <a:cubicBezTo>
                      <a:pt x="74055" y="65826"/>
                      <a:pt x="85026" y="54855"/>
                      <a:pt x="90512" y="43884"/>
                    </a:cubicBezTo>
                    <a:lnTo>
                      <a:pt x="266049" y="43884"/>
                    </a:lnTo>
                    <a:cubicBezTo>
                      <a:pt x="271535" y="43884"/>
                      <a:pt x="277020" y="38399"/>
                      <a:pt x="277020" y="32913"/>
                    </a:cubicBezTo>
                    <a:cubicBezTo>
                      <a:pt x="274277" y="24685"/>
                      <a:pt x="271535" y="21942"/>
                      <a:pt x="266049" y="21942"/>
                    </a:cubicBezTo>
                    <a:lnTo>
                      <a:pt x="266049" y="21942"/>
                    </a:lnTo>
                    <a:close/>
                    <a:moveTo>
                      <a:pt x="60341" y="43884"/>
                    </a:moveTo>
                    <a:cubicBezTo>
                      <a:pt x="52113" y="43884"/>
                      <a:pt x="46627" y="38399"/>
                      <a:pt x="46627" y="30171"/>
                    </a:cubicBezTo>
                    <a:cubicBezTo>
                      <a:pt x="46627" y="21942"/>
                      <a:pt x="52113" y="16457"/>
                      <a:pt x="60341" y="16457"/>
                    </a:cubicBezTo>
                    <a:cubicBezTo>
                      <a:pt x="68569" y="16457"/>
                      <a:pt x="74055" y="21942"/>
                      <a:pt x="74055" y="30171"/>
                    </a:cubicBezTo>
                    <a:cubicBezTo>
                      <a:pt x="71312" y="38399"/>
                      <a:pt x="65827" y="43884"/>
                      <a:pt x="60341" y="43884"/>
                    </a:cubicBezTo>
                    <a:lnTo>
                      <a:pt x="60341" y="43884"/>
                    </a:lnTo>
                    <a:close/>
                  </a:path>
                </a:pathLst>
              </a:custGeom>
              <a:grpFill/>
              <a:ln w="27426" cap="flat">
                <a:noFill/>
                <a:prstDash val="solid"/>
                <a:miter/>
              </a:ln>
            </p:spPr>
            <p:txBody>
              <a:bodyPr rtlCol="0" anchor="ctr"/>
              <a:lstStyle/>
              <a:p>
                <a:endParaRPr lang="en-US"/>
              </a:p>
            </p:txBody>
          </p:sp>
          <p:sp>
            <p:nvSpPr>
              <p:cNvPr id="10" name="Freeform 435">
                <a:extLst>
                  <a:ext uri="{FF2B5EF4-FFF2-40B4-BE49-F238E27FC236}">
                    <a16:creationId xmlns:a16="http://schemas.microsoft.com/office/drawing/2014/main" id="{50E43E5B-F898-4559-AFD3-42971C9F5612}"/>
                  </a:ext>
                </a:extLst>
              </p:cNvPr>
              <p:cNvSpPr/>
              <p:nvPr/>
            </p:nvSpPr>
            <p:spPr>
              <a:xfrm>
                <a:off x="1084952" y="6363094"/>
                <a:ext cx="32913" cy="21942"/>
              </a:xfrm>
              <a:custGeom>
                <a:avLst/>
                <a:gdLst>
                  <a:gd name="connsiteX0" fmla="*/ 21943 w 32913"/>
                  <a:gd name="connsiteY0" fmla="*/ 0 h 21942"/>
                  <a:gd name="connsiteX1" fmla="*/ 10971 w 32913"/>
                  <a:gd name="connsiteY1" fmla="*/ 0 h 21942"/>
                  <a:gd name="connsiteX2" fmla="*/ 0 w 32913"/>
                  <a:gd name="connsiteY2" fmla="*/ 10972 h 21942"/>
                  <a:gd name="connsiteX3" fmla="*/ 10971 w 32913"/>
                  <a:gd name="connsiteY3" fmla="*/ 21943 h 21942"/>
                  <a:gd name="connsiteX4" fmla="*/ 21943 w 32913"/>
                  <a:gd name="connsiteY4" fmla="*/ 21943 h 21942"/>
                  <a:gd name="connsiteX5" fmla="*/ 32914 w 32913"/>
                  <a:gd name="connsiteY5" fmla="*/ 10972 h 21942"/>
                  <a:gd name="connsiteX6" fmla="*/ 21943 w 32913"/>
                  <a:gd name="connsiteY6" fmla="*/ 0 h 21942"/>
                  <a:gd name="connsiteX7" fmla="*/ 21943 w 32913"/>
                  <a:gd name="connsiteY7" fmla="*/ 0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21942">
                    <a:moveTo>
                      <a:pt x="21943" y="0"/>
                    </a:moveTo>
                    <a:lnTo>
                      <a:pt x="10971" y="0"/>
                    </a:lnTo>
                    <a:cubicBezTo>
                      <a:pt x="5486" y="0"/>
                      <a:pt x="0" y="5486"/>
                      <a:pt x="0" y="10972"/>
                    </a:cubicBezTo>
                    <a:cubicBezTo>
                      <a:pt x="0" y="16457"/>
                      <a:pt x="5486" y="21943"/>
                      <a:pt x="10971" y="21943"/>
                    </a:cubicBezTo>
                    <a:lnTo>
                      <a:pt x="21943" y="21943"/>
                    </a:lnTo>
                    <a:cubicBezTo>
                      <a:pt x="27428" y="21943"/>
                      <a:pt x="32914" y="16457"/>
                      <a:pt x="32914" y="10972"/>
                    </a:cubicBezTo>
                    <a:cubicBezTo>
                      <a:pt x="32914" y="2743"/>
                      <a:pt x="30171" y="0"/>
                      <a:pt x="21943" y="0"/>
                    </a:cubicBezTo>
                    <a:lnTo>
                      <a:pt x="21943" y="0"/>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47252333"/>
      </p:ext>
    </p:extLst>
  </p:cSld>
  <p:clrMapOvr>
    <a:masterClrMapping/>
  </p:clrMapOvr>
</p:sld>
</file>

<file path=ppt/slides/slide3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6A22D-E382-CC00-46A0-2707C46030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70DB74-7823-8E52-96EA-6F46D21686E1}"/>
              </a:ext>
            </a:extLst>
          </p:cNvPr>
          <p:cNvSpPr>
            <a:spLocks noGrp="1"/>
          </p:cNvSpPr>
          <p:nvPr>
            <p:ph type="sldNum" sz="quarter" idx="4"/>
          </p:nvPr>
        </p:nvSpPr>
        <p:spPr/>
        <p:txBody>
          <a:bodyPr/>
          <a:lstStyle/>
          <a:p>
            <a:fld id="{9C527BFA-2C0E-4CEC-B6A5-913A56FEF4B4}" type="slidenum">
              <a:rPr lang="fr-CA" smtClean="0"/>
              <a:t>34</a:t>
            </a:fld>
            <a:endParaRPr lang="fr-CA" dirty="0"/>
          </a:p>
        </p:txBody>
      </p:sp>
      <p:sp>
        <p:nvSpPr>
          <p:cNvPr id="8" name="Text Placeholder 7">
            <a:extLst>
              <a:ext uri="{FF2B5EF4-FFF2-40B4-BE49-F238E27FC236}">
                <a16:creationId xmlns:a16="http://schemas.microsoft.com/office/drawing/2014/main" id="{42B57C9F-ADCA-7390-4419-EC696D14A18B}"/>
              </a:ext>
            </a:extLst>
          </p:cNvPr>
          <p:cNvSpPr>
            <a:spLocks noGrp="1"/>
          </p:cNvSpPr>
          <p:nvPr>
            <p:ph type="body" sz="quarter" idx="33"/>
          </p:nvPr>
        </p:nvSpPr>
        <p:spPr>
          <a:xfrm>
            <a:off x="634478" y="1337482"/>
            <a:ext cx="7005929" cy="1378032"/>
          </a:xfrm>
        </p:spPr>
        <p:txBody>
          <a:bodyPr/>
          <a:lstStyle/>
          <a:p>
            <a:r>
              <a:rPr lang="en-GB" sz="1400" b="1" i="0" dirty="0"/>
              <a:t>Duração estimada:</a:t>
            </a:r>
            <a:r>
              <a:rPr lang="en-GB" sz="1400" i="0" dirty="0"/>
              <a:t> 90 minutos</a:t>
            </a:r>
          </a:p>
          <a:p>
            <a:r>
              <a:rPr lang="en-GB" sz="1400" i="0" dirty="0"/>
              <a:t>Formato - Workshop em grupo (com breves discussões, reflexão em vídeo e tarefas criativas)</a:t>
            </a:r>
          </a:p>
          <a:p>
            <a:r>
              <a:rPr lang="en-GB" sz="1400" b="1" i="0" dirty="0"/>
              <a:t>Público-</a:t>
            </a:r>
            <a:r>
              <a:rPr lang="en-GB" sz="1400" b="1" i="0" dirty="0"/>
              <a:t>alvo: </a:t>
            </a:r>
            <a:r>
              <a:rPr lang="en-GB" sz="1400" i="0" dirty="0"/>
              <a:t>jovens mulheres que estão a explorar carreiras, percursos educativos ou empreendedorismo</a:t>
            </a:r>
            <a:endParaRPr lang="en-US" sz="1400" i="0" dirty="0"/>
          </a:p>
        </p:txBody>
      </p:sp>
      <p:sp>
        <p:nvSpPr>
          <p:cNvPr id="9" name="Text Placeholder 8">
            <a:extLst>
              <a:ext uri="{FF2B5EF4-FFF2-40B4-BE49-F238E27FC236}">
                <a16:creationId xmlns:a16="http://schemas.microsoft.com/office/drawing/2014/main" id="{52741D00-6EAC-AB63-B0CD-D99BB34E3D7A}"/>
              </a:ext>
            </a:extLst>
          </p:cNvPr>
          <p:cNvSpPr>
            <a:spLocks noGrp="1"/>
          </p:cNvSpPr>
          <p:nvPr>
            <p:ph type="body" sz="quarter" idx="38"/>
          </p:nvPr>
        </p:nvSpPr>
        <p:spPr/>
        <p:txBody>
          <a:bodyPr/>
          <a:lstStyle/>
          <a:p>
            <a:r>
              <a:rPr lang="en-US" sz="1800" dirty="0">
                <a:solidFill>
                  <a:srgbClr val="ED8623"/>
                </a:solidFill>
              </a:rPr>
              <a:t>Guia de tempo (ajustável)</a:t>
            </a:r>
          </a:p>
        </p:txBody>
      </p:sp>
      <p:cxnSp>
        <p:nvCxnSpPr>
          <p:cNvPr id="10" name="Straight Connector 9">
            <a:extLst>
              <a:ext uri="{FF2B5EF4-FFF2-40B4-BE49-F238E27FC236}">
                <a16:creationId xmlns:a16="http://schemas.microsoft.com/office/drawing/2014/main" id="{46F6AFB5-264A-F06B-9D9B-3D205313D1B5}"/>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D571CE4-0B22-7F0C-B078-429874FD2D2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734828" y="7641550"/>
            <a:ext cx="2538464" cy="4008120"/>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graphicFrame>
        <p:nvGraphicFramePr>
          <p:cNvPr id="5" name="Table 4">
            <a:extLst>
              <a:ext uri="{FF2B5EF4-FFF2-40B4-BE49-F238E27FC236}">
                <a16:creationId xmlns:a16="http://schemas.microsoft.com/office/drawing/2014/main" id="{945ECC2B-E6E4-2557-20EE-1FB5ED98FD76}"/>
              </a:ext>
            </a:extLst>
          </p:cNvPr>
          <p:cNvGraphicFramePr>
            <a:graphicFrameLocks noGrp="1"/>
          </p:cNvGraphicFramePr>
          <p:nvPr>
            <p:extLst>
              <p:ext uri="{D42A27DB-BD31-4B8C-83A1-F6EECF244321}">
                <p14:modId xmlns:p14="http://schemas.microsoft.com/office/powerpoint/2010/main" val="1515234599"/>
              </p:ext>
            </p:extLst>
          </p:nvPr>
        </p:nvGraphicFramePr>
        <p:xfrm>
          <a:off x="634479" y="2715514"/>
          <a:ext cx="6513081" cy="5041172"/>
        </p:xfrm>
        <a:graphic>
          <a:graphicData uri="http://schemas.openxmlformats.org/drawingml/2006/table">
            <a:tbl>
              <a:tblPr firstRow="1" bandRow="1">
                <a:tableStyleId>{00A15C55-8517-42AA-B614-E9B94910E393}</a:tableStyleId>
              </a:tblPr>
              <a:tblGrid>
                <a:gridCol w="2180423">
                  <a:extLst>
                    <a:ext uri="{9D8B030D-6E8A-4147-A177-3AD203B41FA5}">
                      <a16:colId xmlns:a16="http://schemas.microsoft.com/office/drawing/2014/main" val="2939290864"/>
                    </a:ext>
                  </a:extLst>
                </a:gridCol>
                <a:gridCol w="3347309">
                  <a:extLst>
                    <a:ext uri="{9D8B030D-6E8A-4147-A177-3AD203B41FA5}">
                      <a16:colId xmlns:a16="http://schemas.microsoft.com/office/drawing/2014/main" val="48427194"/>
                    </a:ext>
                  </a:extLst>
                </a:gridCol>
                <a:gridCol w="985349">
                  <a:extLst>
                    <a:ext uri="{9D8B030D-6E8A-4147-A177-3AD203B41FA5}">
                      <a16:colId xmlns:a16="http://schemas.microsoft.com/office/drawing/2014/main" val="2030828358"/>
                    </a:ext>
                  </a:extLst>
                </a:gridCol>
              </a:tblGrid>
              <a:tr h="330482">
                <a:tc>
                  <a:txBody>
                    <a:bodyPr/>
                    <a:lstStyle/>
                    <a:p>
                      <a:r>
                        <a:rPr lang="en-GB" sz="1400" dirty="0"/>
                        <a:t>Atividade </a:t>
                      </a:r>
                    </a:p>
                  </a:txBody>
                  <a:tcPr>
                    <a:solidFill>
                      <a:srgbClr val="ED8623"/>
                    </a:solidFill>
                  </a:tcPr>
                </a:tc>
                <a:tc>
                  <a:txBody>
                    <a:bodyPr/>
                    <a:lstStyle/>
                    <a:p>
                      <a:r>
                        <a:rPr lang="en-GB" sz="1400" dirty="0"/>
                        <a:t>Descrição</a:t>
                      </a:r>
                    </a:p>
                  </a:txBody>
                  <a:tcPr>
                    <a:solidFill>
                      <a:srgbClr val="ED8623"/>
                    </a:solidFill>
                  </a:tcPr>
                </a:tc>
                <a:tc>
                  <a:txBody>
                    <a:bodyPr/>
                    <a:lstStyle/>
                    <a:p>
                      <a:r>
                        <a:rPr lang="en-GB" sz="1400" dirty="0"/>
                        <a:t>Tempo</a:t>
                      </a:r>
                    </a:p>
                  </a:txBody>
                  <a:tcPr>
                    <a:solidFill>
                      <a:srgbClr val="ED8623"/>
                    </a:solidFill>
                  </a:tcPr>
                </a:tc>
                <a:extLst>
                  <a:ext uri="{0D108BD9-81ED-4DB2-BD59-A6C34878D82A}">
                    <a16:rowId xmlns:a16="http://schemas.microsoft.com/office/drawing/2014/main" val="1499428012"/>
                  </a:ext>
                </a:extLst>
              </a:tr>
              <a:tr h="515366">
                <a:tc>
                  <a:txBody>
                    <a:bodyPr/>
                    <a:lstStyle/>
                    <a:p>
                      <a:r>
                        <a:rPr lang="en-GB" sz="1400" dirty="0"/>
                        <a:t>Introdução e quebra-gelo</a:t>
                      </a:r>
                    </a:p>
                  </a:txBody>
                  <a:tcPr>
                    <a:solidFill>
                      <a:srgbClr val="F3B271"/>
                    </a:solidFill>
                  </a:tcPr>
                </a:tc>
                <a:tc>
                  <a:txBody>
                    <a:bodyPr/>
                    <a:lstStyle/>
                    <a:p>
                      <a:r>
                        <a:rPr lang="en-GB" sz="1400" dirty="0"/>
                        <a:t>Como a IA está a afetar o trabalho e a vida?</a:t>
                      </a:r>
                    </a:p>
                  </a:txBody>
                  <a:tcPr>
                    <a:solidFill>
                      <a:srgbClr val="F3B271"/>
                    </a:solidFill>
                  </a:tcPr>
                </a:tc>
                <a:tc>
                  <a:txBody>
                    <a:bodyPr/>
                    <a:lstStyle/>
                    <a:p>
                      <a:r>
                        <a:rPr lang="en-GB" sz="1400" dirty="0"/>
                        <a:t>10 min</a:t>
                      </a:r>
                    </a:p>
                  </a:txBody>
                  <a:tcPr>
                    <a:solidFill>
                      <a:srgbClr val="F3B271"/>
                    </a:solidFill>
                  </a:tcPr>
                </a:tc>
                <a:extLst>
                  <a:ext uri="{0D108BD9-81ED-4DB2-BD59-A6C34878D82A}">
                    <a16:rowId xmlns:a16="http://schemas.microsoft.com/office/drawing/2014/main" val="1651804232"/>
                  </a:ext>
                </a:extLst>
              </a:tr>
              <a:tr h="578343">
                <a:tc>
                  <a:txBody>
                    <a:bodyPr/>
                    <a:lstStyle/>
                    <a:p>
                      <a:r>
                        <a:rPr lang="en-GB" sz="1400" dirty="0"/>
                        <a:t>A IA nas diferentes carreiras</a:t>
                      </a:r>
                    </a:p>
                  </a:txBody>
                  <a:tcPr>
                    <a:solidFill>
                      <a:srgbClr val="FADEC2"/>
                    </a:solidFill>
                  </a:tcPr>
                </a:tc>
                <a:tc>
                  <a:txBody>
                    <a:bodyPr/>
                    <a:lstStyle/>
                    <a:p>
                      <a:r>
                        <a:rPr lang="en-GB" sz="1400" dirty="0"/>
                        <a:t>Apresentação + brainstorming em grupo sobre IA nas indústrias</a:t>
                      </a:r>
                    </a:p>
                  </a:txBody>
                  <a:tcPr>
                    <a:solidFill>
                      <a:srgbClr val="FADEC2"/>
                    </a:solidFill>
                  </a:tcPr>
                </a:tc>
                <a:tc>
                  <a:txBody>
                    <a:bodyPr/>
                    <a:lstStyle/>
                    <a:p>
                      <a:r>
                        <a:rPr lang="en-GB" sz="1400" dirty="0"/>
                        <a:t>15 min</a:t>
                      </a:r>
                    </a:p>
                  </a:txBody>
                  <a:tcPr>
                    <a:solidFill>
                      <a:srgbClr val="FADEC2"/>
                    </a:solidFill>
                  </a:tcPr>
                </a:tc>
                <a:extLst>
                  <a:ext uri="{0D108BD9-81ED-4DB2-BD59-A6C34878D82A}">
                    <a16:rowId xmlns:a16="http://schemas.microsoft.com/office/drawing/2014/main" val="2011675493"/>
                  </a:ext>
                </a:extLst>
              </a:tr>
              <a:tr h="826204">
                <a:tc>
                  <a:txBody>
                    <a:bodyPr/>
                    <a:lstStyle/>
                    <a:p>
                      <a:r>
                        <a:rPr lang="en-GB" sz="1400" dirty="0"/>
                        <a:t>Atividade 1: Reflexão em vídeo – Line Noergaard</a:t>
                      </a:r>
                    </a:p>
                  </a:txBody>
                  <a:tcPr>
                    <a:solidFill>
                      <a:srgbClr val="F3B271"/>
                    </a:solidFill>
                  </a:tcPr>
                </a:tc>
                <a:tc>
                  <a:txBody>
                    <a:bodyPr/>
                    <a:lstStyle/>
                    <a:p>
                      <a:r>
                        <a:rPr lang="en-GB" sz="1400" dirty="0"/>
                        <a:t>Assista a uma mulher na IA; discuta as competências utilizadas e o que a inspira</a:t>
                      </a:r>
                    </a:p>
                  </a:txBody>
                  <a:tcPr>
                    <a:solidFill>
                      <a:srgbClr val="F3B271"/>
                    </a:solidFill>
                  </a:tcPr>
                </a:tc>
                <a:tc>
                  <a:txBody>
                    <a:bodyPr/>
                    <a:lstStyle/>
                    <a:p>
                      <a:r>
                        <a:rPr lang="en-GB" sz="1400" dirty="0"/>
                        <a:t>10 min</a:t>
                      </a:r>
                    </a:p>
                  </a:txBody>
                  <a:tcPr>
                    <a:solidFill>
                      <a:srgbClr val="F3B271"/>
                    </a:solidFill>
                  </a:tcPr>
                </a:tc>
                <a:extLst>
                  <a:ext uri="{0D108BD9-81ED-4DB2-BD59-A6C34878D82A}">
                    <a16:rowId xmlns:a16="http://schemas.microsoft.com/office/drawing/2014/main" val="4293466553"/>
                  </a:ext>
                </a:extLst>
              </a:tr>
              <a:tr h="524118">
                <a:tc>
                  <a:txBody>
                    <a:bodyPr/>
                    <a:lstStyle/>
                    <a:p>
                      <a:r>
                        <a:rPr lang="en-GB" sz="1400" dirty="0"/>
                        <a:t>Explorando estereótipos na tecnologia</a:t>
                      </a:r>
                    </a:p>
                  </a:txBody>
                  <a:tcPr>
                    <a:solidFill>
                      <a:srgbClr val="FADEC2"/>
                    </a:solidFill>
                  </a:tcPr>
                </a:tc>
                <a:tc>
                  <a:txBody>
                    <a:bodyPr/>
                    <a:lstStyle/>
                    <a:p>
                      <a:r>
                        <a:rPr lang="en-GB" sz="1400" dirty="0"/>
                        <a:t>Discussão em grupo + exemplos de casos</a:t>
                      </a:r>
                    </a:p>
                  </a:txBody>
                  <a:tcPr>
                    <a:solidFill>
                      <a:srgbClr val="FADEC2"/>
                    </a:solidFill>
                  </a:tcPr>
                </a:tc>
                <a:tc>
                  <a:txBody>
                    <a:bodyPr/>
                    <a:lstStyle/>
                    <a:p>
                      <a:r>
                        <a:rPr lang="en-GB" sz="1400" dirty="0"/>
                        <a:t>10 min</a:t>
                      </a:r>
                    </a:p>
                  </a:txBody>
                  <a:tcPr>
                    <a:solidFill>
                      <a:srgbClr val="FADEC2"/>
                    </a:solidFill>
                  </a:tcPr>
                </a:tc>
                <a:extLst>
                  <a:ext uri="{0D108BD9-81ED-4DB2-BD59-A6C34878D82A}">
                    <a16:rowId xmlns:a16="http://schemas.microsoft.com/office/drawing/2014/main" val="2830863894"/>
                  </a:ext>
                </a:extLst>
              </a:tr>
              <a:tr h="578343">
                <a:tc>
                  <a:txBody>
                    <a:bodyPr/>
                    <a:lstStyle/>
                    <a:p>
                      <a:r>
                        <a:rPr lang="en-GB" sz="1400" dirty="0"/>
                        <a:t>Atividade 2: Reflexão em vídeo – Adebola </a:t>
                      </a:r>
                      <a:r>
                        <a:rPr lang="en-GB" sz="1400" dirty="0" err="1"/>
                        <a:t>Olomo</a:t>
                      </a:r>
                      <a:endParaRPr lang="en-GB" sz="1400" dirty="0"/>
                    </a:p>
                  </a:txBody>
                  <a:tcPr>
                    <a:solidFill>
                      <a:srgbClr val="F3B271"/>
                    </a:solidFill>
                  </a:tcPr>
                </a:tc>
                <a:tc>
                  <a:txBody>
                    <a:bodyPr/>
                    <a:lstStyle/>
                    <a:p>
                      <a:r>
                        <a:rPr lang="en-GB" sz="1400" dirty="0"/>
                        <a:t>Assista a um modelo de referência com uma formação diversificada em IA</a:t>
                      </a:r>
                    </a:p>
                  </a:txBody>
                  <a:tcPr>
                    <a:solidFill>
                      <a:srgbClr val="F3B271"/>
                    </a:solidFill>
                  </a:tcPr>
                </a:tc>
                <a:tc>
                  <a:txBody>
                    <a:bodyPr/>
                    <a:lstStyle/>
                    <a:p>
                      <a:r>
                        <a:rPr lang="en-GB" sz="1400" dirty="0"/>
                        <a:t>10 min</a:t>
                      </a:r>
                    </a:p>
                  </a:txBody>
                  <a:tcPr>
                    <a:solidFill>
                      <a:srgbClr val="F3B271"/>
                    </a:solidFill>
                  </a:tcPr>
                </a:tc>
                <a:extLst>
                  <a:ext uri="{0D108BD9-81ED-4DB2-BD59-A6C34878D82A}">
                    <a16:rowId xmlns:a16="http://schemas.microsoft.com/office/drawing/2014/main" val="3933964242"/>
                  </a:ext>
                </a:extLst>
              </a:tr>
              <a:tr h="505634">
                <a:tc>
                  <a:txBody>
                    <a:bodyPr/>
                    <a:lstStyle/>
                    <a:p>
                      <a:r>
                        <a:rPr lang="en-GB" sz="1400" dirty="0"/>
                        <a:t>Atividade 3: O poder das sugestões</a:t>
                      </a:r>
                    </a:p>
                  </a:txBody>
                  <a:tcPr>
                    <a:solidFill>
                      <a:srgbClr val="FADEC2"/>
                    </a:solidFill>
                  </a:tcPr>
                </a:tc>
                <a:tc>
                  <a:txBody>
                    <a:bodyPr/>
                    <a:lstStyle/>
                    <a:p>
                      <a:r>
                        <a:rPr lang="en-GB" sz="1400" dirty="0"/>
                        <a:t>Aprenda a criar prompts inclusivos e orientados para a equidade para ferramentas de IA</a:t>
                      </a:r>
                    </a:p>
                  </a:txBody>
                  <a:tcPr>
                    <a:solidFill>
                      <a:srgbClr val="FADEC2"/>
                    </a:solidFill>
                  </a:tcPr>
                </a:tc>
                <a:tc>
                  <a:txBody>
                    <a:bodyPr/>
                    <a:lstStyle/>
                    <a:p>
                      <a:r>
                        <a:rPr lang="en-GB" sz="1400" b="0" dirty="0"/>
                        <a:t>15 min</a:t>
                      </a:r>
                    </a:p>
                  </a:txBody>
                  <a:tcPr>
                    <a:solidFill>
                      <a:srgbClr val="FADEC2"/>
                    </a:solidFill>
                  </a:tcPr>
                </a:tc>
                <a:extLst>
                  <a:ext uri="{0D108BD9-81ED-4DB2-BD59-A6C34878D82A}">
                    <a16:rowId xmlns:a16="http://schemas.microsoft.com/office/drawing/2014/main" val="3430335953"/>
                  </a:ext>
                </a:extLst>
              </a:tr>
              <a:tr h="651996">
                <a:tc>
                  <a:txBody>
                    <a:bodyPr/>
                    <a:lstStyle/>
                    <a:p>
                      <a:r>
                        <a:rPr lang="en-GB" sz="1400" dirty="0"/>
                        <a:t>Atividade 4: Empreendedorismo e IA</a:t>
                      </a:r>
                    </a:p>
                  </a:txBody>
                  <a:tcPr>
                    <a:solidFill>
                      <a:srgbClr val="F3B271"/>
                    </a:solidFill>
                  </a:tcPr>
                </a:tc>
                <a:tc>
                  <a:txBody>
                    <a:bodyPr/>
                    <a:lstStyle/>
                    <a:p>
                      <a:r>
                        <a:rPr lang="en-GB" sz="1400" dirty="0"/>
                        <a:t>Faça um brainstorming sobre uma ideia de negócio e como a IA poderia apoiá-la</a:t>
                      </a:r>
                    </a:p>
                  </a:txBody>
                  <a:tcPr>
                    <a:solidFill>
                      <a:srgbClr val="F3B271"/>
                    </a:solidFill>
                  </a:tcPr>
                </a:tc>
                <a:tc>
                  <a:txBody>
                    <a:bodyPr/>
                    <a:lstStyle/>
                    <a:p>
                      <a:r>
                        <a:rPr lang="en-GB" sz="1400" b="0" dirty="0"/>
                        <a:t>15 min</a:t>
                      </a:r>
                    </a:p>
                  </a:txBody>
                  <a:tcPr>
                    <a:solidFill>
                      <a:srgbClr val="F3B271"/>
                    </a:solidFill>
                  </a:tcPr>
                </a:tc>
                <a:extLst>
                  <a:ext uri="{0D108BD9-81ED-4DB2-BD59-A6C34878D82A}">
                    <a16:rowId xmlns:a16="http://schemas.microsoft.com/office/drawing/2014/main" val="3936586977"/>
                  </a:ext>
                </a:extLst>
              </a:tr>
              <a:tr h="505634">
                <a:tc>
                  <a:txBody>
                    <a:bodyPr/>
                    <a:lstStyle/>
                    <a:p>
                      <a:r>
                        <a:rPr lang="en-GB" sz="1400" dirty="0"/>
                        <a:t>Recapitulação, termos-chave e reflexão</a:t>
                      </a:r>
                    </a:p>
                  </a:txBody>
                  <a:tcPr>
                    <a:solidFill>
                      <a:srgbClr val="FADEC2"/>
                    </a:solidFill>
                  </a:tcPr>
                </a:tc>
                <a:tc>
                  <a:txBody>
                    <a:bodyPr/>
                    <a:lstStyle/>
                    <a:p>
                      <a:r>
                        <a:rPr lang="en-GB" sz="1400" dirty="0"/>
                        <a:t>Revisar o que foi aprendido, discutir os próximos passos, partilhar conclusões</a:t>
                      </a:r>
                    </a:p>
                  </a:txBody>
                  <a:tcPr>
                    <a:solidFill>
                      <a:srgbClr val="FADEC2"/>
                    </a:solidFill>
                  </a:tcPr>
                </a:tc>
                <a:tc>
                  <a:txBody>
                    <a:bodyPr/>
                    <a:lstStyle/>
                    <a:p>
                      <a:r>
                        <a:rPr lang="en-GB" sz="1400" b="0" dirty="0"/>
                        <a:t>5-10 min</a:t>
                      </a:r>
                    </a:p>
                  </a:txBody>
                  <a:tcPr>
                    <a:solidFill>
                      <a:srgbClr val="FADEC2"/>
                    </a:solidFill>
                  </a:tcPr>
                </a:tc>
                <a:extLst>
                  <a:ext uri="{0D108BD9-81ED-4DB2-BD59-A6C34878D82A}">
                    <a16:rowId xmlns:a16="http://schemas.microsoft.com/office/drawing/2014/main" val="3282269611"/>
                  </a:ext>
                </a:extLst>
              </a:tr>
            </a:tbl>
          </a:graphicData>
        </a:graphic>
      </p:graphicFrame>
      <p:pic>
        <p:nvPicPr>
          <p:cNvPr id="6" name="Picture 5">
            <a:extLst>
              <a:ext uri="{FF2B5EF4-FFF2-40B4-BE49-F238E27FC236}">
                <a16:creationId xmlns:a16="http://schemas.microsoft.com/office/drawing/2014/main" id="{A2B0EF5B-8635-EC24-5F27-649644E4ED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691452"/>
            <a:ext cx="3215640" cy="1991788"/>
          </a:xfrm>
          <a:prstGeom prst="rect">
            <a:avLst/>
          </a:prstGeom>
        </p:spPr>
      </p:pic>
    </p:spTree>
    <p:extLst>
      <p:ext uri="{BB962C8B-B14F-4D97-AF65-F5344CB8AC3E}">
        <p14:creationId xmlns:p14="http://schemas.microsoft.com/office/powerpoint/2010/main" val="190671111"/>
      </p:ext>
    </p:extLst>
  </p:cSld>
  <p:clrMapOvr>
    <a:masterClrMapping/>
  </p:clrMapOvr>
</p:sld>
</file>

<file path=ppt/slides/slide3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809C2-D8E3-21DB-365F-56741462DFA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7292F8-C3BF-4EAE-4F3A-05D450B34341}"/>
              </a:ext>
            </a:extLst>
          </p:cNvPr>
          <p:cNvSpPr>
            <a:spLocks noGrp="1"/>
          </p:cNvSpPr>
          <p:nvPr>
            <p:ph type="sldNum" sz="quarter" idx="4"/>
          </p:nvPr>
        </p:nvSpPr>
        <p:spPr/>
        <p:txBody>
          <a:bodyPr/>
          <a:lstStyle/>
          <a:p>
            <a:fld id="{9C527BFA-2C0E-4CEC-B6A5-913A56FEF4B4}" type="slidenum">
              <a:rPr lang="fr-CA" smtClean="0"/>
              <a:t>35</a:t>
            </a:fld>
            <a:endParaRPr lang="fr-CA" dirty="0"/>
          </a:p>
        </p:txBody>
      </p:sp>
      <p:sp>
        <p:nvSpPr>
          <p:cNvPr id="7" name="Text Placeholder 6">
            <a:extLst>
              <a:ext uri="{FF2B5EF4-FFF2-40B4-BE49-F238E27FC236}">
                <a16:creationId xmlns:a16="http://schemas.microsoft.com/office/drawing/2014/main" id="{139BB5E6-6019-8959-5AE5-C993F99D42CE}"/>
              </a:ext>
            </a:extLst>
          </p:cNvPr>
          <p:cNvSpPr>
            <a:spLocks noGrp="1"/>
          </p:cNvSpPr>
          <p:nvPr>
            <p:ph type="body" sz="quarter" idx="32"/>
          </p:nvPr>
        </p:nvSpPr>
        <p:spPr>
          <a:xfrm>
            <a:off x="951809" y="1665514"/>
            <a:ext cx="6850336" cy="2391031"/>
          </a:xfrm>
        </p:spPr>
        <p:txBody>
          <a:bodyPr numCol="1"/>
          <a:lstStyle/>
          <a:p>
            <a:pPr>
              <a:lnSpc>
                <a:spcPct val="100000"/>
              </a:lnSpc>
            </a:pPr>
            <a:r>
              <a:rPr lang="en-GB" sz="1400" b="1" dirty="0"/>
              <a:t>Perguntas</a:t>
            </a:r>
          </a:p>
          <a:p>
            <a:pPr>
              <a:lnSpc>
                <a:spcPct val="100000"/>
              </a:lnSpc>
            </a:pPr>
            <a:endParaRPr lang="en-GB" sz="1400" b="1" dirty="0"/>
          </a:p>
          <a:p>
            <a:pPr>
              <a:lnSpc>
                <a:spcPct val="100000"/>
              </a:lnSpc>
            </a:pPr>
            <a:r>
              <a:rPr lang="en-GB" sz="1400" dirty="0"/>
              <a:t>«Onde acha que a IA já está a ser utilizada no local de trabalho?»</a:t>
            </a:r>
          </a:p>
          <a:p>
            <a:pPr>
              <a:lnSpc>
                <a:spcPct val="100000"/>
              </a:lnSpc>
            </a:pPr>
            <a:r>
              <a:rPr lang="en-GB" sz="1400" dirty="0"/>
              <a:t>«Consegue citar um trabalho em que a IA poderia ajudar alguém a fazer o seu trabalho melhor?»</a:t>
            </a:r>
          </a:p>
          <a:p>
            <a:pPr>
              <a:lnSpc>
                <a:spcPct val="100000"/>
              </a:lnSpc>
            </a:pPr>
            <a:r>
              <a:rPr lang="en-GB" sz="1400" dirty="0"/>
              <a:t>- Registe as respostas num quadro branco ou flipchart. </a:t>
            </a:r>
          </a:p>
          <a:p>
            <a:pPr>
              <a:lnSpc>
                <a:spcPct val="100000"/>
              </a:lnSpc>
            </a:pPr>
            <a:endParaRPr lang="en-GB" sz="1400" dirty="0"/>
          </a:p>
          <a:p>
            <a:pPr>
              <a:lnSpc>
                <a:spcPct val="100000"/>
              </a:lnSpc>
            </a:pPr>
            <a:r>
              <a:rPr lang="en-GB" sz="1400" dirty="0"/>
              <a:t>Enfatize que a IA não está a substituir empregos, mas a mudar a forma como trabalhamos.</a:t>
            </a:r>
          </a:p>
          <a:p>
            <a:pPr>
              <a:lnSpc>
                <a:spcPct val="100000"/>
              </a:lnSpc>
            </a:pPr>
            <a:endParaRPr lang="en-GB" sz="1400" dirty="0"/>
          </a:p>
          <a:p>
            <a:pPr>
              <a:lnSpc>
                <a:spcPct val="100000"/>
              </a:lnSpc>
            </a:pPr>
            <a:r>
              <a:rPr lang="en-GB" sz="1400" dirty="0"/>
              <a:t>A mensagem principal é: a IA está presente em todos os setores, não apenas na tecnologia.</a:t>
            </a:r>
            <a:endParaRPr lang="en-US" sz="800" i="1" dirty="0"/>
          </a:p>
        </p:txBody>
      </p:sp>
      <p:sp>
        <p:nvSpPr>
          <p:cNvPr id="9" name="Text Placeholder 8">
            <a:extLst>
              <a:ext uri="{FF2B5EF4-FFF2-40B4-BE49-F238E27FC236}">
                <a16:creationId xmlns:a16="http://schemas.microsoft.com/office/drawing/2014/main" id="{182AF377-33A7-6CD8-FEF6-5D5DF6A14F0C}"/>
              </a:ext>
            </a:extLst>
          </p:cNvPr>
          <p:cNvSpPr>
            <a:spLocks noGrp="1"/>
          </p:cNvSpPr>
          <p:nvPr>
            <p:ph type="body" sz="quarter" idx="38"/>
          </p:nvPr>
        </p:nvSpPr>
        <p:spPr>
          <a:xfrm>
            <a:off x="1284422" y="620745"/>
            <a:ext cx="6085822" cy="558129"/>
          </a:xfrm>
        </p:spPr>
        <p:txBody>
          <a:bodyPr/>
          <a:lstStyle/>
          <a:p>
            <a:r>
              <a:rPr lang="en-GB" sz="1800" b="1" dirty="0"/>
              <a:t>1. Introdução e quebra-gelo </a:t>
            </a:r>
            <a:r>
              <a:rPr lang="en-GB" sz="1800" b="1" dirty="0"/>
              <a:t>“Porquê IA e trabalho?” (10 min)</a:t>
            </a:r>
          </a:p>
        </p:txBody>
      </p:sp>
      <p:cxnSp>
        <p:nvCxnSpPr>
          <p:cNvPr id="3" name="Straight Connector 2">
            <a:extLst>
              <a:ext uri="{FF2B5EF4-FFF2-40B4-BE49-F238E27FC236}">
                <a16:creationId xmlns:a16="http://schemas.microsoft.com/office/drawing/2014/main" id="{C9F85E0A-90A5-CEC1-8ED5-85B3D64F0EC1}"/>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3A6A23F-6FDA-9041-98BB-433EA6C5B1B5}"/>
              </a:ext>
            </a:extLst>
          </p:cNvPr>
          <p:cNvCxnSpPr>
            <a:cxnSpLocks/>
          </p:cNvCxnSpPr>
          <p:nvPr/>
        </p:nvCxnSpPr>
        <p:spPr>
          <a:xfrm>
            <a:off x="1124590" y="495168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2BF18FC4-5BC6-0B43-A5AA-C6FFA60B4CC6}"/>
              </a:ext>
            </a:extLst>
          </p:cNvPr>
          <p:cNvGrpSpPr/>
          <p:nvPr/>
        </p:nvGrpSpPr>
        <p:grpSpPr>
          <a:xfrm>
            <a:off x="419993" y="54056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DB2527D9-945F-72F6-50C7-8CD442F4CF59}"/>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CC286C66-191A-3B6A-7377-069D96BD8D56}"/>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875E181A-78B8-2B0F-CB37-347A32E9ECAA}"/>
                </a:ext>
              </a:extLst>
            </p:cNvPr>
            <p:cNvGrpSpPr/>
            <p:nvPr/>
          </p:nvGrpSpPr>
          <p:grpSpPr>
            <a:xfrm>
              <a:off x="10376768" y="2334933"/>
              <a:ext cx="920484" cy="919581"/>
              <a:chOff x="10376768" y="2334933"/>
              <a:chExt cx="920484" cy="919581"/>
            </a:xfrm>
            <a:grpFill/>
          </p:grpSpPr>
          <p:sp>
            <p:nvSpPr>
              <p:cNvPr id="13" name="Freeform 12">
                <a:extLst>
                  <a:ext uri="{FF2B5EF4-FFF2-40B4-BE49-F238E27FC236}">
                    <a16:creationId xmlns:a16="http://schemas.microsoft.com/office/drawing/2014/main" id="{24B9DA57-5601-1958-33E5-FEA973E3E4AE}"/>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CE125808-88AB-AA49-BAE4-38065B7A9E40}"/>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8172A3B5-DC99-7857-ADC3-8EB14353AC0B}"/>
              </a:ext>
            </a:extLst>
          </p:cNvPr>
          <p:cNvGrpSpPr/>
          <p:nvPr/>
        </p:nvGrpSpPr>
        <p:grpSpPr>
          <a:xfrm>
            <a:off x="512856" y="4229923"/>
            <a:ext cx="765894" cy="766095"/>
            <a:chOff x="10376768" y="3823816"/>
            <a:chExt cx="923646" cy="923888"/>
          </a:xfrm>
          <a:solidFill>
            <a:srgbClr val="282666"/>
          </a:solidFill>
        </p:grpSpPr>
        <p:sp>
          <p:nvSpPr>
            <p:cNvPr id="16" name="Freeform 15">
              <a:extLst>
                <a:ext uri="{FF2B5EF4-FFF2-40B4-BE49-F238E27FC236}">
                  <a16:creationId xmlns:a16="http://schemas.microsoft.com/office/drawing/2014/main" id="{F560DC13-08DF-D975-DD5F-28085698979B}"/>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CEA7D5C7-E0E1-8C55-46BD-51EA192A7D06}"/>
                </a:ext>
              </a:extLst>
            </p:cNvPr>
            <p:cNvGrpSpPr/>
            <p:nvPr/>
          </p:nvGrpSpPr>
          <p:grpSpPr>
            <a:xfrm>
              <a:off x="10376768" y="3823816"/>
              <a:ext cx="923646" cy="923888"/>
              <a:chOff x="10376768" y="3823816"/>
              <a:chExt cx="923646" cy="923888"/>
            </a:xfrm>
            <a:grpFill/>
          </p:grpSpPr>
          <p:sp>
            <p:nvSpPr>
              <p:cNvPr id="18" name="Freeform 17">
                <a:extLst>
                  <a:ext uri="{FF2B5EF4-FFF2-40B4-BE49-F238E27FC236}">
                    <a16:creationId xmlns:a16="http://schemas.microsoft.com/office/drawing/2014/main" id="{23C983B5-1FF9-565D-8560-517AD15ED3D5}"/>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5FD74759-D532-5C1A-CD45-DDCFD0E64392}"/>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A5237E35-F421-956A-825B-E93AC6185F2B}"/>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8">
            <a:extLst>
              <a:ext uri="{FF2B5EF4-FFF2-40B4-BE49-F238E27FC236}">
                <a16:creationId xmlns:a16="http://schemas.microsoft.com/office/drawing/2014/main" id="{16DDD94B-6648-9D29-172D-0A12D1E5B47E}"/>
              </a:ext>
            </a:extLst>
          </p:cNvPr>
          <p:cNvSpPr txBox="1">
            <a:spLocks/>
          </p:cNvSpPr>
          <p:nvPr/>
        </p:nvSpPr>
        <p:spPr>
          <a:xfrm>
            <a:off x="1617170" y="4389482"/>
            <a:ext cx="6381649" cy="628617"/>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2. IA nas carreiras – Visão geral do setor + Discussão (15 min)</a:t>
            </a:r>
            <a:endParaRPr lang="en-US" sz="1800" dirty="0"/>
          </a:p>
        </p:txBody>
      </p:sp>
      <p:sp>
        <p:nvSpPr>
          <p:cNvPr id="25" name="Text Placeholder 6">
            <a:extLst>
              <a:ext uri="{FF2B5EF4-FFF2-40B4-BE49-F238E27FC236}">
                <a16:creationId xmlns:a16="http://schemas.microsoft.com/office/drawing/2014/main" id="{489AB51E-F17E-2E71-5EA6-6A3DBC7CDD5D}"/>
              </a:ext>
            </a:extLst>
          </p:cNvPr>
          <p:cNvSpPr txBox="1">
            <a:spLocks/>
          </p:cNvSpPr>
          <p:nvPr/>
        </p:nvSpPr>
        <p:spPr>
          <a:xfrm>
            <a:off x="1046191" y="5349742"/>
            <a:ext cx="6246652" cy="1783451"/>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Use os slides para apresentar os setores</a:t>
            </a:r>
          </a:p>
          <a:p>
            <a:pPr>
              <a:lnSpc>
                <a:spcPct val="100000"/>
              </a:lnSpc>
            </a:pPr>
            <a:r>
              <a:rPr lang="en-GB" sz="1400" dirty="0"/>
              <a:t>Saúde, Educação, Marketing, Finanças, Moda, Clima/Ambiente, Software, Atendimento ao Cliente</a:t>
            </a:r>
          </a:p>
          <a:p>
            <a:pPr>
              <a:lnSpc>
                <a:spcPct val="100000"/>
              </a:lnSpc>
            </a:pPr>
            <a:endParaRPr lang="en-GB" sz="1400" b="1" dirty="0"/>
          </a:p>
          <a:p>
            <a:pPr>
              <a:lnSpc>
                <a:spcPct val="100000"/>
              </a:lnSpc>
            </a:pPr>
            <a:r>
              <a:rPr lang="en-GB" sz="1400" b="1" dirty="0"/>
              <a:t>Atividade</a:t>
            </a:r>
          </a:p>
          <a:p>
            <a:pPr>
              <a:lnSpc>
                <a:spcPct val="100000"/>
              </a:lnSpc>
            </a:pPr>
            <a:r>
              <a:rPr lang="en-GB" sz="1400" dirty="0"/>
              <a:t>Pergunte: «Em qual destes setores você tem mais interesse? Por quê?»</a:t>
            </a:r>
          </a:p>
          <a:p>
            <a:pPr>
              <a:lnSpc>
                <a:spcPct val="100000"/>
              </a:lnSpc>
            </a:pPr>
            <a:endParaRPr lang="en-GB" sz="1400" dirty="0"/>
          </a:p>
          <a:p>
            <a:pPr>
              <a:lnSpc>
                <a:spcPct val="100000"/>
              </a:lnSpc>
            </a:pPr>
            <a:r>
              <a:rPr lang="en-GB" sz="1400" dirty="0"/>
              <a:t>O grupo partilha e relaciona os seus interesses com a forma como a IA está a ajudar nessas áreas</a:t>
            </a:r>
          </a:p>
        </p:txBody>
      </p:sp>
      <p:sp>
        <p:nvSpPr>
          <p:cNvPr id="26" name="Rectangle: Rounded Corners 25">
            <a:extLst>
              <a:ext uri="{FF2B5EF4-FFF2-40B4-BE49-F238E27FC236}">
                <a16:creationId xmlns:a16="http://schemas.microsoft.com/office/drawing/2014/main" id="{B8CAE100-0B1F-8D07-E7E1-CFCB11A0FA06}"/>
              </a:ext>
            </a:extLst>
          </p:cNvPr>
          <p:cNvSpPr/>
          <p:nvPr/>
        </p:nvSpPr>
        <p:spPr>
          <a:xfrm>
            <a:off x="1007240" y="7922855"/>
            <a:ext cx="4879210" cy="1440411"/>
          </a:xfrm>
          <a:prstGeom prst="roundRect">
            <a:avLst/>
          </a:prstGeom>
          <a:solidFill>
            <a:srgbClr val="653795"/>
          </a:solidFill>
          <a:ln w="38100">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 Placeholder 6">
            <a:extLst>
              <a:ext uri="{FF2B5EF4-FFF2-40B4-BE49-F238E27FC236}">
                <a16:creationId xmlns:a16="http://schemas.microsoft.com/office/drawing/2014/main" id="{DBB1F793-EB93-0F90-6901-503A9785C2F7}"/>
              </a:ext>
            </a:extLst>
          </p:cNvPr>
          <p:cNvSpPr txBox="1">
            <a:spLocks/>
          </p:cNvSpPr>
          <p:nvPr/>
        </p:nvSpPr>
        <p:spPr>
          <a:xfrm>
            <a:off x="1254099" y="8170659"/>
            <a:ext cx="4300235" cy="944801"/>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800" dirty="0">
                <a:solidFill>
                  <a:schemeClr val="bg1"/>
                </a:solidFill>
              </a:rPr>
              <a:t>Dica</a:t>
            </a:r>
            <a:r>
              <a:rPr lang="en-GB" sz="1800" b="1" dirty="0">
                <a:solidFill>
                  <a:schemeClr val="bg1"/>
                </a:solidFill>
              </a:rPr>
              <a:t> do facilitador</a:t>
            </a:r>
            <a:r>
              <a:rPr lang="en-GB" sz="1800" dirty="0">
                <a:solidFill>
                  <a:schemeClr val="bg1"/>
                </a:solidFill>
              </a:rPr>
              <a:t>... Incentive interesses não relacionados às áreas de ciências, tecnologia, engenharia e matemática! Mostre que a IA também faz parte de trabalhos criativos, ambientais e de impacto social.</a:t>
            </a:r>
            <a:endParaRPr lang="en-US" sz="1000" dirty="0">
              <a:solidFill>
                <a:schemeClr val="bg1"/>
              </a:solidFill>
            </a:endParaRPr>
          </a:p>
        </p:txBody>
      </p:sp>
    </p:spTree>
    <p:extLst>
      <p:ext uri="{BB962C8B-B14F-4D97-AF65-F5344CB8AC3E}">
        <p14:creationId xmlns:p14="http://schemas.microsoft.com/office/powerpoint/2010/main" val="910262873"/>
      </p:ext>
    </p:extLst>
  </p:cSld>
  <p:clrMapOvr>
    <a:masterClrMapping/>
  </p:clrMapOvr>
</p:sld>
</file>

<file path=ppt/slides/slide3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E1314-5449-5406-90DD-37B11C701D3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ABFF14-B86D-508C-4D38-130BBEB53C83}"/>
              </a:ext>
            </a:extLst>
          </p:cNvPr>
          <p:cNvSpPr>
            <a:spLocks noGrp="1"/>
          </p:cNvSpPr>
          <p:nvPr>
            <p:ph type="sldNum" sz="quarter" idx="4"/>
          </p:nvPr>
        </p:nvSpPr>
        <p:spPr/>
        <p:txBody>
          <a:bodyPr/>
          <a:lstStyle/>
          <a:p>
            <a:fld id="{9C527BFA-2C0E-4CEC-B6A5-913A56FEF4B4}" type="slidenum">
              <a:rPr lang="fr-CA" smtClean="0"/>
              <a:t>36</a:t>
            </a:fld>
            <a:endParaRPr lang="fr-CA" dirty="0"/>
          </a:p>
        </p:txBody>
      </p:sp>
      <p:sp>
        <p:nvSpPr>
          <p:cNvPr id="8" name="Text Placeholder 7">
            <a:extLst>
              <a:ext uri="{FF2B5EF4-FFF2-40B4-BE49-F238E27FC236}">
                <a16:creationId xmlns:a16="http://schemas.microsoft.com/office/drawing/2014/main" id="{C854382F-B10D-A780-B1FB-A22E83052704}"/>
              </a:ext>
            </a:extLst>
          </p:cNvPr>
          <p:cNvSpPr>
            <a:spLocks noGrp="1"/>
          </p:cNvSpPr>
          <p:nvPr>
            <p:ph type="body" sz="quarter" idx="32"/>
          </p:nvPr>
        </p:nvSpPr>
        <p:spPr>
          <a:xfrm>
            <a:off x="662717" y="1447781"/>
            <a:ext cx="6551088" cy="5857304"/>
          </a:xfrm>
        </p:spPr>
        <p:txBody>
          <a:bodyPr numCol="1"/>
          <a:lstStyle/>
          <a:p>
            <a:pPr>
              <a:lnSpc>
                <a:spcPct val="100000"/>
              </a:lnSpc>
            </a:pPr>
            <a:r>
              <a:rPr lang="en-GB" sz="1400" dirty="0"/>
              <a:t>O objetivo é quebrar o mito de que as carreiras em IA são apenas para programadores.</a:t>
            </a:r>
          </a:p>
          <a:p>
            <a:pPr>
              <a:lnSpc>
                <a:spcPct val="100000"/>
              </a:lnSpc>
            </a:pPr>
            <a:endParaRPr lang="en-GB" sz="1400" dirty="0"/>
          </a:p>
          <a:p>
            <a:pPr>
              <a:lnSpc>
                <a:spcPct val="100000"/>
              </a:lnSpc>
            </a:pPr>
            <a:r>
              <a:rPr lang="en-GB" sz="1400" dirty="0"/>
              <a:t>- Reproduza um vídeo curto da Line (</a:t>
            </a:r>
            <a:r>
              <a:rPr lang="en-GB" sz="1400" dirty="0"/>
              <a:t>gerente </a:t>
            </a:r>
            <a:r>
              <a:rPr lang="en-GB" sz="1400" dirty="0" err="1"/>
              <a:t>da NewTech</a:t>
            </a:r>
            <a:r>
              <a:rPr lang="en-GB" sz="1400" dirty="0"/>
              <a:t>, Dinamarca)</a:t>
            </a:r>
          </a:p>
          <a:p>
            <a:pPr>
              <a:lnSpc>
                <a:spcPct val="100000"/>
              </a:lnSpc>
            </a:pPr>
            <a:r>
              <a:rPr lang="en-GB" sz="1400" b="1" dirty="0"/>
              <a:t>- Pergunte</a:t>
            </a:r>
            <a:r>
              <a:rPr lang="en-GB" sz="1400" i="1" dirty="0"/>
              <a:t>: «Que competências ela usou no seu trabalho?» «Ela era programadora? Ou usou a IA de outras maneiras?» «Que parte da história dela pareceu relevante para os seus próprios interesses?»</a:t>
            </a:r>
            <a:endParaRPr lang="en-US" sz="1400" b="1" i="1" dirty="0"/>
          </a:p>
        </p:txBody>
      </p:sp>
      <p:sp>
        <p:nvSpPr>
          <p:cNvPr id="10" name="Text Placeholder 9">
            <a:extLst>
              <a:ext uri="{FF2B5EF4-FFF2-40B4-BE49-F238E27FC236}">
                <a16:creationId xmlns:a16="http://schemas.microsoft.com/office/drawing/2014/main" id="{FDFE8FD8-4DD1-8017-A23F-40052116C4D1}"/>
              </a:ext>
            </a:extLst>
          </p:cNvPr>
          <p:cNvSpPr>
            <a:spLocks noGrp="1"/>
          </p:cNvSpPr>
          <p:nvPr>
            <p:ph type="body" sz="quarter" idx="38"/>
          </p:nvPr>
        </p:nvSpPr>
        <p:spPr>
          <a:xfrm>
            <a:off x="1403058" y="572874"/>
            <a:ext cx="5623593" cy="514356"/>
          </a:xfrm>
        </p:spPr>
        <p:txBody>
          <a:bodyPr/>
          <a:lstStyle/>
          <a:p>
            <a:r>
              <a:rPr lang="en-GB" sz="1800" b="1" dirty="0"/>
              <a:t>3. Atividade 1 </a:t>
            </a:r>
            <a:r>
              <a:rPr lang="en-GB" sz="1800" b="1" dirty="0"/>
              <a:t>Vídeo de modelo de referência – Line Noergaard (10 min)</a:t>
            </a:r>
          </a:p>
        </p:txBody>
      </p:sp>
      <p:pic>
        <p:nvPicPr>
          <p:cNvPr id="13" name="Picture Placeholder 12">
            <a:extLst>
              <a:ext uri="{FF2B5EF4-FFF2-40B4-BE49-F238E27FC236}">
                <a16:creationId xmlns:a16="http://schemas.microsoft.com/office/drawing/2014/main" id="{573981B9-552C-DCA2-43EF-0B2E9E332A7D}"/>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a:stretch/>
        </p:blipFill>
        <p:spPr>
          <a:xfrm>
            <a:off x="0" y="2836308"/>
            <a:ext cx="5875847" cy="2943002"/>
          </a:xfrm>
        </p:spPr>
      </p:pic>
      <p:cxnSp>
        <p:nvCxnSpPr>
          <p:cNvPr id="14" name="Straight Connector 13">
            <a:extLst>
              <a:ext uri="{FF2B5EF4-FFF2-40B4-BE49-F238E27FC236}">
                <a16:creationId xmlns:a16="http://schemas.microsoft.com/office/drawing/2014/main" id="{1B0CC718-96A6-DA40-EBB9-0B19E8ED56A5}"/>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C551240C-D2D5-4309-14FF-0C8DB147B4EC}"/>
              </a:ext>
            </a:extLst>
          </p:cNvPr>
          <p:cNvGrpSpPr/>
          <p:nvPr/>
        </p:nvGrpSpPr>
        <p:grpSpPr>
          <a:xfrm>
            <a:off x="603006" y="644850"/>
            <a:ext cx="668030" cy="667301"/>
            <a:chOff x="7257599" y="768348"/>
            <a:chExt cx="868457" cy="867509"/>
          </a:xfrm>
          <a:solidFill>
            <a:srgbClr val="282666"/>
          </a:solidFill>
        </p:grpSpPr>
        <p:sp>
          <p:nvSpPr>
            <p:cNvPr id="16" name="Freeform 15">
              <a:extLst>
                <a:ext uri="{FF2B5EF4-FFF2-40B4-BE49-F238E27FC236}">
                  <a16:creationId xmlns:a16="http://schemas.microsoft.com/office/drawing/2014/main" id="{EE1B28C7-D5F3-D375-3506-A52D30F09954}"/>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EC488852-13FE-35A6-E463-25CAAE6DF202}"/>
                </a:ext>
              </a:extLst>
            </p:cNvPr>
            <p:cNvGrpSpPr/>
            <p:nvPr/>
          </p:nvGrpSpPr>
          <p:grpSpPr>
            <a:xfrm>
              <a:off x="7257599" y="768348"/>
              <a:ext cx="868457" cy="867509"/>
              <a:chOff x="7257599" y="768348"/>
              <a:chExt cx="868457" cy="867509"/>
            </a:xfrm>
            <a:grpFill/>
          </p:grpSpPr>
          <p:sp>
            <p:nvSpPr>
              <p:cNvPr id="18" name="Freeform 17">
                <a:extLst>
                  <a:ext uri="{FF2B5EF4-FFF2-40B4-BE49-F238E27FC236}">
                    <a16:creationId xmlns:a16="http://schemas.microsoft.com/office/drawing/2014/main" id="{EBD81C4D-1E9E-D6B8-D05C-7A6F486E01C4}"/>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5B700E26-26D5-02B0-98E2-DA7DED6CC3B9}"/>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7B3D3C7A-6439-E443-0343-3FA4DE18FB8E}"/>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7A65D802-C6D4-B41E-99D1-D7B1149AD27F}"/>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61D8FA38-BB38-CAF9-25F9-4FBE3237A2D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cxnSp>
        <p:nvCxnSpPr>
          <p:cNvPr id="3" name="Straight Connector 2">
            <a:extLst>
              <a:ext uri="{FF2B5EF4-FFF2-40B4-BE49-F238E27FC236}">
                <a16:creationId xmlns:a16="http://schemas.microsoft.com/office/drawing/2014/main" id="{99DDDF98-4047-5ADC-E241-9A1D314E8046}"/>
              </a:ext>
            </a:extLst>
          </p:cNvPr>
          <p:cNvCxnSpPr>
            <a:cxnSpLocks/>
          </p:cNvCxnSpPr>
          <p:nvPr/>
        </p:nvCxnSpPr>
        <p:spPr>
          <a:xfrm>
            <a:off x="1125453" y="653937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sp>
        <p:nvSpPr>
          <p:cNvPr id="4" name="Text Placeholder 9">
            <a:extLst>
              <a:ext uri="{FF2B5EF4-FFF2-40B4-BE49-F238E27FC236}">
                <a16:creationId xmlns:a16="http://schemas.microsoft.com/office/drawing/2014/main" id="{ED83F7D6-3C65-627C-496C-9894D4AB77D5}"/>
              </a:ext>
            </a:extLst>
          </p:cNvPr>
          <p:cNvSpPr txBox="1">
            <a:spLocks/>
          </p:cNvSpPr>
          <p:nvPr/>
        </p:nvSpPr>
        <p:spPr>
          <a:xfrm>
            <a:off x="1559896" y="6056166"/>
            <a:ext cx="5905799" cy="762521"/>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4. Explorando estereótipos e diversidade (10 min</a:t>
            </a:r>
            <a:r>
              <a:rPr lang="en-GB" dirty="0"/>
              <a:t>)</a:t>
            </a:r>
          </a:p>
        </p:txBody>
      </p:sp>
      <p:grpSp>
        <p:nvGrpSpPr>
          <p:cNvPr id="5" name="Group 4">
            <a:extLst>
              <a:ext uri="{FF2B5EF4-FFF2-40B4-BE49-F238E27FC236}">
                <a16:creationId xmlns:a16="http://schemas.microsoft.com/office/drawing/2014/main" id="{7E3F6A22-BFAC-CF4C-7A3B-2E8B7511D6AD}"/>
              </a:ext>
            </a:extLst>
          </p:cNvPr>
          <p:cNvGrpSpPr/>
          <p:nvPr/>
        </p:nvGrpSpPr>
        <p:grpSpPr>
          <a:xfrm>
            <a:off x="695505" y="6004560"/>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230731BD-EF5E-852D-BCCB-885F79188D44}"/>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8DFC8A3F-C2A0-2155-9ABF-AF0E90DBC2FD}"/>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A1E6A4EB-A3DE-57E1-D2A7-7800DDCE7837}"/>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0B8D0394-AD23-5A5B-1A4F-6D34108E9DAA}"/>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FCE8B092-361D-D0F0-4D5F-E76FD59E7155}"/>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7">
            <a:extLst>
              <a:ext uri="{FF2B5EF4-FFF2-40B4-BE49-F238E27FC236}">
                <a16:creationId xmlns:a16="http://schemas.microsoft.com/office/drawing/2014/main" id="{69448A7A-6355-17D0-BCCD-C19BAF8D1EAC}"/>
              </a:ext>
            </a:extLst>
          </p:cNvPr>
          <p:cNvSpPr txBox="1">
            <a:spLocks/>
          </p:cNvSpPr>
          <p:nvPr/>
        </p:nvSpPr>
        <p:spPr>
          <a:xfrm>
            <a:off x="603006" y="7095543"/>
            <a:ext cx="6551088" cy="5857304"/>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Slide de discussão</a:t>
            </a:r>
          </a:p>
          <a:p>
            <a:pPr>
              <a:lnSpc>
                <a:spcPct val="100000"/>
              </a:lnSpc>
            </a:pPr>
            <a:r>
              <a:rPr lang="en-GB" sz="1400" dirty="0"/>
              <a:t>A IA costumava ser vista como «para rapazes»</a:t>
            </a:r>
          </a:p>
          <a:p>
            <a:pPr>
              <a:lnSpc>
                <a:spcPct val="100000"/>
              </a:lnSpc>
            </a:pPr>
            <a:r>
              <a:rPr lang="en-GB" sz="1400" dirty="0"/>
              <a:t>Isso moldou a forma como as ferramentas são criadas e a quem elas servem</a:t>
            </a:r>
          </a:p>
          <a:p>
            <a:pPr>
              <a:lnSpc>
                <a:spcPct val="100000"/>
              </a:lnSpc>
            </a:pPr>
            <a:endParaRPr lang="en-GB" sz="1400" dirty="0"/>
          </a:p>
          <a:p>
            <a:pPr>
              <a:lnSpc>
                <a:spcPct val="100000"/>
              </a:lnSpc>
            </a:pPr>
            <a:r>
              <a:rPr lang="en-GB" sz="1400" b="1" dirty="0"/>
              <a:t>Perguntas</a:t>
            </a:r>
          </a:p>
          <a:p>
            <a:pPr>
              <a:lnSpc>
                <a:spcPct val="100000"/>
              </a:lnSpc>
            </a:pPr>
            <a:r>
              <a:rPr lang="en-GB" sz="1400" i="1" dirty="0"/>
              <a:t>«Que estereótipos já viu na escola, nos meios de comunicação ou nas redes sociais sobre quem trabalha na área da tecnologia?» «O que acontece quando apenas um grupo restrito de pessoas concebe a IA?»</a:t>
            </a:r>
          </a:p>
          <a:p>
            <a:pPr>
              <a:lnSpc>
                <a:spcPct val="100000"/>
              </a:lnSpc>
            </a:pPr>
            <a:endParaRPr lang="en-GB" sz="1400" i="1" dirty="0"/>
          </a:p>
          <a:p>
            <a:pPr>
              <a:lnSpc>
                <a:spcPct val="100000"/>
              </a:lnSpc>
            </a:pPr>
            <a:r>
              <a:rPr lang="en-GB" sz="1400" b="1" dirty="0"/>
              <a:t>Exemplos de casos (dos slides)</a:t>
            </a:r>
          </a:p>
          <a:p>
            <a:pPr>
              <a:lnSpc>
                <a:spcPct val="100000"/>
              </a:lnSpc>
            </a:pPr>
            <a:r>
              <a:rPr lang="en-GB" sz="1400" dirty="0"/>
              <a:t>Ferramentas de recrutamento tendenciosas</a:t>
            </a:r>
          </a:p>
          <a:p>
            <a:pPr>
              <a:lnSpc>
                <a:spcPct val="100000"/>
              </a:lnSpc>
            </a:pPr>
            <a:r>
              <a:rPr lang="en-GB" sz="1400" dirty="0"/>
              <a:t>Assistentes de voz sem perspetivas femininas</a:t>
            </a:r>
            <a:endParaRPr lang="en-US" sz="1400" b="1" i="1" dirty="0"/>
          </a:p>
        </p:txBody>
      </p:sp>
    </p:spTree>
    <p:extLst>
      <p:ext uri="{BB962C8B-B14F-4D97-AF65-F5344CB8AC3E}">
        <p14:creationId xmlns:p14="http://schemas.microsoft.com/office/powerpoint/2010/main" val="1795456909"/>
      </p:ext>
    </p:extLst>
  </p:cSld>
  <p:clrMapOvr>
    <a:masterClrMapping/>
  </p:clrMapOvr>
</p:sld>
</file>

<file path=ppt/slides/slide3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74AE3-DC96-C9E0-40A2-CF3CF433720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DD4872-55A1-A87A-546B-EA0044A3EBEB}"/>
              </a:ext>
            </a:extLst>
          </p:cNvPr>
          <p:cNvSpPr>
            <a:spLocks noGrp="1"/>
          </p:cNvSpPr>
          <p:nvPr>
            <p:ph type="sldNum" sz="quarter" idx="4"/>
          </p:nvPr>
        </p:nvSpPr>
        <p:spPr/>
        <p:txBody>
          <a:bodyPr/>
          <a:lstStyle/>
          <a:p>
            <a:fld id="{9C527BFA-2C0E-4CEC-B6A5-913A56FEF4B4}" type="slidenum">
              <a:rPr lang="fr-CA" smtClean="0"/>
              <a:t>37</a:t>
            </a:fld>
            <a:endParaRPr lang="fr-CA" dirty="0"/>
          </a:p>
        </p:txBody>
      </p:sp>
      <p:sp>
        <p:nvSpPr>
          <p:cNvPr id="8" name="Text Placeholder 7">
            <a:extLst>
              <a:ext uri="{FF2B5EF4-FFF2-40B4-BE49-F238E27FC236}">
                <a16:creationId xmlns:a16="http://schemas.microsoft.com/office/drawing/2014/main" id="{CEA43D19-9D0D-4EAD-C3EE-CE07CEECF231}"/>
              </a:ext>
            </a:extLst>
          </p:cNvPr>
          <p:cNvSpPr>
            <a:spLocks noGrp="1"/>
          </p:cNvSpPr>
          <p:nvPr>
            <p:ph type="body" sz="quarter" idx="32"/>
          </p:nvPr>
        </p:nvSpPr>
        <p:spPr>
          <a:xfrm>
            <a:off x="911825" y="1712768"/>
            <a:ext cx="6821720" cy="3405281"/>
          </a:xfrm>
        </p:spPr>
        <p:txBody>
          <a:bodyPr numCol="1"/>
          <a:lstStyle/>
          <a:p>
            <a:pPr>
              <a:lnSpc>
                <a:spcPct val="100000"/>
              </a:lnSpc>
            </a:pPr>
            <a:r>
              <a:rPr lang="en-GB" sz="1400" b="1" dirty="0"/>
              <a:t>Reproduzir vídeo de Adebola (CEO e consultor técnico)</a:t>
            </a:r>
          </a:p>
          <a:p>
            <a:pPr>
              <a:lnSpc>
                <a:spcPct val="100000"/>
              </a:lnSpc>
            </a:pPr>
            <a:endParaRPr lang="en-GB" sz="1400" b="1" dirty="0"/>
          </a:p>
          <a:p>
            <a:pPr>
              <a:lnSpc>
                <a:spcPct val="100000"/>
              </a:lnSpc>
            </a:pPr>
            <a:r>
              <a:rPr lang="en-GB" sz="1400" b="1" dirty="0"/>
              <a:t>Tópicos para discussão</a:t>
            </a:r>
          </a:p>
          <a:p>
            <a:pPr>
              <a:lnSpc>
                <a:spcPct val="100000"/>
              </a:lnSpc>
            </a:pPr>
            <a:endParaRPr lang="en-GB" sz="1400" b="1" dirty="0"/>
          </a:p>
          <a:p>
            <a:pPr marL="342900" indent="-342900">
              <a:lnSpc>
                <a:spcPct val="100000"/>
              </a:lnSpc>
              <a:buFont typeface="Arial" panose="020B0604020202020204" pitchFamily="34" charset="0"/>
              <a:buChar char="•"/>
            </a:pPr>
            <a:r>
              <a:rPr lang="en-GB" sz="1400" dirty="0"/>
              <a:t>«O que se destacou na sua abordagem à tecnologia e ao marketing?»</a:t>
            </a:r>
          </a:p>
          <a:p>
            <a:pPr marL="342900" indent="-342900">
              <a:lnSpc>
                <a:spcPct val="100000"/>
              </a:lnSpc>
              <a:buFont typeface="Arial" panose="020B0604020202020204" pitchFamily="34" charset="0"/>
              <a:buChar char="•"/>
            </a:pPr>
            <a:r>
              <a:rPr lang="en-GB" sz="1400" dirty="0"/>
              <a:t>«A sua formação ou identidade influenciaram a forma como ela abordou a IA?»</a:t>
            </a:r>
          </a:p>
          <a:p>
            <a:pPr marL="342900" indent="-342900">
              <a:lnSpc>
                <a:spcPct val="100000"/>
              </a:lnSpc>
              <a:buFont typeface="Arial" panose="020B0604020202020204" pitchFamily="34" charset="0"/>
              <a:buChar char="•"/>
            </a:pPr>
            <a:r>
              <a:rPr lang="en-GB" sz="1400" dirty="0"/>
              <a:t>“O que ela disse sobre a criatividade e a tecnologia trabalhando juntas?”</a:t>
            </a:r>
          </a:p>
          <a:p>
            <a:pPr>
              <a:lnSpc>
                <a:spcPct val="100000"/>
              </a:lnSpc>
            </a:pPr>
            <a:endParaRPr lang="en-GB" sz="1400" dirty="0"/>
          </a:p>
          <a:p>
            <a:pPr>
              <a:lnSpc>
                <a:spcPct val="100000"/>
              </a:lnSpc>
            </a:pPr>
            <a:r>
              <a:rPr lang="en-GB" sz="1400" dirty="0"/>
              <a:t>A mensagem principal é que mulheres diversas estão a moldar a IA de maneiras pessoais e inovadoras.</a:t>
            </a:r>
            <a:endParaRPr lang="en-US" sz="1400" i="1" dirty="0"/>
          </a:p>
        </p:txBody>
      </p:sp>
      <p:sp>
        <p:nvSpPr>
          <p:cNvPr id="10" name="Text Placeholder 9">
            <a:extLst>
              <a:ext uri="{FF2B5EF4-FFF2-40B4-BE49-F238E27FC236}">
                <a16:creationId xmlns:a16="http://schemas.microsoft.com/office/drawing/2014/main" id="{6C9110B0-954A-2DD6-1C65-CE0EA5E23EDC}"/>
              </a:ext>
            </a:extLst>
          </p:cNvPr>
          <p:cNvSpPr>
            <a:spLocks noGrp="1"/>
          </p:cNvSpPr>
          <p:nvPr>
            <p:ph type="body" sz="quarter" idx="38"/>
          </p:nvPr>
        </p:nvSpPr>
        <p:spPr>
          <a:xfrm>
            <a:off x="1176737" y="497546"/>
            <a:ext cx="5805953" cy="604874"/>
          </a:xfrm>
        </p:spPr>
        <p:txBody>
          <a:bodyPr/>
          <a:lstStyle/>
          <a:p>
            <a:r>
              <a:rPr lang="en-GB" sz="1800" b="1" dirty="0"/>
              <a:t>5. Atividade 2 </a:t>
            </a:r>
            <a:r>
              <a:rPr lang="en-GB" sz="1800" b="1" dirty="0"/>
              <a:t>Vídeo de modelo a seguir – Adebola </a:t>
            </a:r>
            <a:r>
              <a:rPr lang="en-GB" sz="1800" b="1" dirty="0" err="1"/>
              <a:t>Olomo </a:t>
            </a:r>
            <a:r>
              <a:rPr lang="en-GB" sz="1800" b="1" dirty="0"/>
              <a:t>(10 min)</a:t>
            </a:r>
          </a:p>
        </p:txBody>
      </p:sp>
      <p:pic>
        <p:nvPicPr>
          <p:cNvPr id="13" name="Picture Placeholder 12">
            <a:extLst>
              <a:ext uri="{FF2B5EF4-FFF2-40B4-BE49-F238E27FC236}">
                <a16:creationId xmlns:a16="http://schemas.microsoft.com/office/drawing/2014/main" id="{E9A4F478-5D15-7A65-6E03-68459A7072F4}"/>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a:stretch/>
        </p:blipFill>
        <p:spPr>
          <a:xfrm>
            <a:off x="0" y="5251482"/>
            <a:ext cx="7457282" cy="4263564"/>
          </a:xfrm>
        </p:spPr>
      </p:pic>
      <p:cxnSp>
        <p:nvCxnSpPr>
          <p:cNvPr id="14" name="Straight Connector 13">
            <a:extLst>
              <a:ext uri="{FF2B5EF4-FFF2-40B4-BE49-F238E27FC236}">
                <a16:creationId xmlns:a16="http://schemas.microsoft.com/office/drawing/2014/main" id="{2DE7C9AE-55C3-B26D-09F1-ABCA79DAF9F0}"/>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FEA47EA-025F-F880-F9D0-BE24839DE42F}"/>
              </a:ext>
            </a:extLst>
          </p:cNvPr>
          <p:cNvGrpSpPr/>
          <p:nvPr/>
        </p:nvGrpSpPr>
        <p:grpSpPr>
          <a:xfrm>
            <a:off x="35903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625F0EF5-DC92-8F2C-619A-84AEF3875318}"/>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39C68E57-77BB-D489-0B95-1638D731E426}"/>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DB2240B5-535E-CB46-C66F-A252C3761AB6}"/>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C7352B3E-5069-E72C-CFC5-2CA31D5E2F5C}"/>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3522680B-169B-32F3-DB0E-8D076E15BFC5}"/>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981741576"/>
      </p:ext>
    </p:extLst>
  </p:cSld>
  <p:clrMapOvr>
    <a:masterClrMapping/>
  </p:clrMapOvr>
</p:sld>
</file>

<file path=ppt/slides/slide3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C50B8-9A74-2A00-81E5-DC60E7D4C39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44B151-96D4-AFCC-2A16-251971F43921}"/>
              </a:ext>
            </a:extLst>
          </p:cNvPr>
          <p:cNvSpPr>
            <a:spLocks noGrp="1"/>
          </p:cNvSpPr>
          <p:nvPr>
            <p:ph type="sldNum" sz="quarter" idx="4"/>
          </p:nvPr>
        </p:nvSpPr>
        <p:spPr/>
        <p:txBody>
          <a:bodyPr/>
          <a:lstStyle/>
          <a:p>
            <a:fld id="{9C527BFA-2C0E-4CEC-B6A5-913A56FEF4B4}" type="slidenum">
              <a:rPr lang="fr-CA" smtClean="0"/>
              <a:t>38</a:t>
            </a:fld>
            <a:endParaRPr lang="fr-CA" dirty="0"/>
          </a:p>
        </p:txBody>
      </p:sp>
      <p:sp>
        <p:nvSpPr>
          <p:cNvPr id="8" name="Text Placeholder 7">
            <a:extLst>
              <a:ext uri="{FF2B5EF4-FFF2-40B4-BE49-F238E27FC236}">
                <a16:creationId xmlns:a16="http://schemas.microsoft.com/office/drawing/2014/main" id="{883FB0B6-390F-FDFE-50E8-A671575E1BE4}"/>
              </a:ext>
            </a:extLst>
          </p:cNvPr>
          <p:cNvSpPr>
            <a:spLocks noGrp="1"/>
          </p:cNvSpPr>
          <p:nvPr>
            <p:ph type="body" sz="quarter" idx="32"/>
          </p:nvPr>
        </p:nvSpPr>
        <p:spPr>
          <a:xfrm>
            <a:off x="687861" y="1661971"/>
            <a:ext cx="6492891" cy="6269461"/>
          </a:xfrm>
        </p:spPr>
        <p:txBody>
          <a:bodyPr numCol="1"/>
          <a:lstStyle/>
          <a:p>
            <a:pPr>
              <a:lnSpc>
                <a:spcPct val="100000"/>
              </a:lnSpc>
            </a:pPr>
            <a:r>
              <a:rPr lang="en-GB" sz="1400" b="1" dirty="0"/>
              <a:t>O objetivo é mostrar como as instruções moldam o comportamento da IA e podem reforçar ou desafiar o preconceito</a:t>
            </a:r>
            <a:r>
              <a:rPr lang="en-GB" sz="1400" dirty="0"/>
              <a:t>. </a:t>
            </a:r>
          </a:p>
          <a:p>
            <a:pPr>
              <a:lnSpc>
                <a:spcPct val="100000"/>
              </a:lnSpc>
            </a:pPr>
            <a:r>
              <a:rPr lang="en-GB" sz="1400" dirty="0"/>
              <a:t>Instruções...</a:t>
            </a:r>
          </a:p>
          <a:p>
            <a:pPr>
              <a:lnSpc>
                <a:spcPct val="100000"/>
              </a:lnSpc>
            </a:pPr>
            <a:endParaRPr lang="en-GB" sz="1400" dirty="0"/>
          </a:p>
          <a:p>
            <a:pPr marL="342900" indent="-342900">
              <a:lnSpc>
                <a:spcPct val="100000"/>
              </a:lnSpc>
              <a:buAutoNum type="arabicPeriod"/>
            </a:pPr>
            <a:r>
              <a:rPr lang="en-GB" sz="1400" dirty="0"/>
              <a:t>Escreva uma sugestão em grupo</a:t>
            </a:r>
          </a:p>
          <a:p>
            <a:pPr>
              <a:lnSpc>
                <a:spcPct val="100000"/>
              </a:lnSpc>
            </a:pPr>
            <a:endParaRPr lang="en-GB" sz="1400" dirty="0"/>
          </a:p>
          <a:p>
            <a:pPr>
              <a:lnSpc>
                <a:spcPct val="100000"/>
              </a:lnSpc>
            </a:pPr>
            <a:r>
              <a:rPr lang="en-GB" sz="1400" dirty="0"/>
              <a:t>«Conte-me uma história sobre um cientista...»</a:t>
            </a:r>
          </a:p>
          <a:p>
            <a:pPr>
              <a:lnSpc>
                <a:spcPct val="100000"/>
              </a:lnSpc>
            </a:pPr>
            <a:endParaRPr lang="en-GB" sz="1400" dirty="0"/>
          </a:p>
          <a:p>
            <a:pPr>
              <a:lnSpc>
                <a:spcPct val="100000"/>
              </a:lnSpc>
            </a:pPr>
            <a:r>
              <a:rPr lang="en-GB" sz="1400" dirty="0"/>
              <a:t>2. Pergunte: «Quem você imagina que a IA irá descrever?»</a:t>
            </a:r>
          </a:p>
          <a:p>
            <a:pPr>
              <a:lnSpc>
                <a:spcPct val="100000"/>
              </a:lnSpc>
            </a:pPr>
            <a:endParaRPr lang="en-GB" sz="1400" dirty="0"/>
          </a:p>
          <a:p>
            <a:pPr>
              <a:lnSpc>
                <a:spcPct val="100000"/>
              </a:lnSpc>
            </a:pPr>
            <a:r>
              <a:rPr lang="en-GB" sz="1400" dirty="0"/>
              <a:t>3. Revise a sugestão para promover a diversidade</a:t>
            </a:r>
          </a:p>
          <a:p>
            <a:pPr>
              <a:lnSpc>
                <a:spcPct val="100000"/>
              </a:lnSpc>
            </a:pPr>
            <a:r>
              <a:rPr lang="en-GB" sz="1400" dirty="0"/>
              <a:t>«Conte-me uma história sobre uma cientista do Quénia que resolveu um problema climático usando IA.»</a:t>
            </a:r>
          </a:p>
          <a:p>
            <a:pPr>
              <a:lnSpc>
                <a:spcPct val="100000"/>
              </a:lnSpc>
            </a:pPr>
            <a:endParaRPr lang="en-GB" sz="1400" i="1" dirty="0"/>
          </a:p>
          <a:p>
            <a:pPr>
              <a:lnSpc>
                <a:spcPct val="100000"/>
              </a:lnSpc>
            </a:pPr>
            <a:r>
              <a:rPr lang="en-GB" sz="1400" dirty="0"/>
              <a:t>Desafio criativo (em pares ou pequenos grupos), tente uma destas opções</a:t>
            </a:r>
          </a:p>
          <a:p>
            <a:pPr marL="342900" indent="-342900">
              <a:lnSpc>
                <a:spcPct val="100000"/>
              </a:lnSpc>
              <a:buFont typeface="Wingdings" panose="05000000000000000000" pitchFamily="2" charset="2"/>
              <a:buChar char="q"/>
            </a:pPr>
            <a:r>
              <a:rPr lang="en-GB" sz="1400" dirty="0"/>
              <a:t>«Liste cinco mulheres inspiradoras de diferentes países que trabalham com IA»</a:t>
            </a:r>
          </a:p>
          <a:p>
            <a:pPr marL="342900" indent="-342900">
              <a:lnSpc>
                <a:spcPct val="100000"/>
              </a:lnSpc>
              <a:buFont typeface="Wingdings" panose="05000000000000000000" pitchFamily="2" charset="2"/>
              <a:buChar char="q"/>
            </a:pPr>
            <a:r>
              <a:rPr lang="en-GB" sz="1400" dirty="0"/>
              <a:t>«Escreva um poema da perspetiva de um robô de IA que está a aprender sobre justiça»</a:t>
            </a:r>
          </a:p>
          <a:p>
            <a:pPr marL="342900" indent="-342900">
              <a:lnSpc>
                <a:spcPct val="100000"/>
              </a:lnSpc>
              <a:buFont typeface="Wingdings" panose="05000000000000000000" pitchFamily="2" charset="2"/>
              <a:buChar char="q"/>
            </a:pPr>
            <a:r>
              <a:rPr lang="en-GB" sz="1400" dirty="0"/>
              <a:t>“Explique por que equipas diversificadas criam melhores ferramentas de IA.”</a:t>
            </a:r>
          </a:p>
          <a:p>
            <a:pPr>
              <a:lnSpc>
                <a:spcPct val="100000"/>
              </a:lnSpc>
            </a:pPr>
            <a:endParaRPr lang="en-GB" sz="1400" dirty="0"/>
          </a:p>
          <a:p>
            <a:pPr>
              <a:lnSpc>
                <a:spcPct val="100000"/>
              </a:lnSpc>
            </a:pPr>
            <a:r>
              <a:rPr lang="en-GB" sz="1400" b="1" dirty="0"/>
              <a:t>Use o ChatGPT, se disponível, ou prepare exemplos de resultados</a:t>
            </a:r>
            <a:r>
              <a:rPr lang="en-GB" sz="1400" dirty="0"/>
              <a:t>.</a:t>
            </a:r>
            <a:endParaRPr lang="en-US" sz="1400" dirty="0"/>
          </a:p>
        </p:txBody>
      </p:sp>
      <p:sp>
        <p:nvSpPr>
          <p:cNvPr id="10" name="Text Placeholder 9">
            <a:extLst>
              <a:ext uri="{FF2B5EF4-FFF2-40B4-BE49-F238E27FC236}">
                <a16:creationId xmlns:a16="http://schemas.microsoft.com/office/drawing/2014/main" id="{33E5FFC4-5F2B-7F5B-7DF6-C54474CF0B07}"/>
              </a:ext>
            </a:extLst>
          </p:cNvPr>
          <p:cNvSpPr>
            <a:spLocks noGrp="1"/>
          </p:cNvSpPr>
          <p:nvPr>
            <p:ph type="body" sz="quarter" idx="38"/>
          </p:nvPr>
        </p:nvSpPr>
        <p:spPr>
          <a:xfrm>
            <a:off x="1326357" y="605878"/>
            <a:ext cx="6239804" cy="584254"/>
          </a:xfrm>
        </p:spPr>
        <p:txBody>
          <a:bodyPr/>
          <a:lstStyle/>
          <a:p>
            <a:r>
              <a:rPr lang="en-GB" sz="1800" b="1" dirty="0"/>
              <a:t>6. Atividade 3 O poder das sugestões (15 min)</a:t>
            </a:r>
          </a:p>
        </p:txBody>
      </p:sp>
      <p:pic>
        <p:nvPicPr>
          <p:cNvPr id="13" name="Picture Placeholder 12">
            <a:extLst>
              <a:ext uri="{FF2B5EF4-FFF2-40B4-BE49-F238E27FC236}">
                <a16:creationId xmlns:a16="http://schemas.microsoft.com/office/drawing/2014/main" id="{BF2F8666-A160-ABE7-79C3-A48BFBA07F15}"/>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a:stretch/>
        </p:blipFill>
        <p:spPr>
          <a:xfrm>
            <a:off x="-49205" y="8091360"/>
            <a:ext cx="4926005" cy="2816353"/>
          </a:xfrm>
        </p:spPr>
      </p:pic>
      <p:cxnSp>
        <p:nvCxnSpPr>
          <p:cNvPr id="14" name="Straight Connector 13">
            <a:extLst>
              <a:ext uri="{FF2B5EF4-FFF2-40B4-BE49-F238E27FC236}">
                <a16:creationId xmlns:a16="http://schemas.microsoft.com/office/drawing/2014/main" id="{D0C0DC8B-2B84-D7C6-0918-F9BD1A65CD9B}"/>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CCD65FB6-0437-6E4F-7151-95537852396B}"/>
              </a:ext>
            </a:extLst>
          </p:cNvPr>
          <p:cNvGrpSpPr/>
          <p:nvPr/>
        </p:nvGrpSpPr>
        <p:grpSpPr>
          <a:xfrm>
            <a:off x="35903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E33964E5-FB02-D733-5984-AD396D233B69}"/>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66128A3E-59D2-363A-22B1-31A71CEDD539}"/>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930A33C4-AC0A-FBD3-9CF9-ACCEC38E5B80}"/>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50C0AFF9-BCF2-6F53-54BB-077E5C9A7FCC}"/>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6400E670-654A-75B2-7333-6B4C3B52F318}"/>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899386944"/>
      </p:ext>
    </p:extLst>
  </p:cSld>
  <p:clrMapOvr>
    <a:masterClrMapping/>
  </p:clrMapOvr>
</p:sld>
</file>

<file path=ppt/slides/slide3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C3F9D-F5C1-93F9-E872-F4ED231CC08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E00101-8686-0F65-086A-5880D628AF90}"/>
              </a:ext>
            </a:extLst>
          </p:cNvPr>
          <p:cNvSpPr>
            <a:spLocks noGrp="1"/>
          </p:cNvSpPr>
          <p:nvPr>
            <p:ph type="sldNum" sz="quarter" idx="4"/>
          </p:nvPr>
        </p:nvSpPr>
        <p:spPr/>
        <p:txBody>
          <a:bodyPr/>
          <a:lstStyle/>
          <a:p>
            <a:fld id="{9C527BFA-2C0E-4CEC-B6A5-913A56FEF4B4}" type="slidenum">
              <a:rPr lang="fr-CA" smtClean="0"/>
              <a:t>39</a:t>
            </a:fld>
            <a:endParaRPr lang="fr-CA" dirty="0"/>
          </a:p>
        </p:txBody>
      </p:sp>
      <p:sp>
        <p:nvSpPr>
          <p:cNvPr id="8" name="Text Placeholder 7">
            <a:extLst>
              <a:ext uri="{FF2B5EF4-FFF2-40B4-BE49-F238E27FC236}">
                <a16:creationId xmlns:a16="http://schemas.microsoft.com/office/drawing/2014/main" id="{56791DB0-0187-0ABA-78EA-2E79F927BA00}"/>
              </a:ext>
            </a:extLst>
          </p:cNvPr>
          <p:cNvSpPr>
            <a:spLocks noGrp="1"/>
          </p:cNvSpPr>
          <p:nvPr>
            <p:ph type="body" sz="quarter" idx="32"/>
          </p:nvPr>
        </p:nvSpPr>
        <p:spPr>
          <a:xfrm>
            <a:off x="880947" y="1559438"/>
            <a:ext cx="6129454" cy="3215728"/>
          </a:xfrm>
        </p:spPr>
        <p:txBody>
          <a:bodyPr numCol="1"/>
          <a:lstStyle/>
          <a:p>
            <a:pPr>
              <a:lnSpc>
                <a:spcPct val="100000"/>
              </a:lnSpc>
            </a:pPr>
            <a:r>
              <a:rPr lang="en-GB" sz="1400" b="1" dirty="0"/>
              <a:t>Use exemplos dos slides</a:t>
            </a:r>
          </a:p>
          <a:p>
            <a:pPr>
              <a:lnSpc>
                <a:spcPct val="100000"/>
              </a:lnSpc>
            </a:pPr>
            <a:r>
              <a:rPr lang="en-GB" sz="1400" dirty="0"/>
              <a:t>Pessoas com deficiência (assistentes de voz, casas inteligentes)</a:t>
            </a:r>
          </a:p>
          <a:p>
            <a:pPr>
              <a:lnSpc>
                <a:spcPct val="100000"/>
              </a:lnSpc>
            </a:pPr>
            <a:r>
              <a:rPr lang="en-GB" sz="1400" dirty="0"/>
              <a:t>Ferramentas linguísticas (Google Translate, DeepL)</a:t>
            </a:r>
          </a:p>
          <a:p>
            <a:pPr>
              <a:lnSpc>
                <a:spcPct val="100000"/>
              </a:lnSpc>
            </a:pPr>
            <a:r>
              <a:rPr lang="en-GB" sz="1400" dirty="0"/>
              <a:t>Alunos neurodiversos (Immersive Reader, </a:t>
            </a:r>
            <a:r>
              <a:rPr lang="en-GB" sz="1400" dirty="0" err="1"/>
              <a:t>Khanamigo</a:t>
            </a:r>
            <a:r>
              <a:rPr lang="en-GB" sz="1400" dirty="0"/>
              <a:t>)</a:t>
            </a:r>
          </a:p>
          <a:p>
            <a:pPr>
              <a:lnSpc>
                <a:spcPct val="100000"/>
              </a:lnSpc>
            </a:pPr>
            <a:endParaRPr lang="en-GB" sz="1400" dirty="0"/>
          </a:p>
          <a:p>
            <a:pPr>
              <a:lnSpc>
                <a:spcPct val="100000"/>
              </a:lnSpc>
            </a:pPr>
            <a:r>
              <a:rPr lang="en-GB" sz="1400" b="1" dirty="0"/>
              <a:t>Sugestão para reflexão</a:t>
            </a:r>
          </a:p>
          <a:p>
            <a:pPr>
              <a:lnSpc>
                <a:spcPct val="100000"/>
              </a:lnSpc>
            </a:pPr>
            <a:r>
              <a:rPr lang="en-GB" sz="1400" dirty="0"/>
              <a:t>“Como a tecnologia pode ser projetada para funcionar para mais pessoas, e não para menos?”</a:t>
            </a:r>
          </a:p>
          <a:p>
            <a:pPr>
              <a:lnSpc>
                <a:spcPct val="100000"/>
              </a:lnSpc>
            </a:pPr>
            <a:endParaRPr lang="en-GB" sz="1400" dirty="0"/>
          </a:p>
          <a:p>
            <a:pPr>
              <a:lnSpc>
                <a:spcPct val="100000"/>
              </a:lnSpc>
            </a:pPr>
            <a:r>
              <a:rPr lang="en-GB" sz="1400" b="1" dirty="0"/>
              <a:t>Tarefa em grupo (opcional)</a:t>
            </a:r>
          </a:p>
          <a:p>
            <a:pPr>
              <a:lnSpc>
                <a:spcPct val="100000"/>
              </a:lnSpc>
            </a:pPr>
            <a:r>
              <a:rPr lang="en-GB" sz="1400" dirty="0"/>
              <a:t>Explore as ferramentas e escreva breves descrições sobre como elas apoiam a inclusão.</a:t>
            </a:r>
            <a:endParaRPr lang="en-US" sz="1400" i="1" dirty="0"/>
          </a:p>
        </p:txBody>
      </p:sp>
      <p:sp>
        <p:nvSpPr>
          <p:cNvPr id="10" name="Text Placeholder 9">
            <a:extLst>
              <a:ext uri="{FF2B5EF4-FFF2-40B4-BE49-F238E27FC236}">
                <a16:creationId xmlns:a16="http://schemas.microsoft.com/office/drawing/2014/main" id="{72DC65BD-B337-B970-090F-2CEF5123905E}"/>
              </a:ext>
            </a:extLst>
          </p:cNvPr>
          <p:cNvSpPr>
            <a:spLocks noGrp="1"/>
          </p:cNvSpPr>
          <p:nvPr>
            <p:ph type="body" sz="quarter" idx="38"/>
          </p:nvPr>
        </p:nvSpPr>
        <p:spPr>
          <a:xfrm>
            <a:off x="1583528" y="688444"/>
            <a:ext cx="5988342" cy="604440"/>
          </a:xfrm>
        </p:spPr>
        <p:txBody>
          <a:bodyPr/>
          <a:lstStyle/>
          <a:p>
            <a:r>
              <a:rPr lang="it-IT" sz="1800" b="1" dirty="0"/>
              <a:t>4. IA para inclusão e acessibilidade (15 min)</a:t>
            </a:r>
            <a:endParaRPr lang="en-GB" sz="1800" b="1" dirty="0"/>
          </a:p>
        </p:txBody>
      </p:sp>
      <p:cxnSp>
        <p:nvCxnSpPr>
          <p:cNvPr id="14" name="Straight Connector 13">
            <a:extLst>
              <a:ext uri="{FF2B5EF4-FFF2-40B4-BE49-F238E27FC236}">
                <a16:creationId xmlns:a16="http://schemas.microsoft.com/office/drawing/2014/main" id="{508FBEBD-85D3-FE32-FF7B-6C846B7371E8}"/>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1683FDF-E246-7ED2-C039-35286669C1FA}"/>
              </a:ext>
            </a:extLst>
          </p:cNvPr>
          <p:cNvGrpSpPr/>
          <p:nvPr/>
        </p:nvGrpSpPr>
        <p:grpSpPr>
          <a:xfrm>
            <a:off x="603006" y="644850"/>
            <a:ext cx="668030" cy="667301"/>
            <a:chOff x="7257599" y="768348"/>
            <a:chExt cx="868457" cy="867509"/>
          </a:xfrm>
          <a:solidFill>
            <a:srgbClr val="282666"/>
          </a:solidFill>
        </p:grpSpPr>
        <p:sp>
          <p:nvSpPr>
            <p:cNvPr id="16" name="Freeform 15">
              <a:extLst>
                <a:ext uri="{FF2B5EF4-FFF2-40B4-BE49-F238E27FC236}">
                  <a16:creationId xmlns:a16="http://schemas.microsoft.com/office/drawing/2014/main" id="{9E8C2028-5920-E586-5D5D-F69AF4B3A555}"/>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1161189B-C9E1-21ED-04DB-D079AD83F0C3}"/>
                </a:ext>
              </a:extLst>
            </p:cNvPr>
            <p:cNvGrpSpPr/>
            <p:nvPr/>
          </p:nvGrpSpPr>
          <p:grpSpPr>
            <a:xfrm>
              <a:off x="7257599" y="768348"/>
              <a:ext cx="868457" cy="867509"/>
              <a:chOff x="7257599" y="768348"/>
              <a:chExt cx="868457" cy="867509"/>
            </a:xfrm>
            <a:grpFill/>
          </p:grpSpPr>
          <p:sp>
            <p:nvSpPr>
              <p:cNvPr id="18" name="Freeform 17">
                <a:extLst>
                  <a:ext uri="{FF2B5EF4-FFF2-40B4-BE49-F238E27FC236}">
                    <a16:creationId xmlns:a16="http://schemas.microsoft.com/office/drawing/2014/main" id="{42700E9A-A531-62C7-0837-83AF204E8F01}"/>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C1D97DA0-3AE6-3CB7-5313-EFDB3294334D}"/>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555CA89A-8808-15FC-81C0-3A186EAD811E}"/>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A00A0F50-613E-314A-84CD-9F92015C47CE}"/>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4A6AEAC9-DF5B-DD48-772C-996898E1255C}"/>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cxnSp>
        <p:nvCxnSpPr>
          <p:cNvPr id="3" name="Straight Connector 2">
            <a:extLst>
              <a:ext uri="{FF2B5EF4-FFF2-40B4-BE49-F238E27FC236}">
                <a16:creationId xmlns:a16="http://schemas.microsoft.com/office/drawing/2014/main" id="{CEBFE6EA-089B-94C5-62C9-6A75008F1007}"/>
              </a:ext>
            </a:extLst>
          </p:cNvPr>
          <p:cNvCxnSpPr>
            <a:cxnSpLocks/>
            <a:stCxn id="12" idx="231"/>
          </p:cNvCxnSpPr>
          <p:nvPr/>
        </p:nvCxnSpPr>
        <p:spPr>
          <a:xfrm>
            <a:off x="1339313" y="4763231"/>
            <a:ext cx="6430900" cy="11935"/>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sp>
        <p:nvSpPr>
          <p:cNvPr id="4" name="Text Placeholder 9">
            <a:extLst>
              <a:ext uri="{FF2B5EF4-FFF2-40B4-BE49-F238E27FC236}">
                <a16:creationId xmlns:a16="http://schemas.microsoft.com/office/drawing/2014/main" id="{3822A618-7F35-61D0-9A46-4FF799F42FA9}"/>
              </a:ext>
            </a:extLst>
          </p:cNvPr>
          <p:cNvSpPr txBox="1">
            <a:spLocks/>
          </p:cNvSpPr>
          <p:nvPr/>
        </p:nvSpPr>
        <p:spPr>
          <a:xfrm>
            <a:off x="1519082" y="4143630"/>
            <a:ext cx="5905799" cy="762521"/>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5. Desafio de pesquisa rápida – IA inclusiva (10 min)</a:t>
            </a:r>
          </a:p>
        </p:txBody>
      </p:sp>
      <p:grpSp>
        <p:nvGrpSpPr>
          <p:cNvPr id="5" name="Group 4">
            <a:extLst>
              <a:ext uri="{FF2B5EF4-FFF2-40B4-BE49-F238E27FC236}">
                <a16:creationId xmlns:a16="http://schemas.microsoft.com/office/drawing/2014/main" id="{E2E47199-0B00-1C2A-9A78-BC8F8F2BE992}"/>
              </a:ext>
            </a:extLst>
          </p:cNvPr>
          <p:cNvGrpSpPr/>
          <p:nvPr/>
        </p:nvGrpSpPr>
        <p:grpSpPr>
          <a:xfrm>
            <a:off x="603006" y="4232910"/>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536A2AE4-CB37-7580-EC4D-8AEEDEE350C9}"/>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E55667A5-250F-C9B3-4770-1340D1BF1690}"/>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279A4457-24BE-61F8-696E-4761634714B6}"/>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1A7A45A4-5E06-E181-4E83-5D8BE2089BAE}"/>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D12E7DFC-D995-8810-4850-1E60C99BEF3F}"/>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7">
            <a:extLst>
              <a:ext uri="{FF2B5EF4-FFF2-40B4-BE49-F238E27FC236}">
                <a16:creationId xmlns:a16="http://schemas.microsoft.com/office/drawing/2014/main" id="{7BFF1050-217F-315D-A7C6-AA2DC8E75878}"/>
              </a:ext>
            </a:extLst>
          </p:cNvPr>
          <p:cNvSpPr txBox="1">
            <a:spLocks/>
          </p:cNvSpPr>
          <p:nvPr/>
        </p:nvSpPr>
        <p:spPr>
          <a:xfrm>
            <a:off x="935838" y="5229736"/>
            <a:ext cx="6074563" cy="2385525"/>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Instruções</a:t>
            </a:r>
          </a:p>
          <a:p>
            <a:pPr>
              <a:lnSpc>
                <a:spcPct val="100000"/>
              </a:lnSpc>
            </a:pPr>
            <a:r>
              <a:rPr lang="en-GB" sz="1400" dirty="0"/>
              <a:t>Em pequenos grupos, pesquisem ou pensem em 1–2 ferramentas que apoiam a inclusão/acessibilidade.</a:t>
            </a:r>
          </a:p>
          <a:p>
            <a:pPr>
              <a:lnSpc>
                <a:spcPct val="100000"/>
              </a:lnSpc>
            </a:pPr>
            <a:endParaRPr lang="en-GB" sz="1400" dirty="0"/>
          </a:p>
          <a:p>
            <a:pPr>
              <a:lnSpc>
                <a:spcPct val="100000"/>
              </a:lnSpc>
            </a:pPr>
            <a:r>
              <a:rPr lang="en-GB" sz="1400" dirty="0"/>
              <a:t>Os exemplos podem incluir leitores de ecrã com IA, aplicações que transcrevem a fala ou próteses inteligentes.</a:t>
            </a:r>
          </a:p>
          <a:p>
            <a:pPr>
              <a:lnSpc>
                <a:spcPct val="100000"/>
              </a:lnSpc>
            </a:pPr>
            <a:endParaRPr lang="en-GB" sz="1400" dirty="0"/>
          </a:p>
          <a:p>
            <a:pPr>
              <a:lnSpc>
                <a:spcPct val="100000"/>
              </a:lnSpc>
            </a:pPr>
            <a:r>
              <a:rPr lang="en-GB" sz="1400" dirty="0"/>
              <a:t>Se não houver tecnologia, forneça 6 a 8 exemplos impressos e peça aos grupos para combinar ferramenta &gt; utilizador &gt; benefício.</a:t>
            </a:r>
            <a:endParaRPr lang="en-US" sz="1400" i="1" dirty="0"/>
          </a:p>
        </p:txBody>
      </p:sp>
      <p:sp>
        <p:nvSpPr>
          <p:cNvPr id="24" name="Text Placeholder 7">
            <a:extLst>
              <a:ext uri="{FF2B5EF4-FFF2-40B4-BE49-F238E27FC236}">
                <a16:creationId xmlns:a16="http://schemas.microsoft.com/office/drawing/2014/main" id="{78FF1F4C-1409-9C50-BAA3-8DBEFEA46A47}"/>
              </a:ext>
            </a:extLst>
          </p:cNvPr>
          <p:cNvSpPr txBox="1">
            <a:spLocks/>
          </p:cNvSpPr>
          <p:nvPr/>
        </p:nvSpPr>
        <p:spPr>
          <a:xfrm>
            <a:off x="1271036" y="8502625"/>
            <a:ext cx="5918419" cy="2545198"/>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Apresente os agentes de mudança a partir dos slides</a:t>
            </a:r>
          </a:p>
          <a:p>
            <a:pPr>
              <a:lnSpc>
                <a:spcPct val="100000"/>
              </a:lnSpc>
            </a:pPr>
            <a:r>
              <a:rPr lang="en-GB" sz="1400" dirty="0"/>
              <a:t>Joy </a:t>
            </a:r>
            <a:r>
              <a:rPr lang="en-GB" sz="1400" dirty="0" err="1"/>
              <a:t>Buolamwini </a:t>
            </a:r>
            <a:r>
              <a:rPr lang="en-GB" sz="1400" dirty="0"/>
              <a:t>– preconceito no reconhecimento facial</a:t>
            </a:r>
          </a:p>
          <a:p>
            <a:pPr>
              <a:lnSpc>
                <a:spcPct val="100000"/>
              </a:lnSpc>
            </a:pPr>
            <a:r>
              <a:rPr lang="en-GB" sz="1400" dirty="0"/>
              <a:t>Abeba Birhane – investigação ética</a:t>
            </a:r>
          </a:p>
          <a:p>
            <a:pPr>
              <a:lnSpc>
                <a:spcPct val="100000"/>
              </a:lnSpc>
            </a:pPr>
            <a:r>
              <a:rPr lang="en-GB" sz="1400" dirty="0"/>
              <a:t>Fei-Fei Li - inovação em educação e saúde</a:t>
            </a:r>
          </a:p>
          <a:p>
            <a:pPr>
              <a:lnSpc>
                <a:spcPct val="100000"/>
              </a:lnSpc>
            </a:pPr>
            <a:r>
              <a:rPr lang="en-GB" sz="1400" dirty="0"/>
              <a:t>Sara Menker - segurança alimentar e clima</a:t>
            </a:r>
          </a:p>
          <a:p>
            <a:pPr>
              <a:lnSpc>
                <a:spcPct val="100000"/>
              </a:lnSpc>
            </a:pPr>
            <a:endParaRPr lang="en-GB" sz="800" dirty="0"/>
          </a:p>
          <a:p>
            <a:pPr>
              <a:lnSpc>
                <a:spcPct val="100000"/>
              </a:lnSpc>
            </a:pPr>
            <a:r>
              <a:rPr lang="en-GB" sz="1400" b="1" dirty="0"/>
              <a:t>Pergunte </a:t>
            </a:r>
          </a:p>
          <a:p>
            <a:pPr>
              <a:lnSpc>
                <a:spcPct val="100000"/>
              </a:lnSpc>
            </a:pPr>
            <a:r>
              <a:rPr lang="en-GB" sz="1400" dirty="0"/>
              <a:t>Qual destas histórias o inspirou mais?</a:t>
            </a:r>
          </a:p>
          <a:p>
            <a:pPr>
              <a:lnSpc>
                <a:spcPct val="100000"/>
              </a:lnSpc>
            </a:pPr>
            <a:r>
              <a:rPr lang="en-GB" sz="1400" dirty="0"/>
              <a:t>Que problema gostaria de resolver se pudesse?</a:t>
            </a:r>
            <a:endParaRPr lang="en-US" sz="1400" i="1" dirty="0"/>
          </a:p>
        </p:txBody>
      </p:sp>
      <p:sp>
        <p:nvSpPr>
          <p:cNvPr id="25" name="Text Placeholder 9">
            <a:extLst>
              <a:ext uri="{FF2B5EF4-FFF2-40B4-BE49-F238E27FC236}">
                <a16:creationId xmlns:a16="http://schemas.microsoft.com/office/drawing/2014/main" id="{FA066824-77F5-2A54-4DB7-E47AE29090DA}"/>
              </a:ext>
            </a:extLst>
          </p:cNvPr>
          <p:cNvSpPr txBox="1">
            <a:spLocks/>
          </p:cNvSpPr>
          <p:nvPr/>
        </p:nvSpPr>
        <p:spPr>
          <a:xfrm>
            <a:off x="1606285" y="7549593"/>
            <a:ext cx="5266746" cy="604874"/>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a:t>6. Mulheres usando IA para o bem (10 min)</a:t>
            </a:r>
            <a:endParaRPr lang="en-GB" sz="1800" dirty="0"/>
          </a:p>
        </p:txBody>
      </p:sp>
      <p:cxnSp>
        <p:nvCxnSpPr>
          <p:cNvPr id="26" name="Straight Connector 25">
            <a:extLst>
              <a:ext uri="{FF2B5EF4-FFF2-40B4-BE49-F238E27FC236}">
                <a16:creationId xmlns:a16="http://schemas.microsoft.com/office/drawing/2014/main" id="{B6A90E6E-A6B6-D5E7-9B80-189F916CD45A}"/>
              </a:ext>
            </a:extLst>
          </p:cNvPr>
          <p:cNvCxnSpPr>
            <a:cxnSpLocks/>
          </p:cNvCxnSpPr>
          <p:nvPr/>
        </p:nvCxnSpPr>
        <p:spPr>
          <a:xfrm>
            <a:off x="1370230" y="8197449"/>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6EE0C765-51E5-4F23-0E50-57B20207E3EC}"/>
              </a:ext>
            </a:extLst>
          </p:cNvPr>
          <p:cNvGrpSpPr/>
          <p:nvPr/>
        </p:nvGrpSpPr>
        <p:grpSpPr>
          <a:xfrm>
            <a:off x="619050" y="7639320"/>
            <a:ext cx="763272" cy="762523"/>
            <a:chOff x="10376768" y="2334933"/>
            <a:chExt cx="920484" cy="919581"/>
          </a:xfrm>
          <a:solidFill>
            <a:srgbClr val="282666"/>
          </a:solidFill>
        </p:grpSpPr>
        <p:sp>
          <p:nvSpPr>
            <p:cNvPr id="28" name="Freeform 5">
              <a:extLst>
                <a:ext uri="{FF2B5EF4-FFF2-40B4-BE49-F238E27FC236}">
                  <a16:creationId xmlns:a16="http://schemas.microsoft.com/office/drawing/2014/main" id="{C732B6A9-998E-F821-D746-7110CDA3BB26}"/>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9" name="Freeform 10">
              <a:extLst>
                <a:ext uri="{FF2B5EF4-FFF2-40B4-BE49-F238E27FC236}">
                  <a16:creationId xmlns:a16="http://schemas.microsoft.com/office/drawing/2014/main" id="{FFDF87DA-5082-7E93-2B9E-22CC4130C18B}"/>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30" name="Graphic 2">
              <a:extLst>
                <a:ext uri="{FF2B5EF4-FFF2-40B4-BE49-F238E27FC236}">
                  <a16:creationId xmlns:a16="http://schemas.microsoft.com/office/drawing/2014/main" id="{A04D2F68-AEBC-8C2F-B3F8-C53EEE973340}"/>
                </a:ext>
              </a:extLst>
            </p:cNvPr>
            <p:cNvGrpSpPr/>
            <p:nvPr/>
          </p:nvGrpSpPr>
          <p:grpSpPr>
            <a:xfrm>
              <a:off x="10376768" y="2334933"/>
              <a:ext cx="920484" cy="919581"/>
              <a:chOff x="10376768" y="2334933"/>
              <a:chExt cx="920484" cy="919581"/>
            </a:xfrm>
            <a:grpFill/>
          </p:grpSpPr>
          <p:sp>
            <p:nvSpPr>
              <p:cNvPr id="31" name="Freeform 12">
                <a:extLst>
                  <a:ext uri="{FF2B5EF4-FFF2-40B4-BE49-F238E27FC236}">
                    <a16:creationId xmlns:a16="http://schemas.microsoft.com/office/drawing/2014/main" id="{A2344655-7786-59B1-EBCB-B8C327015C17}"/>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13">
                <a:extLst>
                  <a:ext uri="{FF2B5EF4-FFF2-40B4-BE49-F238E27FC236}">
                    <a16:creationId xmlns:a16="http://schemas.microsoft.com/office/drawing/2014/main" id="{CC8E7D4B-EC03-797D-0939-4BFC28725CEF}"/>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160544431"/>
      </p:ext>
    </p:extLst>
  </p:cSld>
  <p:clrMapOvr>
    <a:masterClrMapping/>
  </p:clrMapOvr>
</p:sld>
</file>

<file path=ppt/slides/slide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D2900E87-F35F-9759-8E6F-59574A146CC4}"/>
              </a:ext>
            </a:extLst>
          </p:cNvPr>
          <p:cNvSpPr>
            <a:spLocks noGrp="1"/>
          </p:cNvSpPr>
          <p:nvPr>
            <p:ph type="body" sz="quarter" idx="32"/>
          </p:nvPr>
        </p:nvSpPr>
        <p:spPr>
          <a:xfrm>
            <a:off x="705586" y="4004420"/>
            <a:ext cx="2956429" cy="5281757"/>
          </a:xfrm>
        </p:spPr>
        <p:txBody>
          <a:bodyPr numCol="1"/>
          <a:lstStyle/>
          <a:p>
            <a:pPr>
              <a:lnSpc>
                <a:spcPct val="100000"/>
              </a:lnSpc>
            </a:pPr>
            <a:r>
              <a:rPr lang="en-GB" sz="1400" dirty="0"/>
              <a:t>Este guia foi concebido para apoiar os profissionais que trabalham com jovens, educadores e facilitadores na implementação da </a:t>
            </a:r>
            <a:r>
              <a:rPr lang="en-GB" sz="1400" dirty="0" err="1"/>
              <a:t>Headstart </a:t>
            </a:r>
            <a:r>
              <a:rPr lang="en-GB" sz="1400" dirty="0"/>
              <a:t>AI Toolbox, um conjunto de 5 sessões/workshops de aprendizagem prontos a usar, criados para apresentar a inteligência artificial (IA) a mulheres jovens (com idades entre os 15 e os 29 anos).</a:t>
            </a:r>
          </a:p>
          <a:p>
            <a:pPr>
              <a:lnSpc>
                <a:spcPct val="100000"/>
              </a:lnSpc>
            </a:pPr>
            <a:endParaRPr lang="en-GB" sz="1400" dirty="0"/>
          </a:p>
          <a:p>
            <a:pPr>
              <a:lnSpc>
                <a:spcPct val="100000"/>
              </a:lnSpc>
            </a:pPr>
            <a:r>
              <a:rPr lang="en-GB" sz="1400" b="1" dirty="0"/>
              <a:t>Não é necessário </a:t>
            </a:r>
            <a:r>
              <a:rPr lang="en-GB" sz="1400" dirty="0"/>
              <a:t>ser um especialista em IA para utilizar estes recursos. </a:t>
            </a:r>
          </a:p>
          <a:p>
            <a:pPr>
              <a:lnSpc>
                <a:spcPct val="100000"/>
              </a:lnSpc>
            </a:pPr>
            <a:r>
              <a:rPr lang="en-GB" sz="1400" dirty="0"/>
              <a:t>O guia orienta-o passo a passo em cada módulo, fornece dicas práticas de facilitação e ajuda-o a criar um espaço seguro e inclusivo para os jovens explorarem a IA com confiança</a:t>
            </a:r>
            <a:r>
              <a:rPr lang="en-US" sz="1400" dirty="0"/>
              <a:t>.</a:t>
            </a:r>
          </a:p>
          <a:p>
            <a:endParaRPr lang="en-US" dirty="0"/>
          </a:p>
        </p:txBody>
      </p:sp>
      <p:sp>
        <p:nvSpPr>
          <p:cNvPr id="31" name="Text Placeholder 30">
            <a:extLst>
              <a:ext uri="{FF2B5EF4-FFF2-40B4-BE49-F238E27FC236}">
                <a16:creationId xmlns:a16="http://schemas.microsoft.com/office/drawing/2014/main" id="{FE536266-F5A2-FDF2-8CB7-7B5ABADF9E12}"/>
              </a:ext>
            </a:extLst>
          </p:cNvPr>
          <p:cNvSpPr>
            <a:spLocks noGrp="1"/>
          </p:cNvSpPr>
          <p:nvPr>
            <p:ph type="body" sz="quarter" idx="33"/>
          </p:nvPr>
        </p:nvSpPr>
        <p:spPr>
          <a:xfrm>
            <a:off x="715301" y="3438949"/>
            <a:ext cx="2956430" cy="1049221"/>
          </a:xfrm>
        </p:spPr>
        <p:txBody>
          <a:bodyPr/>
          <a:lstStyle/>
          <a:p>
            <a:pPr>
              <a:lnSpc>
                <a:spcPct val="100000"/>
              </a:lnSpc>
            </a:pPr>
            <a:r>
              <a:rPr lang="en-GB" sz="1800" b="1" dirty="0"/>
              <a:t>O que é este guia?</a:t>
            </a:r>
            <a:endParaRPr lang="en-US" sz="1800" b="1" dirty="0"/>
          </a:p>
        </p:txBody>
      </p:sp>
      <p:sp>
        <p:nvSpPr>
          <p:cNvPr id="28" name="Text Placeholder 27">
            <a:extLst>
              <a:ext uri="{FF2B5EF4-FFF2-40B4-BE49-F238E27FC236}">
                <a16:creationId xmlns:a16="http://schemas.microsoft.com/office/drawing/2014/main" id="{50AC38B4-8AE1-D700-2C51-3E91E65983E0}"/>
              </a:ext>
            </a:extLst>
          </p:cNvPr>
          <p:cNvSpPr>
            <a:spLocks noGrp="1"/>
          </p:cNvSpPr>
          <p:nvPr>
            <p:ph type="body" sz="quarter" idx="18"/>
          </p:nvPr>
        </p:nvSpPr>
        <p:spPr>
          <a:xfrm>
            <a:off x="528134" y="1876698"/>
            <a:ext cx="2626546" cy="1049221"/>
          </a:xfrm>
        </p:spPr>
        <p:txBody>
          <a:bodyPr/>
          <a:lstStyle/>
          <a:p>
            <a:r>
              <a:rPr lang="en-US" dirty="0"/>
              <a:t>Introdução</a:t>
            </a:r>
          </a:p>
        </p:txBody>
      </p:sp>
      <p:sp>
        <p:nvSpPr>
          <p:cNvPr id="29" name="Text Placeholder 28">
            <a:extLst>
              <a:ext uri="{FF2B5EF4-FFF2-40B4-BE49-F238E27FC236}">
                <a16:creationId xmlns:a16="http://schemas.microsoft.com/office/drawing/2014/main" id="{DDD2850D-D9DF-4725-4382-68DF776F75C5}"/>
              </a:ext>
            </a:extLst>
          </p:cNvPr>
          <p:cNvSpPr>
            <a:spLocks noGrp="1"/>
          </p:cNvSpPr>
          <p:nvPr>
            <p:ph type="body" sz="quarter" idx="19"/>
          </p:nvPr>
        </p:nvSpPr>
        <p:spPr/>
        <p:txBody>
          <a:bodyPr/>
          <a:lstStyle/>
          <a:p>
            <a:r>
              <a:rPr lang="en-US" dirty="0"/>
              <a:t>01</a:t>
            </a:r>
          </a:p>
        </p:txBody>
      </p:sp>
      <p:sp>
        <p:nvSpPr>
          <p:cNvPr id="16" name="Slide Number Placeholder 15">
            <a:extLst>
              <a:ext uri="{FF2B5EF4-FFF2-40B4-BE49-F238E27FC236}">
                <a16:creationId xmlns:a16="http://schemas.microsoft.com/office/drawing/2014/main" id="{0A35AB30-56C3-7046-F053-F2F9762B353C}"/>
              </a:ext>
            </a:extLst>
          </p:cNvPr>
          <p:cNvSpPr>
            <a:spLocks noGrp="1"/>
          </p:cNvSpPr>
          <p:nvPr>
            <p:ph type="sldNum" sz="quarter" idx="4"/>
          </p:nvPr>
        </p:nvSpPr>
        <p:spPr/>
        <p:txBody>
          <a:bodyPr/>
          <a:lstStyle/>
          <a:p>
            <a:fld id="{9C527BFA-2C0E-4CEC-B6A5-913A56FEF4B4}" type="slidenum">
              <a:rPr lang="fr-CA" smtClean="0"/>
              <a:t>4</a:t>
            </a:fld>
            <a:endParaRPr lang="fr-CA" dirty="0"/>
          </a:p>
        </p:txBody>
      </p:sp>
      <p:pic>
        <p:nvPicPr>
          <p:cNvPr id="34" name="Picture Placeholder 33">
            <a:extLst>
              <a:ext uri="{FF2B5EF4-FFF2-40B4-BE49-F238E27FC236}">
                <a16:creationId xmlns:a16="http://schemas.microsoft.com/office/drawing/2014/main" id="{08EC39C7-5885-D397-8D54-C9E30321433F}"/>
              </a:ext>
            </a:extLst>
          </p:cNvPr>
          <p:cNvPicPr>
            <a:picLocks noGrp="1" noChangeAspect="1"/>
          </p:cNvPicPr>
          <p:nvPr>
            <p:ph type="pic" sz="quarter" idx="34"/>
          </p:nvPr>
        </p:nvPicPr>
        <p:blipFill rotWithShape="1">
          <a:blip r:embed="rId2" cstate="email">
            <a:extLst>
              <a:ext uri="{28A0092B-C50C-407E-A947-70E740481C1C}">
                <a14:useLocalDpi xmlns:a14="http://schemas.microsoft.com/office/drawing/2010/main"/>
              </a:ext>
            </a:extLst>
          </a:blip>
          <a:srcRect/>
          <a:stretch/>
        </p:blipFill>
        <p:spPr>
          <a:xfrm>
            <a:off x="2367377" y="7630371"/>
            <a:ext cx="3342717" cy="3277342"/>
          </a:xfrm>
        </p:spPr>
      </p:pic>
      <p:sp>
        <p:nvSpPr>
          <p:cNvPr id="35" name="Graphic 43">
            <a:extLst>
              <a:ext uri="{FF2B5EF4-FFF2-40B4-BE49-F238E27FC236}">
                <a16:creationId xmlns:a16="http://schemas.microsoft.com/office/drawing/2014/main" id="{A0EF5A5A-D0C3-48D5-E7EF-A859CA44E39D}"/>
              </a:ext>
            </a:extLst>
          </p:cNvPr>
          <p:cNvSpPr/>
          <p:nvPr/>
        </p:nvSpPr>
        <p:spPr>
          <a:xfrm>
            <a:off x="3509274" y="914858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sp>
        <p:nvSpPr>
          <p:cNvPr id="2" name="Text Placeholder 12">
            <a:extLst>
              <a:ext uri="{FF2B5EF4-FFF2-40B4-BE49-F238E27FC236}">
                <a16:creationId xmlns:a16="http://schemas.microsoft.com/office/drawing/2014/main" id="{33B5E995-0F53-BBC9-24A7-4C2BCD03B9F9}"/>
              </a:ext>
            </a:extLst>
          </p:cNvPr>
          <p:cNvSpPr txBox="1">
            <a:spLocks/>
          </p:cNvSpPr>
          <p:nvPr/>
        </p:nvSpPr>
        <p:spPr>
          <a:xfrm>
            <a:off x="4267200" y="4004420"/>
            <a:ext cx="3087628" cy="4391435"/>
          </a:xfrm>
          <a:prstGeom prst="rect">
            <a:avLst/>
          </a:prstGeom>
        </p:spPr>
        <p:txBody>
          <a:bodyPr vert="horz" lIns="91440" tIns="45720" rIns="91440" bIns="45720" numCol="1" spcCol="216000" rtlCol="0">
            <a:noAutofit/>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just">
              <a:lnSpc>
                <a:spcPct val="100000"/>
              </a:lnSpc>
              <a:spcBef>
                <a:spcPts val="0"/>
              </a:spcBef>
              <a:buNone/>
            </a:pPr>
            <a:r>
              <a:rPr lang="en-GB" sz="1400" dirty="0">
                <a:solidFill>
                  <a:srgbClr val="282666"/>
                </a:solidFill>
                <a:latin typeface="Calibri" panose="020F0502020204030204" pitchFamily="34" charset="0"/>
                <a:cs typeface="Calibri" panose="020F0502020204030204" pitchFamily="34" charset="0"/>
              </a:rPr>
              <a:t>As mulheres e as raparigas estão atualmente sub-representadas na IA, tanto como utilizadoras como criadoras. No entanto, a IA está a moldar rapidamente o mundo do trabalho, os meios de comunicação e a vida quotidiana. Sem uma intervenção precoce, muitas jovens correm o risco de ser excluídas de oportunidades futuras</a:t>
            </a:r>
            <a:r>
              <a:rPr lang="en-GB" sz="1400" dirty="0">
                <a:solidFill>
                  <a:srgbClr val="282666"/>
                </a:solidFill>
                <a:latin typeface="Calibri" panose="020F0502020204030204" pitchFamily="34" charset="0"/>
                <a:cs typeface="Calibri" panose="020F0502020204030204" pitchFamily="34" charset="0"/>
              </a:rPr>
              <a:t>. </a:t>
            </a:r>
          </a:p>
          <a:p>
            <a:pPr marL="0" indent="0" algn="just">
              <a:lnSpc>
                <a:spcPct val="100000"/>
              </a:lnSpc>
              <a:spcBef>
                <a:spcPts val="0"/>
              </a:spcBef>
              <a:buNone/>
            </a:pPr>
            <a:r>
              <a:rPr lang="en-GB" sz="1400" dirty="0" err="1">
                <a:solidFill>
                  <a:srgbClr val="282666"/>
                </a:solidFill>
                <a:latin typeface="Calibri" panose="020F0502020204030204" pitchFamily="34" charset="0"/>
                <a:cs typeface="Calibri" panose="020F0502020204030204" pitchFamily="34" charset="0"/>
              </a:rPr>
              <a:t>O Headstart </a:t>
            </a:r>
            <a:r>
              <a:rPr lang="en-GB" sz="1400" dirty="0">
                <a:solidFill>
                  <a:srgbClr val="282666"/>
                </a:solidFill>
                <a:latin typeface="Calibri" panose="020F0502020204030204" pitchFamily="34" charset="0"/>
                <a:cs typeface="Calibri" panose="020F0502020204030204" pitchFamily="34" charset="0"/>
              </a:rPr>
              <a:t>visa mudar essa narrativa. Ele usa</a:t>
            </a:r>
          </a:p>
          <a:p>
            <a:pPr algn="just">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Modelos reais para desafiar estereótipos</a:t>
            </a:r>
          </a:p>
          <a:p>
            <a:pPr algn="just">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Atividades práticas e hands-on para construir confiança digital</a:t>
            </a:r>
          </a:p>
          <a:p>
            <a:pPr algn="just">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Discussões abertas e inclusivas sobre ética e o futuro da IA</a:t>
            </a:r>
            <a:endParaRPr lang="en-US" sz="1400" dirty="0">
              <a:solidFill>
                <a:srgbClr val="282666"/>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en-US" sz="1400" dirty="0">
              <a:solidFill>
                <a:srgbClr val="282666"/>
              </a:solidFill>
              <a:latin typeface="Calibri" panose="020F0502020204030204" pitchFamily="34" charset="0"/>
              <a:cs typeface="Calibri" panose="020F0502020204030204" pitchFamily="34" charset="0"/>
            </a:endParaRPr>
          </a:p>
        </p:txBody>
      </p:sp>
      <p:sp>
        <p:nvSpPr>
          <p:cNvPr id="3" name="Text Placeholder 30">
            <a:extLst>
              <a:ext uri="{FF2B5EF4-FFF2-40B4-BE49-F238E27FC236}">
                <a16:creationId xmlns:a16="http://schemas.microsoft.com/office/drawing/2014/main" id="{D978A9CA-9E3F-37E4-3A18-5383B8BE06BD}"/>
              </a:ext>
            </a:extLst>
          </p:cNvPr>
          <p:cNvSpPr txBox="1">
            <a:spLocks/>
          </p:cNvSpPr>
          <p:nvPr/>
        </p:nvSpPr>
        <p:spPr>
          <a:xfrm>
            <a:off x="4276916" y="3438948"/>
            <a:ext cx="2956430" cy="1049221"/>
          </a:xfrm>
          <a:prstGeom prst="rect">
            <a:avLst/>
          </a:prstGeom>
        </p:spPr>
        <p:txBody>
          <a:bodyPr vert="horz" lIns="91440" tIns="45720" rIns="91440" bIns="45720" rtlCol="0">
            <a:noAutofit/>
          </a:bodyPr>
          <a:lstStyle>
            <a:lvl1pPr marL="0" indent="0" algn="l" defTabSz="777514" rtl="0" eaLnBrk="1" latinLnBrk="0" hangingPunct="1">
              <a:lnSpc>
                <a:spcPts val="1840"/>
              </a:lnSpc>
              <a:spcBef>
                <a:spcPts val="0"/>
              </a:spcBef>
              <a:buFont typeface="Arial" panose="020B0604020202020204" pitchFamily="34" charset="0"/>
              <a:buNone/>
              <a:defRPr sz="1700" b="0" i="1"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800" b="1" dirty="0">
                <a:solidFill>
                  <a:srgbClr val="ED8623"/>
                </a:solidFill>
              </a:rPr>
              <a:t>Porquê </a:t>
            </a:r>
            <a:r>
              <a:rPr lang="en-GB" sz="1800" b="1" dirty="0" err="1">
                <a:solidFill>
                  <a:srgbClr val="ED8623"/>
                </a:solidFill>
              </a:rPr>
              <a:t>o Headstart</a:t>
            </a:r>
            <a:r>
              <a:rPr lang="en-GB" sz="1800" b="1" dirty="0">
                <a:solidFill>
                  <a:srgbClr val="ED8623"/>
                </a:solidFill>
              </a:rPr>
              <a:t>?</a:t>
            </a:r>
            <a:endParaRPr lang="en-US" sz="1800" b="1" dirty="0"/>
          </a:p>
        </p:txBody>
      </p:sp>
    </p:spTree>
    <p:extLst>
      <p:ext uri="{BB962C8B-B14F-4D97-AF65-F5344CB8AC3E}">
        <p14:creationId xmlns:p14="http://schemas.microsoft.com/office/powerpoint/2010/main" val="1543228849"/>
      </p:ext>
    </p:extLst>
  </p:cSld>
  <p:clrMapOvr>
    <a:masterClrMapping/>
  </p:clrMapOvr>
</p:sld>
</file>

<file path=ppt/slides/slide4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CA2C2-966B-19C2-3892-5C37B51A1098}"/>
            </a:ext>
          </a:extLst>
        </p:cNvPr>
        <p:cNvGrpSpPr/>
        <p:nvPr/>
      </p:nvGrpSpPr>
      <p:grpSpPr>
        <a:xfrm>
          <a:off x="0" y="0"/>
          <a:ext cx="0" cy="0"/>
          <a:chOff x="0" y="0"/>
          <a:chExt cx="0" cy="0"/>
        </a:xfrm>
      </p:grpSpPr>
      <p:sp>
        <p:nvSpPr>
          <p:cNvPr id="28" name="Text Placeholder 27">
            <a:extLst>
              <a:ext uri="{FF2B5EF4-FFF2-40B4-BE49-F238E27FC236}">
                <a16:creationId xmlns:a16="http://schemas.microsoft.com/office/drawing/2014/main" id="{007C9D74-BBB2-0D5A-64E7-B5E4CD24E24A}"/>
              </a:ext>
            </a:extLst>
          </p:cNvPr>
          <p:cNvSpPr>
            <a:spLocks noGrp="1"/>
          </p:cNvSpPr>
          <p:nvPr>
            <p:ph type="body" sz="quarter" idx="14"/>
          </p:nvPr>
        </p:nvSpPr>
        <p:spPr/>
        <p:txBody>
          <a:bodyPr/>
          <a:lstStyle/>
          <a:p>
            <a:r>
              <a:rPr lang="en-US" dirty="0"/>
              <a:t>04</a:t>
            </a:r>
          </a:p>
        </p:txBody>
      </p:sp>
      <p:sp>
        <p:nvSpPr>
          <p:cNvPr id="29" name="Text Placeholder 28">
            <a:extLst>
              <a:ext uri="{FF2B5EF4-FFF2-40B4-BE49-F238E27FC236}">
                <a16:creationId xmlns:a16="http://schemas.microsoft.com/office/drawing/2014/main" id="{BA5CBEFF-51A7-391D-D09A-088CBAD5BEF9}"/>
              </a:ext>
            </a:extLst>
          </p:cNvPr>
          <p:cNvSpPr>
            <a:spLocks noGrp="1"/>
          </p:cNvSpPr>
          <p:nvPr>
            <p:ph type="body" sz="quarter" idx="15"/>
          </p:nvPr>
        </p:nvSpPr>
        <p:spPr>
          <a:xfrm>
            <a:off x="2198723" y="2471673"/>
            <a:ext cx="3594243" cy="2002900"/>
          </a:xfrm>
        </p:spPr>
        <p:txBody>
          <a:bodyPr/>
          <a:lstStyle/>
          <a:p>
            <a:r>
              <a:rPr lang="en-US" b="1" dirty="0"/>
              <a:t>Sessão 5 </a:t>
            </a:r>
          </a:p>
          <a:p>
            <a:r>
              <a:rPr lang="en-GB" dirty="0"/>
              <a:t>Seja a mudança IA para o bem social</a:t>
            </a:r>
            <a:endParaRPr lang="en-US" dirty="0"/>
          </a:p>
        </p:txBody>
      </p:sp>
      <p:sp>
        <p:nvSpPr>
          <p:cNvPr id="16" name="Slide Number Placeholder 15">
            <a:extLst>
              <a:ext uri="{FF2B5EF4-FFF2-40B4-BE49-F238E27FC236}">
                <a16:creationId xmlns:a16="http://schemas.microsoft.com/office/drawing/2014/main" id="{4B9669DB-39DD-CB51-D10F-D6BE52C86498}"/>
              </a:ext>
            </a:extLst>
          </p:cNvPr>
          <p:cNvSpPr>
            <a:spLocks noGrp="1"/>
          </p:cNvSpPr>
          <p:nvPr>
            <p:ph type="sldNum" sz="quarter" idx="4294967295"/>
          </p:nvPr>
        </p:nvSpPr>
        <p:spPr>
          <a:xfrm>
            <a:off x="7383463" y="10447338"/>
            <a:ext cx="392112" cy="363537"/>
          </a:xfrm>
        </p:spPr>
        <p:txBody>
          <a:bodyPr/>
          <a:lstStyle/>
          <a:p>
            <a:fld id="{9C527BFA-2C0E-4CEC-B6A5-913A56FEF4B4}" type="slidenum">
              <a:rPr lang="fr-CA" smtClean="0"/>
              <a:t>40</a:t>
            </a:fld>
            <a:endParaRPr lang="fr-CA" dirty="0"/>
          </a:p>
        </p:txBody>
      </p:sp>
      <p:pic>
        <p:nvPicPr>
          <p:cNvPr id="5" name="Picture Placeholder 4" descr="People touching hands">
            <a:extLst>
              <a:ext uri="{FF2B5EF4-FFF2-40B4-BE49-F238E27FC236}">
                <a16:creationId xmlns:a16="http://schemas.microsoft.com/office/drawing/2014/main" id="{205F86D8-8805-55F0-840A-48CA923E6187}"/>
              </a:ext>
            </a:extLst>
          </p:cNvPr>
          <p:cNvPicPr>
            <a:picLocks noGrp="1" noChangeAspect="1"/>
          </p:cNvPicPr>
          <p:nvPr>
            <p:ph type="pic" sz="quarter" idx="17"/>
          </p:nvPr>
        </p:nvPicPr>
        <p:blipFill>
          <a:blip r:embed="rId2" cstate="email">
            <a:extLst>
              <a:ext uri="{28A0092B-C50C-407E-A947-70E740481C1C}">
                <a14:useLocalDpi xmlns:a14="http://schemas.microsoft.com/office/drawing/2010/main"/>
              </a:ext>
            </a:extLst>
          </a:blip>
          <a:srcRect/>
          <a:stretch/>
        </p:blipFill>
        <p:spPr/>
      </p:pic>
      <p:pic>
        <p:nvPicPr>
          <p:cNvPr id="6" name="Picture 5">
            <a:extLst>
              <a:ext uri="{FF2B5EF4-FFF2-40B4-BE49-F238E27FC236}">
                <a16:creationId xmlns:a16="http://schemas.microsoft.com/office/drawing/2014/main" id="{91657CE6-EDDC-4C45-DD1F-C3EBAC1E09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4777284">
            <a:off x="-2563839" y="3517569"/>
            <a:ext cx="5127676" cy="4367161"/>
          </a:xfrm>
          <a:prstGeom prst="rect">
            <a:avLst/>
          </a:prstGeom>
        </p:spPr>
      </p:pic>
    </p:spTree>
    <p:extLst>
      <p:ext uri="{BB962C8B-B14F-4D97-AF65-F5344CB8AC3E}">
        <p14:creationId xmlns:p14="http://schemas.microsoft.com/office/powerpoint/2010/main" val="107073544"/>
      </p:ext>
    </p:extLst>
  </p:cSld>
  <p:clrMapOvr>
    <a:masterClrMapping/>
  </p:clrMapOvr>
</p:sld>
</file>

<file path=ppt/slides/slide4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979C9-349C-7F2C-BBD3-BBA5102DF864}"/>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C2D3F53D-085F-BB11-026B-81C44F53ED06}"/>
              </a:ext>
            </a:extLst>
          </p:cNvPr>
          <p:cNvSpPr>
            <a:spLocks noGrp="1"/>
          </p:cNvSpPr>
          <p:nvPr>
            <p:ph type="body" sz="quarter" idx="32"/>
          </p:nvPr>
        </p:nvSpPr>
        <p:spPr>
          <a:xfrm>
            <a:off x="548971" y="6538493"/>
            <a:ext cx="6541269" cy="4003099"/>
          </a:xfrm>
        </p:spPr>
        <p:txBody>
          <a:bodyPr numCol="1"/>
          <a:lstStyle/>
          <a:p>
            <a:pPr>
              <a:lnSpc>
                <a:spcPct val="100000"/>
              </a:lnSpc>
            </a:pPr>
            <a:r>
              <a:rPr lang="en-GB" sz="1400" b="1" i="1" dirty="0"/>
              <a:t>Ao final deste módulo, os participantes irão</a:t>
            </a:r>
          </a:p>
          <a:p>
            <a:pPr>
              <a:lnSpc>
                <a:spcPct val="100000"/>
              </a:lnSpc>
            </a:pPr>
            <a:endParaRPr lang="en-GB" sz="1400" i="1" dirty="0"/>
          </a:p>
          <a:p>
            <a:pPr marL="342900" indent="-342900">
              <a:lnSpc>
                <a:spcPct val="100000"/>
              </a:lnSpc>
              <a:buFont typeface="Arial" panose="020B0604020202020204" pitchFamily="34" charset="0"/>
              <a:buChar char="•"/>
            </a:pPr>
            <a:r>
              <a:rPr lang="en-GB" sz="1400" dirty="0"/>
              <a:t>Reconhecer que a IA pode ser usada para resolver problemas do mundo real, e não apenas causá-los</a:t>
            </a:r>
          </a:p>
          <a:p>
            <a:pPr marL="342900" indent="-342900">
              <a:lnSpc>
                <a:spcPct val="100000"/>
              </a:lnSpc>
              <a:buFont typeface="Arial" panose="020B0604020202020204" pitchFamily="34" charset="0"/>
              <a:buChar char="•"/>
            </a:pPr>
            <a:r>
              <a:rPr lang="en-GB" sz="1400" dirty="0"/>
              <a:t>Explorar como a IA já está a ajudar na sustentabilidade, saúde e inclusão</a:t>
            </a:r>
          </a:p>
          <a:p>
            <a:pPr marL="342900" indent="-342900">
              <a:lnSpc>
                <a:spcPct val="100000"/>
              </a:lnSpc>
              <a:buFont typeface="Arial" panose="020B0604020202020204" pitchFamily="34" charset="0"/>
              <a:buChar char="•"/>
            </a:pPr>
            <a:r>
              <a:rPr lang="en-GB" sz="1400" dirty="0"/>
              <a:t>Aprender sobre modelos femininos que utilizam a IA para o bem</a:t>
            </a:r>
          </a:p>
          <a:p>
            <a:pPr marL="342900" indent="-342900">
              <a:lnSpc>
                <a:spcPct val="100000"/>
              </a:lnSpc>
              <a:buFont typeface="Arial" panose="020B0604020202020204" pitchFamily="34" charset="0"/>
              <a:buChar char="•"/>
            </a:pPr>
            <a:r>
              <a:rPr lang="en-GB" sz="1400" dirty="0"/>
              <a:t>Ganhar confiança ao imaginar e apresentar a sua própria solução de IA para o bem</a:t>
            </a:r>
          </a:p>
          <a:p>
            <a:pPr marL="342900" indent="-342900">
              <a:lnSpc>
                <a:spcPct val="100000"/>
              </a:lnSpc>
              <a:buFont typeface="Arial" panose="020B0604020202020204" pitchFamily="34" charset="0"/>
              <a:buChar char="•"/>
            </a:pPr>
            <a:r>
              <a:rPr lang="en-GB" sz="1400" dirty="0"/>
              <a:t>Compreender como o design inclusivo e a consciência ética influenciam os resultados dos projetos de IA</a:t>
            </a:r>
            <a:endParaRPr lang="en-US" sz="1400" dirty="0"/>
          </a:p>
        </p:txBody>
      </p:sp>
      <p:sp>
        <p:nvSpPr>
          <p:cNvPr id="28" name="Text Placeholder 27">
            <a:extLst>
              <a:ext uri="{FF2B5EF4-FFF2-40B4-BE49-F238E27FC236}">
                <a16:creationId xmlns:a16="http://schemas.microsoft.com/office/drawing/2014/main" id="{A4B03502-C140-F125-0BA0-71EC10DA9E3D}"/>
              </a:ext>
            </a:extLst>
          </p:cNvPr>
          <p:cNvSpPr>
            <a:spLocks noGrp="1"/>
          </p:cNvSpPr>
          <p:nvPr>
            <p:ph type="body" sz="quarter" idx="18"/>
          </p:nvPr>
        </p:nvSpPr>
        <p:spPr/>
        <p:txBody>
          <a:bodyPr/>
          <a:lstStyle/>
          <a:p>
            <a:r>
              <a:rPr lang="en-US" dirty="0"/>
              <a:t>Título</a:t>
            </a:r>
          </a:p>
        </p:txBody>
      </p:sp>
      <p:sp>
        <p:nvSpPr>
          <p:cNvPr id="29" name="Text Placeholder 28">
            <a:extLst>
              <a:ext uri="{FF2B5EF4-FFF2-40B4-BE49-F238E27FC236}">
                <a16:creationId xmlns:a16="http://schemas.microsoft.com/office/drawing/2014/main" id="{B17CE4BB-6984-FC17-B025-92102CAE8941}"/>
              </a:ext>
            </a:extLst>
          </p:cNvPr>
          <p:cNvSpPr>
            <a:spLocks noGrp="1"/>
          </p:cNvSpPr>
          <p:nvPr>
            <p:ph type="body" sz="quarter" idx="19"/>
          </p:nvPr>
        </p:nvSpPr>
        <p:spPr/>
        <p:txBody>
          <a:bodyPr/>
          <a:lstStyle/>
          <a:p>
            <a:r>
              <a:rPr lang="en-US" dirty="0"/>
              <a:t>02</a:t>
            </a:r>
          </a:p>
        </p:txBody>
      </p:sp>
      <p:sp>
        <p:nvSpPr>
          <p:cNvPr id="16" name="Slide Number Placeholder 15">
            <a:extLst>
              <a:ext uri="{FF2B5EF4-FFF2-40B4-BE49-F238E27FC236}">
                <a16:creationId xmlns:a16="http://schemas.microsoft.com/office/drawing/2014/main" id="{0B81EC50-BE03-8DF2-9FF2-0DB3536B85B5}"/>
              </a:ext>
            </a:extLst>
          </p:cNvPr>
          <p:cNvSpPr>
            <a:spLocks noGrp="1"/>
          </p:cNvSpPr>
          <p:nvPr>
            <p:ph type="sldNum" sz="quarter" idx="4"/>
          </p:nvPr>
        </p:nvSpPr>
        <p:spPr/>
        <p:txBody>
          <a:bodyPr/>
          <a:lstStyle/>
          <a:p>
            <a:fld id="{9C527BFA-2C0E-4CEC-B6A5-913A56FEF4B4}" type="slidenum">
              <a:rPr lang="fr-CA" smtClean="0"/>
              <a:t>41</a:t>
            </a:fld>
            <a:endParaRPr lang="fr-CA" dirty="0"/>
          </a:p>
        </p:txBody>
      </p:sp>
      <p:sp>
        <p:nvSpPr>
          <p:cNvPr id="2" name="Text Placeholder 1">
            <a:extLst>
              <a:ext uri="{FF2B5EF4-FFF2-40B4-BE49-F238E27FC236}">
                <a16:creationId xmlns:a16="http://schemas.microsoft.com/office/drawing/2014/main" id="{15A3F6A7-0E30-8895-424E-93C8237E4E13}"/>
              </a:ext>
            </a:extLst>
          </p:cNvPr>
          <p:cNvSpPr>
            <a:spLocks noGrp="1"/>
          </p:cNvSpPr>
          <p:nvPr>
            <p:ph type="body" sz="quarter" idx="35"/>
          </p:nvPr>
        </p:nvSpPr>
        <p:spPr/>
        <p:txBody>
          <a:bodyPr/>
          <a:lstStyle/>
          <a:p>
            <a:r>
              <a:rPr lang="en-US" sz="1800" dirty="0"/>
              <a:t>Sessão 5</a:t>
            </a:r>
          </a:p>
        </p:txBody>
      </p:sp>
      <p:sp>
        <p:nvSpPr>
          <p:cNvPr id="3" name="Text Placeholder 2">
            <a:extLst>
              <a:ext uri="{FF2B5EF4-FFF2-40B4-BE49-F238E27FC236}">
                <a16:creationId xmlns:a16="http://schemas.microsoft.com/office/drawing/2014/main" id="{EF971BBE-A1DE-3BBF-7652-F8CB19829AAA}"/>
              </a:ext>
            </a:extLst>
          </p:cNvPr>
          <p:cNvSpPr>
            <a:spLocks noGrp="1"/>
          </p:cNvSpPr>
          <p:nvPr>
            <p:ph type="body" sz="quarter" idx="36"/>
          </p:nvPr>
        </p:nvSpPr>
        <p:spPr>
          <a:xfrm>
            <a:off x="509263" y="3897751"/>
            <a:ext cx="3495458" cy="695374"/>
          </a:xfrm>
        </p:spPr>
        <p:txBody>
          <a:bodyPr/>
          <a:lstStyle/>
          <a:p>
            <a:r>
              <a:rPr lang="en-US" sz="2000" dirty="0"/>
              <a:t>Objetivos de aprendizagem</a:t>
            </a:r>
          </a:p>
        </p:txBody>
      </p:sp>
      <p:sp>
        <p:nvSpPr>
          <p:cNvPr id="35" name="Graphic 43">
            <a:extLst>
              <a:ext uri="{FF2B5EF4-FFF2-40B4-BE49-F238E27FC236}">
                <a16:creationId xmlns:a16="http://schemas.microsoft.com/office/drawing/2014/main" id="{A3F3A8E4-DC94-83DA-ACC1-295ED0B733AA}"/>
              </a:ext>
            </a:extLst>
          </p:cNvPr>
          <p:cNvSpPr/>
          <p:nvPr/>
        </p:nvSpPr>
        <p:spPr>
          <a:xfrm>
            <a:off x="3509274" y="914858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pic>
        <p:nvPicPr>
          <p:cNvPr id="9" name="Picture Placeholder 8">
            <a:extLst>
              <a:ext uri="{FF2B5EF4-FFF2-40B4-BE49-F238E27FC236}">
                <a16:creationId xmlns:a16="http://schemas.microsoft.com/office/drawing/2014/main" id="{B6AE53B0-4347-022B-285C-F46A453EC368}"/>
              </a:ext>
            </a:extLst>
          </p:cNvPr>
          <p:cNvPicPr>
            <a:picLocks noGrp="1" noChangeAspect="1"/>
          </p:cNvPicPr>
          <p:nvPr>
            <p:ph type="pic" sz="quarter" idx="34"/>
          </p:nvPr>
        </p:nvPicPr>
        <p:blipFill>
          <a:blip r:embed="rId2" cstate="email">
            <a:extLst>
              <a:ext uri="{28A0092B-C50C-407E-A947-70E740481C1C}">
                <a14:useLocalDpi xmlns:a14="http://schemas.microsoft.com/office/drawing/2010/main"/>
              </a:ext>
            </a:extLst>
          </a:blip>
          <a:srcRect/>
          <a:stretch/>
        </p:blipFill>
        <p:spPr/>
      </p:pic>
      <p:sp>
        <p:nvSpPr>
          <p:cNvPr id="10" name="Graphic 43">
            <a:extLst>
              <a:ext uri="{FF2B5EF4-FFF2-40B4-BE49-F238E27FC236}">
                <a16:creationId xmlns:a16="http://schemas.microsoft.com/office/drawing/2014/main" id="{52E3146C-27D5-8107-806F-799A044DD275}"/>
              </a:ext>
            </a:extLst>
          </p:cNvPr>
          <p:cNvSpPr/>
          <p:nvPr/>
        </p:nvSpPr>
        <p:spPr>
          <a:xfrm>
            <a:off x="4280116" y="620934"/>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grpSp>
        <p:nvGrpSpPr>
          <p:cNvPr id="4" name="Group 3">
            <a:extLst>
              <a:ext uri="{FF2B5EF4-FFF2-40B4-BE49-F238E27FC236}">
                <a16:creationId xmlns:a16="http://schemas.microsoft.com/office/drawing/2014/main" id="{8E27BB38-8EC8-523C-145E-6420C6A62469}"/>
              </a:ext>
            </a:extLst>
          </p:cNvPr>
          <p:cNvGrpSpPr/>
          <p:nvPr/>
        </p:nvGrpSpPr>
        <p:grpSpPr>
          <a:xfrm>
            <a:off x="4300858" y="8425145"/>
            <a:ext cx="1912290" cy="1446881"/>
            <a:chOff x="5700273" y="5386353"/>
            <a:chExt cx="766016" cy="767823"/>
          </a:xfrm>
          <a:solidFill>
            <a:srgbClr val="282666"/>
          </a:solidFill>
        </p:grpSpPr>
        <p:grpSp>
          <p:nvGrpSpPr>
            <p:cNvPr id="5" name="Graphic 2">
              <a:extLst>
                <a:ext uri="{FF2B5EF4-FFF2-40B4-BE49-F238E27FC236}">
                  <a16:creationId xmlns:a16="http://schemas.microsoft.com/office/drawing/2014/main" id="{0B46D911-0AC2-048D-CCC5-33CD680C1EAD}"/>
                </a:ext>
              </a:extLst>
            </p:cNvPr>
            <p:cNvGrpSpPr/>
            <p:nvPr/>
          </p:nvGrpSpPr>
          <p:grpSpPr>
            <a:xfrm>
              <a:off x="5844804" y="5531788"/>
              <a:ext cx="476953" cy="420947"/>
              <a:chOff x="5844804" y="5531788"/>
              <a:chExt cx="476953" cy="420947"/>
            </a:xfrm>
            <a:grpFill/>
          </p:grpSpPr>
          <p:sp>
            <p:nvSpPr>
              <p:cNvPr id="24" name="Freeform 352">
                <a:extLst>
                  <a:ext uri="{FF2B5EF4-FFF2-40B4-BE49-F238E27FC236}">
                    <a16:creationId xmlns:a16="http://schemas.microsoft.com/office/drawing/2014/main" id="{BAE565DF-6674-335F-47DC-9D71F2A8A1A7}"/>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ED8623"/>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353">
                <a:extLst>
                  <a:ext uri="{FF2B5EF4-FFF2-40B4-BE49-F238E27FC236}">
                    <a16:creationId xmlns:a16="http://schemas.microsoft.com/office/drawing/2014/main" id="{5329880C-8EE0-2BE4-B4F8-B36D1122ADE3}"/>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ED8623"/>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6" name="Graphic 2">
              <a:extLst>
                <a:ext uri="{FF2B5EF4-FFF2-40B4-BE49-F238E27FC236}">
                  <a16:creationId xmlns:a16="http://schemas.microsoft.com/office/drawing/2014/main" id="{6FA27447-6A37-BDA3-C2B2-639888EA30D9}"/>
                </a:ext>
              </a:extLst>
            </p:cNvPr>
            <p:cNvGrpSpPr/>
            <p:nvPr/>
          </p:nvGrpSpPr>
          <p:grpSpPr>
            <a:xfrm>
              <a:off x="5700273" y="5386353"/>
              <a:ext cx="766016" cy="767823"/>
              <a:chOff x="5700273" y="5386353"/>
              <a:chExt cx="766016" cy="767823"/>
            </a:xfrm>
            <a:grpFill/>
          </p:grpSpPr>
          <p:sp>
            <p:nvSpPr>
              <p:cNvPr id="7" name="Freeform 338">
                <a:extLst>
                  <a:ext uri="{FF2B5EF4-FFF2-40B4-BE49-F238E27FC236}">
                    <a16:creationId xmlns:a16="http://schemas.microsoft.com/office/drawing/2014/main" id="{0B0C91DE-1CDE-9CA6-63D1-C8B89ACE516E}"/>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339">
                <a:extLst>
                  <a:ext uri="{FF2B5EF4-FFF2-40B4-BE49-F238E27FC236}">
                    <a16:creationId xmlns:a16="http://schemas.microsoft.com/office/drawing/2014/main" id="{7C1AC126-EE3A-8CF5-B8DF-FC86E855E850}"/>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340">
                <a:extLst>
                  <a:ext uri="{FF2B5EF4-FFF2-40B4-BE49-F238E27FC236}">
                    <a16:creationId xmlns:a16="http://schemas.microsoft.com/office/drawing/2014/main" id="{053DAF3D-7179-C3EF-4734-B888D20D7A56}"/>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41">
                <a:extLst>
                  <a:ext uri="{FF2B5EF4-FFF2-40B4-BE49-F238E27FC236}">
                    <a16:creationId xmlns:a16="http://schemas.microsoft.com/office/drawing/2014/main" id="{59680194-ABD9-6DBB-0D67-35CE20D01A80}"/>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42">
                <a:extLst>
                  <a:ext uri="{FF2B5EF4-FFF2-40B4-BE49-F238E27FC236}">
                    <a16:creationId xmlns:a16="http://schemas.microsoft.com/office/drawing/2014/main" id="{26F01002-3615-F96B-43D9-7F78E9DB15DA}"/>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43">
                <a:extLst>
                  <a:ext uri="{FF2B5EF4-FFF2-40B4-BE49-F238E27FC236}">
                    <a16:creationId xmlns:a16="http://schemas.microsoft.com/office/drawing/2014/main" id="{31575118-29AB-8849-AED5-959FD2E1B117}"/>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44">
                <a:extLst>
                  <a:ext uri="{FF2B5EF4-FFF2-40B4-BE49-F238E27FC236}">
                    <a16:creationId xmlns:a16="http://schemas.microsoft.com/office/drawing/2014/main" id="{701A2547-66BC-4625-F583-BD574AFF4C88}"/>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345">
                <a:extLst>
                  <a:ext uri="{FF2B5EF4-FFF2-40B4-BE49-F238E27FC236}">
                    <a16:creationId xmlns:a16="http://schemas.microsoft.com/office/drawing/2014/main" id="{EAEA3B40-465A-BBE2-21A1-7CDBE4FF12C7}"/>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346">
                <a:extLst>
                  <a:ext uri="{FF2B5EF4-FFF2-40B4-BE49-F238E27FC236}">
                    <a16:creationId xmlns:a16="http://schemas.microsoft.com/office/drawing/2014/main" id="{AFBAF9AE-1A90-50B1-FE3F-33BE5BF1C578}"/>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347">
                <a:extLst>
                  <a:ext uri="{FF2B5EF4-FFF2-40B4-BE49-F238E27FC236}">
                    <a16:creationId xmlns:a16="http://schemas.microsoft.com/office/drawing/2014/main" id="{22A30FA5-9B5A-4318-149C-CF51751206E1}"/>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348">
                <a:extLst>
                  <a:ext uri="{FF2B5EF4-FFF2-40B4-BE49-F238E27FC236}">
                    <a16:creationId xmlns:a16="http://schemas.microsoft.com/office/drawing/2014/main" id="{D96FA0F2-6AD4-F457-57A0-9A39D707FD55}"/>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349">
                <a:extLst>
                  <a:ext uri="{FF2B5EF4-FFF2-40B4-BE49-F238E27FC236}">
                    <a16:creationId xmlns:a16="http://schemas.microsoft.com/office/drawing/2014/main" id="{19D16634-CE43-307F-C77F-1E2591CC315A}"/>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350">
                <a:extLst>
                  <a:ext uri="{FF2B5EF4-FFF2-40B4-BE49-F238E27FC236}">
                    <a16:creationId xmlns:a16="http://schemas.microsoft.com/office/drawing/2014/main" id="{9E9E25DE-0E43-9C4D-53A9-D67C593248DE}"/>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351">
                <a:extLst>
                  <a:ext uri="{FF2B5EF4-FFF2-40B4-BE49-F238E27FC236}">
                    <a16:creationId xmlns:a16="http://schemas.microsoft.com/office/drawing/2014/main" id="{8F3CB387-98DE-2C63-E290-D128E0CA69BA}"/>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551638819"/>
      </p:ext>
    </p:extLst>
  </p:cSld>
  <p:clrMapOvr>
    <a:masterClrMapping/>
  </p:clrMapOvr>
</p:sld>
</file>

<file path=ppt/slides/slide4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4BCBC-2630-D503-1172-2E39CA24082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B6E447-3978-1702-DFA3-57E1ABED46E7}"/>
              </a:ext>
            </a:extLst>
          </p:cNvPr>
          <p:cNvSpPr>
            <a:spLocks noGrp="1"/>
          </p:cNvSpPr>
          <p:nvPr>
            <p:ph type="sldNum" sz="quarter" idx="4"/>
          </p:nvPr>
        </p:nvSpPr>
        <p:spPr/>
        <p:txBody>
          <a:bodyPr/>
          <a:lstStyle/>
          <a:p>
            <a:fld id="{9C527BFA-2C0E-4CEC-B6A5-913A56FEF4B4}" type="slidenum">
              <a:rPr lang="fr-CA" smtClean="0"/>
              <a:t>42</a:t>
            </a:fld>
            <a:endParaRPr lang="fr-CA" dirty="0"/>
          </a:p>
        </p:txBody>
      </p:sp>
      <p:sp>
        <p:nvSpPr>
          <p:cNvPr id="7" name="Text Placeholder 6">
            <a:extLst>
              <a:ext uri="{FF2B5EF4-FFF2-40B4-BE49-F238E27FC236}">
                <a16:creationId xmlns:a16="http://schemas.microsoft.com/office/drawing/2014/main" id="{B0FCD82C-0C85-D8E9-53BE-8896D7CE146B}"/>
              </a:ext>
            </a:extLst>
          </p:cNvPr>
          <p:cNvSpPr>
            <a:spLocks noGrp="1"/>
          </p:cNvSpPr>
          <p:nvPr>
            <p:ph type="body" sz="quarter" idx="32"/>
          </p:nvPr>
        </p:nvSpPr>
        <p:spPr>
          <a:xfrm>
            <a:off x="599826" y="1533222"/>
            <a:ext cx="6541269" cy="3813547"/>
          </a:xfrm>
        </p:spPr>
        <p:txBody>
          <a:bodyPr numCol="1"/>
          <a:lstStyle/>
          <a:p>
            <a:pPr marL="342900" indent="-342900">
              <a:lnSpc>
                <a:spcPct val="100000"/>
              </a:lnSpc>
              <a:buFont typeface="Arial" panose="020B0604020202020204" pitchFamily="34" charset="0"/>
              <a:buChar char="•"/>
            </a:pPr>
            <a:r>
              <a:rPr lang="en-GB" sz="1400" dirty="0"/>
              <a:t>Ligação à Internet (ou vídeos/entrevistas pré-carregados)</a:t>
            </a:r>
          </a:p>
          <a:p>
            <a:pPr marL="342900" indent="-342900">
              <a:lnSpc>
                <a:spcPct val="100000"/>
              </a:lnSpc>
              <a:buFont typeface="Arial" panose="020B0604020202020204" pitchFamily="34" charset="0"/>
              <a:buChar char="•"/>
            </a:pPr>
            <a:r>
              <a:rPr lang="en-GB" sz="1400" dirty="0"/>
              <a:t>Projetor/computador portátil para utilização de slides/vídeos</a:t>
            </a:r>
          </a:p>
          <a:p>
            <a:pPr marL="342900" indent="-342900">
              <a:lnSpc>
                <a:spcPct val="100000"/>
              </a:lnSpc>
              <a:buFont typeface="Arial" panose="020B0604020202020204" pitchFamily="34" charset="0"/>
              <a:buChar char="•"/>
            </a:pPr>
            <a:r>
              <a:rPr lang="en-GB" sz="1400" dirty="0"/>
              <a:t>Quadro branco ou flipchart</a:t>
            </a:r>
          </a:p>
          <a:p>
            <a:pPr marL="342900" indent="-342900">
              <a:lnSpc>
                <a:spcPct val="100000"/>
              </a:lnSpc>
              <a:buFont typeface="Arial" panose="020B0604020202020204" pitchFamily="34" charset="0"/>
              <a:buChar char="•"/>
            </a:pPr>
            <a:r>
              <a:rPr lang="en-GB" sz="1400" dirty="0"/>
              <a:t>Marcadores, </a:t>
            </a:r>
            <a:r>
              <a:rPr lang="en-GB" sz="1400" dirty="0" err="1"/>
              <a:t>post-its</a:t>
            </a:r>
            <a:r>
              <a:rPr lang="en-GB" sz="1400" dirty="0"/>
              <a:t>, canetas</a:t>
            </a:r>
          </a:p>
          <a:p>
            <a:pPr marL="342900" indent="-342900">
              <a:lnSpc>
                <a:spcPct val="100000"/>
              </a:lnSpc>
              <a:buFont typeface="Arial" panose="020B0604020202020204" pitchFamily="34" charset="0"/>
              <a:buChar char="•"/>
            </a:pPr>
            <a:r>
              <a:rPr lang="en-GB" sz="1400" dirty="0"/>
              <a:t>Acesso ao ChatGPT (opcional) ou exemplos impressos de prompts</a:t>
            </a:r>
          </a:p>
          <a:p>
            <a:pPr marL="342900" indent="-342900">
              <a:lnSpc>
                <a:spcPct val="100000"/>
              </a:lnSpc>
              <a:buFont typeface="Arial" panose="020B0604020202020204" pitchFamily="34" charset="0"/>
              <a:buChar char="•"/>
            </a:pPr>
            <a:r>
              <a:rPr lang="en-GB" sz="1400" dirty="0"/>
              <a:t>Modelos imprimíveis para «Poster AI Changemaker» e «Pitch Canvas» (opcional, mas recomendado)</a:t>
            </a:r>
            <a:endParaRPr lang="en-US" sz="1400" dirty="0"/>
          </a:p>
        </p:txBody>
      </p:sp>
      <p:sp>
        <p:nvSpPr>
          <p:cNvPr id="9" name="Text Placeholder 8">
            <a:extLst>
              <a:ext uri="{FF2B5EF4-FFF2-40B4-BE49-F238E27FC236}">
                <a16:creationId xmlns:a16="http://schemas.microsoft.com/office/drawing/2014/main" id="{A70C342F-3116-1DB7-82CB-4DCFCDA60AB3}"/>
              </a:ext>
            </a:extLst>
          </p:cNvPr>
          <p:cNvSpPr>
            <a:spLocks noGrp="1"/>
          </p:cNvSpPr>
          <p:nvPr>
            <p:ph type="body" sz="quarter" idx="38"/>
          </p:nvPr>
        </p:nvSpPr>
        <p:spPr>
          <a:xfrm>
            <a:off x="634478" y="525575"/>
            <a:ext cx="6506617" cy="381311"/>
          </a:xfrm>
        </p:spPr>
        <p:txBody>
          <a:bodyPr/>
          <a:lstStyle/>
          <a:p>
            <a:r>
              <a:rPr lang="en-US" sz="1800" dirty="0"/>
              <a:t>O que precisa para ministrar a sessão</a:t>
            </a:r>
          </a:p>
        </p:txBody>
      </p:sp>
      <p:pic>
        <p:nvPicPr>
          <p:cNvPr id="13" name="Picture Placeholder 12">
            <a:extLst>
              <a:ext uri="{FF2B5EF4-FFF2-40B4-BE49-F238E27FC236}">
                <a16:creationId xmlns:a16="http://schemas.microsoft.com/office/drawing/2014/main" id="{9EDA780C-03F4-05CD-050F-0E8F6D87D711}"/>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a:stretch/>
        </p:blipFill>
        <p:spPr/>
      </p:pic>
      <p:sp>
        <p:nvSpPr>
          <p:cNvPr id="11" name="Text Placeholder 10">
            <a:extLst>
              <a:ext uri="{FF2B5EF4-FFF2-40B4-BE49-F238E27FC236}">
                <a16:creationId xmlns:a16="http://schemas.microsoft.com/office/drawing/2014/main" id="{15CE5BDC-A777-F899-920C-26A830B1FF81}"/>
              </a:ext>
            </a:extLst>
          </p:cNvPr>
          <p:cNvSpPr>
            <a:spLocks noGrp="1"/>
          </p:cNvSpPr>
          <p:nvPr>
            <p:ph type="body" sz="quarter" idx="40"/>
          </p:nvPr>
        </p:nvSpPr>
        <p:spPr>
          <a:xfrm>
            <a:off x="4100052" y="5586707"/>
            <a:ext cx="3308025" cy="1630230"/>
          </a:xfrm>
        </p:spPr>
        <p:txBody>
          <a:bodyPr/>
          <a:lstStyle/>
          <a:p>
            <a:r>
              <a:rPr lang="en-US" dirty="0"/>
              <a:t>O sucesso na criação da IA seria o maior acontecimento da história da humanidade. Infelizmente, também poderia ser o último, a menos que aprendamos a evitar os riscos</a:t>
            </a:r>
          </a:p>
          <a:p>
            <a:endParaRPr lang="en-US" dirty="0"/>
          </a:p>
        </p:txBody>
      </p:sp>
      <p:cxnSp>
        <p:nvCxnSpPr>
          <p:cNvPr id="14" name="Straight Connector 13">
            <a:extLst>
              <a:ext uri="{FF2B5EF4-FFF2-40B4-BE49-F238E27FC236}">
                <a16:creationId xmlns:a16="http://schemas.microsoft.com/office/drawing/2014/main" id="{20871FB7-8733-460E-6BDA-8F2E3524F558}"/>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790B8C5B-C6D1-941C-B1D7-5149E2782421}"/>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16" name="Graphic 43">
            <a:extLst>
              <a:ext uri="{FF2B5EF4-FFF2-40B4-BE49-F238E27FC236}">
                <a16:creationId xmlns:a16="http://schemas.microsoft.com/office/drawing/2014/main" id="{87A20C63-F3B7-B047-F15B-81B430F44CA9}"/>
              </a:ext>
            </a:extLst>
          </p:cNvPr>
          <p:cNvSpPr/>
          <p:nvPr/>
        </p:nvSpPr>
        <p:spPr>
          <a:xfrm>
            <a:off x="-1946662" y="753469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88178"/>
              </a:schemeClr>
            </a:solidFill>
            <a:prstDash val="solid"/>
            <a:miter/>
          </a:ln>
        </p:spPr>
        <p:txBody>
          <a:bodyPr rtlCol="0" anchor="ctr"/>
          <a:lstStyle/>
          <a:p>
            <a:endParaRPr lang="en-US" dirty="0"/>
          </a:p>
        </p:txBody>
      </p:sp>
      <p:grpSp>
        <p:nvGrpSpPr>
          <p:cNvPr id="3" name="Graphic 3">
            <a:extLst>
              <a:ext uri="{FF2B5EF4-FFF2-40B4-BE49-F238E27FC236}">
                <a16:creationId xmlns:a16="http://schemas.microsoft.com/office/drawing/2014/main" id="{43022BD0-AAF6-F335-A42A-71790E139BDA}"/>
              </a:ext>
            </a:extLst>
          </p:cNvPr>
          <p:cNvGrpSpPr/>
          <p:nvPr/>
        </p:nvGrpSpPr>
        <p:grpSpPr>
          <a:xfrm>
            <a:off x="5330333" y="3357563"/>
            <a:ext cx="1299067" cy="1132794"/>
            <a:chOff x="923129" y="5951680"/>
            <a:chExt cx="707633" cy="710376"/>
          </a:xfrm>
          <a:solidFill>
            <a:srgbClr val="282666"/>
          </a:solidFill>
        </p:grpSpPr>
        <p:sp>
          <p:nvSpPr>
            <p:cNvPr id="4" name="Freeform 431">
              <a:extLst>
                <a:ext uri="{FF2B5EF4-FFF2-40B4-BE49-F238E27FC236}">
                  <a16:creationId xmlns:a16="http://schemas.microsoft.com/office/drawing/2014/main" id="{A0DB3449-DCD8-D5B6-D7D7-049935CFD0CC}"/>
                </a:ext>
              </a:extLst>
            </p:cNvPr>
            <p:cNvSpPr/>
            <p:nvPr/>
          </p:nvSpPr>
          <p:spPr>
            <a:xfrm>
              <a:off x="1394884" y="6017507"/>
              <a:ext cx="65826" cy="153594"/>
            </a:xfrm>
            <a:custGeom>
              <a:avLst/>
              <a:gdLst>
                <a:gd name="connsiteX0" fmla="*/ 0 w 65826"/>
                <a:gd name="connsiteY0" fmla="*/ 0 h 153594"/>
                <a:gd name="connsiteX1" fmla="*/ 65827 w 65826"/>
                <a:gd name="connsiteY1" fmla="*/ 0 h 153594"/>
                <a:gd name="connsiteX2" fmla="*/ 65827 w 65826"/>
                <a:gd name="connsiteY2" fmla="*/ 153595 h 153594"/>
                <a:gd name="connsiteX3" fmla="*/ 0 w 65826"/>
                <a:gd name="connsiteY3" fmla="*/ 153595 h 153594"/>
              </a:gdLst>
              <a:ahLst/>
              <a:cxnLst>
                <a:cxn ang="0">
                  <a:pos x="connsiteX0" y="connsiteY0"/>
                </a:cxn>
                <a:cxn ang="0">
                  <a:pos x="connsiteX1" y="connsiteY1"/>
                </a:cxn>
                <a:cxn ang="0">
                  <a:pos x="connsiteX2" y="connsiteY2"/>
                </a:cxn>
                <a:cxn ang="0">
                  <a:pos x="connsiteX3" y="connsiteY3"/>
                </a:cxn>
              </a:cxnLst>
              <a:rect l="l" t="t" r="r" b="b"/>
              <a:pathLst>
                <a:path w="65826" h="153594">
                  <a:moveTo>
                    <a:pt x="0" y="0"/>
                  </a:moveTo>
                  <a:lnTo>
                    <a:pt x="65827" y="0"/>
                  </a:lnTo>
                  <a:lnTo>
                    <a:pt x="65827" y="153595"/>
                  </a:lnTo>
                  <a:lnTo>
                    <a:pt x="0" y="153595"/>
                  </a:lnTo>
                  <a:close/>
                </a:path>
              </a:pathLst>
            </a:custGeom>
            <a:solidFill>
              <a:srgbClr val="ED8623"/>
            </a:solidFill>
            <a:ln w="27426" cap="flat">
              <a:noFill/>
              <a:prstDash val="solid"/>
              <a:miter/>
            </a:ln>
          </p:spPr>
          <p:txBody>
            <a:bodyPr rtlCol="0" anchor="ctr"/>
            <a:lstStyle/>
            <a:p>
              <a:endParaRPr lang="en-US"/>
            </a:p>
          </p:txBody>
        </p:sp>
        <p:grpSp>
          <p:nvGrpSpPr>
            <p:cNvPr id="5" name="Graphic 3">
              <a:extLst>
                <a:ext uri="{FF2B5EF4-FFF2-40B4-BE49-F238E27FC236}">
                  <a16:creationId xmlns:a16="http://schemas.microsoft.com/office/drawing/2014/main" id="{95662032-BA6E-74FF-F394-477B7AE3DFB3}"/>
                </a:ext>
              </a:extLst>
            </p:cNvPr>
            <p:cNvGrpSpPr/>
            <p:nvPr/>
          </p:nvGrpSpPr>
          <p:grpSpPr>
            <a:xfrm>
              <a:off x="923129" y="5951680"/>
              <a:ext cx="707633" cy="710376"/>
              <a:chOff x="923129" y="5951680"/>
              <a:chExt cx="707633" cy="710376"/>
            </a:xfrm>
            <a:grpFill/>
          </p:grpSpPr>
          <p:sp>
            <p:nvSpPr>
              <p:cNvPr id="6" name="Freeform 433">
                <a:extLst>
                  <a:ext uri="{FF2B5EF4-FFF2-40B4-BE49-F238E27FC236}">
                    <a16:creationId xmlns:a16="http://schemas.microsoft.com/office/drawing/2014/main" id="{4AE0EAAB-4161-EE35-7B73-CC1308157BDC}"/>
                  </a:ext>
                </a:extLst>
              </p:cNvPr>
              <p:cNvSpPr/>
              <p:nvPr/>
            </p:nvSpPr>
            <p:spPr>
              <a:xfrm>
                <a:off x="923129" y="5951680"/>
                <a:ext cx="707633" cy="710376"/>
              </a:xfrm>
              <a:custGeom>
                <a:avLst/>
                <a:gdLst>
                  <a:gd name="connsiteX0" fmla="*/ 704892 w 707633"/>
                  <a:gd name="connsiteY0" fmla="*/ 101483 h 710376"/>
                  <a:gd name="connsiteX1" fmla="*/ 650036 w 707633"/>
                  <a:gd name="connsiteY1" fmla="*/ 46627 h 710376"/>
                  <a:gd name="connsiteX2" fmla="*/ 592438 w 707633"/>
                  <a:gd name="connsiteY2" fmla="*/ 46627 h 710376"/>
                  <a:gd name="connsiteX3" fmla="*/ 592438 w 707633"/>
                  <a:gd name="connsiteY3" fmla="*/ 32913 h 710376"/>
                  <a:gd name="connsiteX4" fmla="*/ 559524 w 707633"/>
                  <a:gd name="connsiteY4" fmla="*/ 0 h 710376"/>
                  <a:gd name="connsiteX5" fmla="*/ 148109 w 707633"/>
                  <a:gd name="connsiteY5" fmla="*/ 0 h 710376"/>
                  <a:gd name="connsiteX6" fmla="*/ 115197 w 707633"/>
                  <a:gd name="connsiteY6" fmla="*/ 32913 h 710376"/>
                  <a:gd name="connsiteX7" fmla="*/ 115197 w 707633"/>
                  <a:gd name="connsiteY7" fmla="*/ 46627 h 710376"/>
                  <a:gd name="connsiteX8" fmla="*/ 54855 w 707633"/>
                  <a:gd name="connsiteY8" fmla="*/ 46627 h 710376"/>
                  <a:gd name="connsiteX9" fmla="*/ 0 w 707633"/>
                  <a:gd name="connsiteY9" fmla="*/ 101483 h 710376"/>
                  <a:gd name="connsiteX10" fmla="*/ 0 w 707633"/>
                  <a:gd name="connsiteY10" fmla="*/ 512897 h 710376"/>
                  <a:gd name="connsiteX11" fmla="*/ 54855 w 707633"/>
                  <a:gd name="connsiteY11" fmla="*/ 567752 h 710376"/>
                  <a:gd name="connsiteX12" fmla="*/ 104225 w 707633"/>
                  <a:gd name="connsiteY12" fmla="*/ 567752 h 710376"/>
                  <a:gd name="connsiteX13" fmla="*/ 115197 w 707633"/>
                  <a:gd name="connsiteY13" fmla="*/ 556781 h 710376"/>
                  <a:gd name="connsiteX14" fmla="*/ 104225 w 707633"/>
                  <a:gd name="connsiteY14" fmla="*/ 545810 h 710376"/>
                  <a:gd name="connsiteX15" fmla="*/ 54855 w 707633"/>
                  <a:gd name="connsiteY15" fmla="*/ 545810 h 710376"/>
                  <a:gd name="connsiteX16" fmla="*/ 19200 w 707633"/>
                  <a:gd name="connsiteY16" fmla="*/ 510154 h 710376"/>
                  <a:gd name="connsiteX17" fmla="*/ 19200 w 707633"/>
                  <a:gd name="connsiteY17" fmla="*/ 499183 h 710376"/>
                  <a:gd name="connsiteX18" fmla="*/ 685692 w 707633"/>
                  <a:gd name="connsiteY18" fmla="*/ 499183 h 710376"/>
                  <a:gd name="connsiteX19" fmla="*/ 685692 w 707633"/>
                  <a:gd name="connsiteY19" fmla="*/ 512897 h 710376"/>
                  <a:gd name="connsiteX20" fmla="*/ 650036 w 707633"/>
                  <a:gd name="connsiteY20" fmla="*/ 548552 h 710376"/>
                  <a:gd name="connsiteX21" fmla="*/ 145366 w 707633"/>
                  <a:gd name="connsiteY21" fmla="*/ 548552 h 710376"/>
                  <a:gd name="connsiteX22" fmla="*/ 134395 w 707633"/>
                  <a:gd name="connsiteY22" fmla="*/ 559524 h 710376"/>
                  <a:gd name="connsiteX23" fmla="*/ 145366 w 707633"/>
                  <a:gd name="connsiteY23" fmla="*/ 570495 h 710376"/>
                  <a:gd name="connsiteX24" fmla="*/ 263306 w 707633"/>
                  <a:gd name="connsiteY24" fmla="*/ 570495 h 710376"/>
                  <a:gd name="connsiteX25" fmla="*/ 263306 w 707633"/>
                  <a:gd name="connsiteY25" fmla="*/ 641807 h 710376"/>
                  <a:gd name="connsiteX26" fmla="*/ 205708 w 707633"/>
                  <a:gd name="connsiteY26" fmla="*/ 641807 h 710376"/>
                  <a:gd name="connsiteX27" fmla="*/ 183766 w 707633"/>
                  <a:gd name="connsiteY27" fmla="*/ 663749 h 710376"/>
                  <a:gd name="connsiteX28" fmla="*/ 183766 w 707633"/>
                  <a:gd name="connsiteY28" fmla="*/ 688434 h 710376"/>
                  <a:gd name="connsiteX29" fmla="*/ 205708 w 707633"/>
                  <a:gd name="connsiteY29" fmla="*/ 710376 h 710376"/>
                  <a:gd name="connsiteX30" fmla="*/ 414158 w 707633"/>
                  <a:gd name="connsiteY30" fmla="*/ 710376 h 710376"/>
                  <a:gd name="connsiteX31" fmla="*/ 425129 w 707633"/>
                  <a:gd name="connsiteY31" fmla="*/ 699404 h 710376"/>
                  <a:gd name="connsiteX32" fmla="*/ 414158 w 707633"/>
                  <a:gd name="connsiteY32" fmla="*/ 688434 h 710376"/>
                  <a:gd name="connsiteX33" fmla="*/ 205708 w 707633"/>
                  <a:gd name="connsiteY33" fmla="*/ 688434 h 710376"/>
                  <a:gd name="connsiteX34" fmla="*/ 205708 w 707633"/>
                  <a:gd name="connsiteY34" fmla="*/ 688434 h 710376"/>
                  <a:gd name="connsiteX35" fmla="*/ 205708 w 707633"/>
                  <a:gd name="connsiteY35" fmla="*/ 663749 h 710376"/>
                  <a:gd name="connsiteX36" fmla="*/ 205708 w 707633"/>
                  <a:gd name="connsiteY36" fmla="*/ 663749 h 710376"/>
                  <a:gd name="connsiteX37" fmla="*/ 504669 w 707633"/>
                  <a:gd name="connsiteY37" fmla="*/ 663749 h 710376"/>
                  <a:gd name="connsiteX38" fmla="*/ 504669 w 707633"/>
                  <a:gd name="connsiteY38" fmla="*/ 663749 h 710376"/>
                  <a:gd name="connsiteX39" fmla="*/ 504669 w 707633"/>
                  <a:gd name="connsiteY39" fmla="*/ 688434 h 710376"/>
                  <a:gd name="connsiteX40" fmla="*/ 504669 w 707633"/>
                  <a:gd name="connsiteY40" fmla="*/ 688434 h 710376"/>
                  <a:gd name="connsiteX41" fmla="*/ 455300 w 707633"/>
                  <a:gd name="connsiteY41" fmla="*/ 688434 h 710376"/>
                  <a:gd name="connsiteX42" fmla="*/ 444329 w 707633"/>
                  <a:gd name="connsiteY42" fmla="*/ 699404 h 710376"/>
                  <a:gd name="connsiteX43" fmla="*/ 455300 w 707633"/>
                  <a:gd name="connsiteY43" fmla="*/ 710376 h 710376"/>
                  <a:gd name="connsiteX44" fmla="*/ 504669 w 707633"/>
                  <a:gd name="connsiteY44" fmla="*/ 710376 h 710376"/>
                  <a:gd name="connsiteX45" fmla="*/ 526612 w 707633"/>
                  <a:gd name="connsiteY45" fmla="*/ 688434 h 710376"/>
                  <a:gd name="connsiteX46" fmla="*/ 526612 w 707633"/>
                  <a:gd name="connsiteY46" fmla="*/ 663749 h 710376"/>
                  <a:gd name="connsiteX47" fmla="*/ 504669 w 707633"/>
                  <a:gd name="connsiteY47" fmla="*/ 641807 h 710376"/>
                  <a:gd name="connsiteX48" fmla="*/ 447071 w 707633"/>
                  <a:gd name="connsiteY48" fmla="*/ 641807 h 710376"/>
                  <a:gd name="connsiteX49" fmla="*/ 447071 w 707633"/>
                  <a:gd name="connsiteY49" fmla="*/ 570495 h 710376"/>
                  <a:gd name="connsiteX50" fmla="*/ 652778 w 707633"/>
                  <a:gd name="connsiteY50" fmla="*/ 570495 h 710376"/>
                  <a:gd name="connsiteX51" fmla="*/ 707634 w 707633"/>
                  <a:gd name="connsiteY51" fmla="*/ 515640 h 710376"/>
                  <a:gd name="connsiteX52" fmla="*/ 707634 w 707633"/>
                  <a:gd name="connsiteY52" fmla="*/ 101483 h 710376"/>
                  <a:gd name="connsiteX53" fmla="*/ 364788 w 707633"/>
                  <a:gd name="connsiteY53" fmla="*/ 639064 h 710376"/>
                  <a:gd name="connsiteX54" fmla="*/ 340103 w 707633"/>
                  <a:gd name="connsiteY54" fmla="*/ 639064 h 710376"/>
                  <a:gd name="connsiteX55" fmla="*/ 340103 w 707633"/>
                  <a:gd name="connsiteY55" fmla="*/ 614379 h 710376"/>
                  <a:gd name="connsiteX56" fmla="*/ 340103 w 707633"/>
                  <a:gd name="connsiteY56" fmla="*/ 614379 h 710376"/>
                  <a:gd name="connsiteX57" fmla="*/ 362046 w 707633"/>
                  <a:gd name="connsiteY57" fmla="*/ 614379 h 710376"/>
                  <a:gd name="connsiteX58" fmla="*/ 362046 w 707633"/>
                  <a:gd name="connsiteY58" fmla="*/ 614379 h 710376"/>
                  <a:gd name="connsiteX59" fmla="*/ 362046 w 707633"/>
                  <a:gd name="connsiteY59" fmla="*/ 639064 h 710376"/>
                  <a:gd name="connsiteX60" fmla="*/ 419643 w 707633"/>
                  <a:gd name="connsiteY60" fmla="*/ 639064 h 710376"/>
                  <a:gd name="connsiteX61" fmla="*/ 383987 w 707633"/>
                  <a:gd name="connsiteY61" fmla="*/ 639064 h 710376"/>
                  <a:gd name="connsiteX62" fmla="*/ 383987 w 707633"/>
                  <a:gd name="connsiteY62" fmla="*/ 614379 h 710376"/>
                  <a:gd name="connsiteX63" fmla="*/ 362046 w 707633"/>
                  <a:gd name="connsiteY63" fmla="*/ 592437 h 710376"/>
                  <a:gd name="connsiteX64" fmla="*/ 340103 w 707633"/>
                  <a:gd name="connsiteY64" fmla="*/ 592437 h 710376"/>
                  <a:gd name="connsiteX65" fmla="*/ 318161 w 707633"/>
                  <a:gd name="connsiteY65" fmla="*/ 614379 h 710376"/>
                  <a:gd name="connsiteX66" fmla="*/ 318161 w 707633"/>
                  <a:gd name="connsiteY66" fmla="*/ 639064 h 710376"/>
                  <a:gd name="connsiteX67" fmla="*/ 282505 w 707633"/>
                  <a:gd name="connsiteY67" fmla="*/ 639064 h 710376"/>
                  <a:gd name="connsiteX68" fmla="*/ 282505 w 707633"/>
                  <a:gd name="connsiteY68" fmla="*/ 567752 h 710376"/>
                  <a:gd name="connsiteX69" fmla="*/ 422386 w 707633"/>
                  <a:gd name="connsiteY69" fmla="*/ 567752 h 710376"/>
                  <a:gd name="connsiteX70" fmla="*/ 422386 w 707633"/>
                  <a:gd name="connsiteY70" fmla="*/ 639064 h 710376"/>
                  <a:gd name="connsiteX71" fmla="*/ 639064 w 707633"/>
                  <a:gd name="connsiteY71" fmla="*/ 479983 h 710376"/>
                  <a:gd name="connsiteX72" fmla="*/ 592438 w 707633"/>
                  <a:gd name="connsiteY72" fmla="*/ 479983 h 710376"/>
                  <a:gd name="connsiteX73" fmla="*/ 592438 w 707633"/>
                  <a:gd name="connsiteY73" fmla="*/ 112453 h 710376"/>
                  <a:gd name="connsiteX74" fmla="*/ 628094 w 707633"/>
                  <a:gd name="connsiteY74" fmla="*/ 112453 h 710376"/>
                  <a:gd name="connsiteX75" fmla="*/ 641807 w 707633"/>
                  <a:gd name="connsiteY75" fmla="*/ 126167 h 710376"/>
                  <a:gd name="connsiteX76" fmla="*/ 641807 w 707633"/>
                  <a:gd name="connsiteY76" fmla="*/ 479983 h 710376"/>
                  <a:gd name="connsiteX77" fmla="*/ 112454 w 707633"/>
                  <a:gd name="connsiteY77" fmla="*/ 479983 h 710376"/>
                  <a:gd name="connsiteX78" fmla="*/ 65826 w 707633"/>
                  <a:gd name="connsiteY78" fmla="*/ 479983 h 710376"/>
                  <a:gd name="connsiteX79" fmla="*/ 65826 w 707633"/>
                  <a:gd name="connsiteY79" fmla="*/ 123424 h 710376"/>
                  <a:gd name="connsiteX80" fmla="*/ 79540 w 707633"/>
                  <a:gd name="connsiteY80" fmla="*/ 109710 h 710376"/>
                  <a:gd name="connsiteX81" fmla="*/ 115197 w 707633"/>
                  <a:gd name="connsiteY81" fmla="*/ 109710 h 710376"/>
                  <a:gd name="connsiteX82" fmla="*/ 115197 w 707633"/>
                  <a:gd name="connsiteY82" fmla="*/ 479983 h 710376"/>
                  <a:gd name="connsiteX83" fmla="*/ 131653 w 707633"/>
                  <a:gd name="connsiteY83" fmla="*/ 362045 h 710376"/>
                  <a:gd name="connsiteX84" fmla="*/ 224907 w 707633"/>
                  <a:gd name="connsiteY84" fmla="*/ 362045 h 710376"/>
                  <a:gd name="connsiteX85" fmla="*/ 224907 w 707633"/>
                  <a:gd name="connsiteY85" fmla="*/ 477241 h 710376"/>
                  <a:gd name="connsiteX86" fmla="*/ 131653 w 707633"/>
                  <a:gd name="connsiteY86" fmla="*/ 477241 h 710376"/>
                  <a:gd name="connsiteX87" fmla="*/ 131653 w 707633"/>
                  <a:gd name="connsiteY87" fmla="*/ 362045 h 710376"/>
                  <a:gd name="connsiteX88" fmla="*/ 200222 w 707633"/>
                  <a:gd name="connsiteY88" fmla="*/ 170052 h 710376"/>
                  <a:gd name="connsiteX89" fmla="*/ 235878 w 707633"/>
                  <a:gd name="connsiteY89" fmla="*/ 134396 h 710376"/>
                  <a:gd name="connsiteX90" fmla="*/ 271534 w 707633"/>
                  <a:gd name="connsiteY90" fmla="*/ 170052 h 710376"/>
                  <a:gd name="connsiteX91" fmla="*/ 235878 w 707633"/>
                  <a:gd name="connsiteY91" fmla="*/ 205707 h 710376"/>
                  <a:gd name="connsiteX92" fmla="*/ 200222 w 707633"/>
                  <a:gd name="connsiteY92" fmla="*/ 170052 h 710376"/>
                  <a:gd name="connsiteX93" fmla="*/ 200222 w 707633"/>
                  <a:gd name="connsiteY93" fmla="*/ 170052 h 710376"/>
                  <a:gd name="connsiteX94" fmla="*/ 235878 w 707633"/>
                  <a:gd name="connsiteY94" fmla="*/ 224907 h 710376"/>
                  <a:gd name="connsiteX95" fmla="*/ 257820 w 707633"/>
                  <a:gd name="connsiteY95" fmla="*/ 230393 h 710376"/>
                  <a:gd name="connsiteX96" fmla="*/ 244106 w 707633"/>
                  <a:gd name="connsiteY96" fmla="*/ 241364 h 710376"/>
                  <a:gd name="connsiteX97" fmla="*/ 227649 w 707633"/>
                  <a:gd name="connsiteY97" fmla="*/ 241364 h 710376"/>
                  <a:gd name="connsiteX98" fmla="*/ 213936 w 707633"/>
                  <a:gd name="connsiteY98" fmla="*/ 230393 h 710376"/>
                  <a:gd name="connsiteX99" fmla="*/ 235878 w 707633"/>
                  <a:gd name="connsiteY99" fmla="*/ 224907 h 710376"/>
                  <a:gd name="connsiteX100" fmla="*/ 235878 w 707633"/>
                  <a:gd name="connsiteY100" fmla="*/ 224907 h 710376"/>
                  <a:gd name="connsiteX101" fmla="*/ 197480 w 707633"/>
                  <a:gd name="connsiteY101" fmla="*/ 241364 h 710376"/>
                  <a:gd name="connsiteX102" fmla="*/ 216678 w 707633"/>
                  <a:gd name="connsiteY102" fmla="*/ 257820 h 710376"/>
                  <a:gd name="connsiteX103" fmla="*/ 238621 w 707633"/>
                  <a:gd name="connsiteY103" fmla="*/ 266048 h 710376"/>
                  <a:gd name="connsiteX104" fmla="*/ 260563 w 707633"/>
                  <a:gd name="connsiteY104" fmla="*/ 257820 h 710376"/>
                  <a:gd name="connsiteX105" fmla="*/ 279763 w 707633"/>
                  <a:gd name="connsiteY105" fmla="*/ 241364 h 710376"/>
                  <a:gd name="connsiteX106" fmla="*/ 301704 w 707633"/>
                  <a:gd name="connsiteY106" fmla="*/ 255077 h 710376"/>
                  <a:gd name="connsiteX107" fmla="*/ 320904 w 707633"/>
                  <a:gd name="connsiteY107" fmla="*/ 257820 h 710376"/>
                  <a:gd name="connsiteX108" fmla="*/ 334618 w 707633"/>
                  <a:gd name="connsiteY108" fmla="*/ 244107 h 710376"/>
                  <a:gd name="connsiteX109" fmla="*/ 334618 w 707633"/>
                  <a:gd name="connsiteY109" fmla="*/ 241364 h 710376"/>
                  <a:gd name="connsiteX110" fmla="*/ 359303 w 707633"/>
                  <a:gd name="connsiteY110" fmla="*/ 249592 h 710376"/>
                  <a:gd name="connsiteX111" fmla="*/ 342846 w 707633"/>
                  <a:gd name="connsiteY111" fmla="*/ 293476 h 710376"/>
                  <a:gd name="connsiteX112" fmla="*/ 334618 w 707633"/>
                  <a:gd name="connsiteY112" fmla="*/ 301704 h 710376"/>
                  <a:gd name="connsiteX113" fmla="*/ 323646 w 707633"/>
                  <a:gd name="connsiteY113" fmla="*/ 298962 h 710376"/>
                  <a:gd name="connsiteX114" fmla="*/ 318161 w 707633"/>
                  <a:gd name="connsiteY114" fmla="*/ 296219 h 710376"/>
                  <a:gd name="connsiteX115" fmla="*/ 318161 w 707633"/>
                  <a:gd name="connsiteY115" fmla="*/ 282505 h 710376"/>
                  <a:gd name="connsiteX116" fmla="*/ 307190 w 707633"/>
                  <a:gd name="connsiteY116" fmla="*/ 271534 h 710376"/>
                  <a:gd name="connsiteX117" fmla="*/ 296219 w 707633"/>
                  <a:gd name="connsiteY117" fmla="*/ 282505 h 710376"/>
                  <a:gd name="connsiteX118" fmla="*/ 296219 w 707633"/>
                  <a:gd name="connsiteY118" fmla="*/ 301704 h 710376"/>
                  <a:gd name="connsiteX119" fmla="*/ 296219 w 707633"/>
                  <a:gd name="connsiteY119" fmla="*/ 301704 h 710376"/>
                  <a:gd name="connsiteX120" fmla="*/ 296219 w 707633"/>
                  <a:gd name="connsiteY120" fmla="*/ 340103 h 710376"/>
                  <a:gd name="connsiteX121" fmla="*/ 181023 w 707633"/>
                  <a:gd name="connsiteY121" fmla="*/ 340103 h 710376"/>
                  <a:gd name="connsiteX122" fmla="*/ 181023 w 707633"/>
                  <a:gd name="connsiteY122" fmla="*/ 282505 h 710376"/>
                  <a:gd name="connsiteX123" fmla="*/ 197480 w 707633"/>
                  <a:gd name="connsiteY123" fmla="*/ 241364 h 710376"/>
                  <a:gd name="connsiteX124" fmla="*/ 197480 w 707633"/>
                  <a:gd name="connsiteY124" fmla="*/ 241364 h 710376"/>
                  <a:gd name="connsiteX125" fmla="*/ 342846 w 707633"/>
                  <a:gd name="connsiteY125" fmla="*/ 216679 h 710376"/>
                  <a:gd name="connsiteX126" fmla="*/ 342846 w 707633"/>
                  <a:gd name="connsiteY126" fmla="*/ 216679 h 710376"/>
                  <a:gd name="connsiteX127" fmla="*/ 351074 w 707633"/>
                  <a:gd name="connsiteY127" fmla="*/ 194736 h 710376"/>
                  <a:gd name="connsiteX128" fmla="*/ 356560 w 707633"/>
                  <a:gd name="connsiteY128" fmla="*/ 186508 h 710376"/>
                  <a:gd name="connsiteX129" fmla="*/ 364788 w 707633"/>
                  <a:gd name="connsiteY129" fmla="*/ 186508 h 710376"/>
                  <a:gd name="connsiteX130" fmla="*/ 364788 w 707633"/>
                  <a:gd name="connsiteY130" fmla="*/ 189251 h 710376"/>
                  <a:gd name="connsiteX131" fmla="*/ 373017 w 707633"/>
                  <a:gd name="connsiteY131" fmla="*/ 202965 h 710376"/>
                  <a:gd name="connsiteX132" fmla="*/ 375759 w 707633"/>
                  <a:gd name="connsiteY132" fmla="*/ 202965 h 710376"/>
                  <a:gd name="connsiteX133" fmla="*/ 375759 w 707633"/>
                  <a:gd name="connsiteY133" fmla="*/ 202965 h 710376"/>
                  <a:gd name="connsiteX134" fmla="*/ 375759 w 707633"/>
                  <a:gd name="connsiteY134" fmla="*/ 202965 h 710376"/>
                  <a:gd name="connsiteX135" fmla="*/ 364788 w 707633"/>
                  <a:gd name="connsiteY135" fmla="*/ 230393 h 710376"/>
                  <a:gd name="connsiteX136" fmla="*/ 340103 w 707633"/>
                  <a:gd name="connsiteY136" fmla="*/ 222164 h 710376"/>
                  <a:gd name="connsiteX137" fmla="*/ 342846 w 707633"/>
                  <a:gd name="connsiteY137" fmla="*/ 216679 h 710376"/>
                  <a:gd name="connsiteX138" fmla="*/ 392215 w 707633"/>
                  <a:gd name="connsiteY138" fmla="*/ 183765 h 710376"/>
                  <a:gd name="connsiteX139" fmla="*/ 386730 w 707633"/>
                  <a:gd name="connsiteY139" fmla="*/ 175537 h 710376"/>
                  <a:gd name="connsiteX140" fmla="*/ 405929 w 707633"/>
                  <a:gd name="connsiteY140" fmla="*/ 101483 h 710376"/>
                  <a:gd name="connsiteX141" fmla="*/ 397701 w 707633"/>
                  <a:gd name="connsiteY141" fmla="*/ 87769 h 710376"/>
                  <a:gd name="connsiteX142" fmla="*/ 383987 w 707633"/>
                  <a:gd name="connsiteY142" fmla="*/ 95997 h 710376"/>
                  <a:gd name="connsiteX143" fmla="*/ 367531 w 707633"/>
                  <a:gd name="connsiteY143" fmla="*/ 164566 h 710376"/>
                  <a:gd name="connsiteX144" fmla="*/ 345589 w 707633"/>
                  <a:gd name="connsiteY144" fmla="*/ 167309 h 710376"/>
                  <a:gd name="connsiteX145" fmla="*/ 334618 w 707633"/>
                  <a:gd name="connsiteY145" fmla="*/ 175537 h 710376"/>
                  <a:gd name="connsiteX146" fmla="*/ 334618 w 707633"/>
                  <a:gd name="connsiteY146" fmla="*/ 65827 h 710376"/>
                  <a:gd name="connsiteX147" fmla="*/ 334618 w 707633"/>
                  <a:gd name="connsiteY147" fmla="*/ 65827 h 710376"/>
                  <a:gd name="connsiteX148" fmla="*/ 518383 w 707633"/>
                  <a:gd name="connsiteY148" fmla="*/ 65827 h 710376"/>
                  <a:gd name="connsiteX149" fmla="*/ 518383 w 707633"/>
                  <a:gd name="connsiteY149" fmla="*/ 65827 h 710376"/>
                  <a:gd name="connsiteX150" fmla="*/ 518383 w 707633"/>
                  <a:gd name="connsiteY150" fmla="*/ 202965 h 710376"/>
                  <a:gd name="connsiteX151" fmla="*/ 518383 w 707633"/>
                  <a:gd name="connsiteY151" fmla="*/ 202965 h 710376"/>
                  <a:gd name="connsiteX152" fmla="*/ 392215 w 707633"/>
                  <a:gd name="connsiteY152" fmla="*/ 202965 h 710376"/>
                  <a:gd name="connsiteX153" fmla="*/ 392215 w 707633"/>
                  <a:gd name="connsiteY153" fmla="*/ 183765 h 710376"/>
                  <a:gd name="connsiteX154" fmla="*/ 392215 w 707633"/>
                  <a:gd name="connsiteY154" fmla="*/ 183765 h 710376"/>
                  <a:gd name="connsiteX155" fmla="*/ 246849 w 707633"/>
                  <a:gd name="connsiteY155" fmla="*/ 362045 h 710376"/>
                  <a:gd name="connsiteX156" fmla="*/ 570495 w 707633"/>
                  <a:gd name="connsiteY156" fmla="*/ 362045 h 710376"/>
                  <a:gd name="connsiteX157" fmla="*/ 570495 w 707633"/>
                  <a:gd name="connsiteY157" fmla="*/ 477241 h 710376"/>
                  <a:gd name="connsiteX158" fmla="*/ 246849 w 707633"/>
                  <a:gd name="connsiteY158" fmla="*/ 477241 h 710376"/>
                  <a:gd name="connsiteX159" fmla="*/ 246849 w 707633"/>
                  <a:gd name="connsiteY159" fmla="*/ 362045 h 710376"/>
                  <a:gd name="connsiteX160" fmla="*/ 145366 w 707633"/>
                  <a:gd name="connsiteY160" fmla="*/ 19200 h 710376"/>
                  <a:gd name="connsiteX161" fmla="*/ 556781 w 707633"/>
                  <a:gd name="connsiteY161" fmla="*/ 19200 h 710376"/>
                  <a:gd name="connsiteX162" fmla="*/ 570495 w 707633"/>
                  <a:gd name="connsiteY162" fmla="*/ 32913 h 710376"/>
                  <a:gd name="connsiteX163" fmla="*/ 570495 w 707633"/>
                  <a:gd name="connsiteY163" fmla="*/ 342845 h 710376"/>
                  <a:gd name="connsiteX164" fmla="*/ 315418 w 707633"/>
                  <a:gd name="connsiteY164" fmla="*/ 342845 h 710376"/>
                  <a:gd name="connsiteX165" fmla="*/ 315418 w 707633"/>
                  <a:gd name="connsiteY165" fmla="*/ 320904 h 710376"/>
                  <a:gd name="connsiteX166" fmla="*/ 329132 w 707633"/>
                  <a:gd name="connsiteY166" fmla="*/ 323646 h 710376"/>
                  <a:gd name="connsiteX167" fmla="*/ 340103 w 707633"/>
                  <a:gd name="connsiteY167" fmla="*/ 320904 h 710376"/>
                  <a:gd name="connsiteX168" fmla="*/ 362046 w 707633"/>
                  <a:gd name="connsiteY168" fmla="*/ 301704 h 710376"/>
                  <a:gd name="connsiteX169" fmla="*/ 389473 w 707633"/>
                  <a:gd name="connsiteY169" fmla="*/ 224907 h 710376"/>
                  <a:gd name="connsiteX170" fmla="*/ 523869 w 707633"/>
                  <a:gd name="connsiteY170" fmla="*/ 224907 h 710376"/>
                  <a:gd name="connsiteX171" fmla="*/ 545811 w 707633"/>
                  <a:gd name="connsiteY171" fmla="*/ 202965 h 710376"/>
                  <a:gd name="connsiteX172" fmla="*/ 545811 w 707633"/>
                  <a:gd name="connsiteY172" fmla="*/ 65827 h 710376"/>
                  <a:gd name="connsiteX173" fmla="*/ 523869 w 707633"/>
                  <a:gd name="connsiteY173" fmla="*/ 43884 h 710376"/>
                  <a:gd name="connsiteX174" fmla="*/ 340103 w 707633"/>
                  <a:gd name="connsiteY174" fmla="*/ 43884 h 710376"/>
                  <a:gd name="connsiteX175" fmla="*/ 318161 w 707633"/>
                  <a:gd name="connsiteY175" fmla="*/ 65827 h 710376"/>
                  <a:gd name="connsiteX176" fmla="*/ 318161 w 707633"/>
                  <a:gd name="connsiteY176" fmla="*/ 202965 h 710376"/>
                  <a:gd name="connsiteX177" fmla="*/ 320904 w 707633"/>
                  <a:gd name="connsiteY177" fmla="*/ 213936 h 710376"/>
                  <a:gd name="connsiteX178" fmla="*/ 312675 w 707633"/>
                  <a:gd name="connsiteY178" fmla="*/ 235878 h 710376"/>
                  <a:gd name="connsiteX179" fmla="*/ 312675 w 707633"/>
                  <a:gd name="connsiteY179" fmla="*/ 235878 h 710376"/>
                  <a:gd name="connsiteX180" fmla="*/ 312675 w 707633"/>
                  <a:gd name="connsiteY180" fmla="*/ 235878 h 710376"/>
                  <a:gd name="connsiteX181" fmla="*/ 285248 w 707633"/>
                  <a:gd name="connsiteY181" fmla="*/ 216679 h 710376"/>
                  <a:gd name="connsiteX182" fmla="*/ 274277 w 707633"/>
                  <a:gd name="connsiteY182" fmla="*/ 208450 h 710376"/>
                  <a:gd name="connsiteX183" fmla="*/ 296219 w 707633"/>
                  <a:gd name="connsiteY183" fmla="*/ 164566 h 710376"/>
                  <a:gd name="connsiteX184" fmla="*/ 241363 w 707633"/>
                  <a:gd name="connsiteY184" fmla="*/ 109710 h 710376"/>
                  <a:gd name="connsiteX185" fmla="*/ 186508 w 707633"/>
                  <a:gd name="connsiteY185" fmla="*/ 164566 h 710376"/>
                  <a:gd name="connsiteX186" fmla="*/ 208450 w 707633"/>
                  <a:gd name="connsiteY186" fmla="*/ 208450 h 710376"/>
                  <a:gd name="connsiteX187" fmla="*/ 197480 w 707633"/>
                  <a:gd name="connsiteY187" fmla="*/ 213936 h 710376"/>
                  <a:gd name="connsiteX188" fmla="*/ 194737 w 707633"/>
                  <a:gd name="connsiteY188" fmla="*/ 213936 h 710376"/>
                  <a:gd name="connsiteX189" fmla="*/ 161823 w 707633"/>
                  <a:gd name="connsiteY189" fmla="*/ 277019 h 710376"/>
                  <a:gd name="connsiteX190" fmla="*/ 161823 w 707633"/>
                  <a:gd name="connsiteY190" fmla="*/ 334617 h 710376"/>
                  <a:gd name="connsiteX191" fmla="*/ 137138 w 707633"/>
                  <a:gd name="connsiteY191" fmla="*/ 334617 h 710376"/>
                  <a:gd name="connsiteX192" fmla="*/ 137138 w 707633"/>
                  <a:gd name="connsiteY192" fmla="*/ 32913 h 710376"/>
                  <a:gd name="connsiteX193" fmla="*/ 145366 w 707633"/>
                  <a:gd name="connsiteY193" fmla="*/ 19200 h 710376"/>
                  <a:gd name="connsiteX194" fmla="*/ 145366 w 707633"/>
                  <a:gd name="connsiteY194" fmla="*/ 19200 h 710376"/>
                  <a:gd name="connsiteX195" fmla="*/ 19200 w 707633"/>
                  <a:gd name="connsiteY195" fmla="*/ 101483 h 710376"/>
                  <a:gd name="connsiteX196" fmla="*/ 54855 w 707633"/>
                  <a:gd name="connsiteY196" fmla="*/ 65827 h 710376"/>
                  <a:gd name="connsiteX197" fmla="*/ 112454 w 707633"/>
                  <a:gd name="connsiteY197" fmla="*/ 65827 h 710376"/>
                  <a:gd name="connsiteX198" fmla="*/ 112454 w 707633"/>
                  <a:gd name="connsiteY198" fmla="*/ 90512 h 710376"/>
                  <a:gd name="connsiteX199" fmla="*/ 76797 w 707633"/>
                  <a:gd name="connsiteY199" fmla="*/ 90512 h 710376"/>
                  <a:gd name="connsiteX200" fmla="*/ 43884 w 707633"/>
                  <a:gd name="connsiteY200" fmla="*/ 123424 h 710376"/>
                  <a:gd name="connsiteX201" fmla="*/ 43884 w 707633"/>
                  <a:gd name="connsiteY201" fmla="*/ 479983 h 710376"/>
                  <a:gd name="connsiteX202" fmla="*/ 19200 w 707633"/>
                  <a:gd name="connsiteY202" fmla="*/ 479983 h 710376"/>
                  <a:gd name="connsiteX203" fmla="*/ 19200 w 707633"/>
                  <a:gd name="connsiteY203" fmla="*/ 101483 h 710376"/>
                  <a:gd name="connsiteX204" fmla="*/ 658264 w 707633"/>
                  <a:gd name="connsiteY204" fmla="*/ 479983 h 710376"/>
                  <a:gd name="connsiteX205" fmla="*/ 658264 w 707633"/>
                  <a:gd name="connsiteY205" fmla="*/ 123424 h 710376"/>
                  <a:gd name="connsiteX206" fmla="*/ 625351 w 707633"/>
                  <a:gd name="connsiteY206" fmla="*/ 90512 h 710376"/>
                  <a:gd name="connsiteX207" fmla="*/ 589695 w 707633"/>
                  <a:gd name="connsiteY207" fmla="*/ 90512 h 710376"/>
                  <a:gd name="connsiteX208" fmla="*/ 589695 w 707633"/>
                  <a:gd name="connsiteY208" fmla="*/ 65827 h 710376"/>
                  <a:gd name="connsiteX209" fmla="*/ 647293 w 707633"/>
                  <a:gd name="connsiteY209" fmla="*/ 65827 h 710376"/>
                  <a:gd name="connsiteX210" fmla="*/ 682949 w 707633"/>
                  <a:gd name="connsiteY210" fmla="*/ 101483 h 710376"/>
                  <a:gd name="connsiteX211" fmla="*/ 682949 w 707633"/>
                  <a:gd name="connsiteY211" fmla="*/ 479983 h 710376"/>
                  <a:gd name="connsiteX212" fmla="*/ 658264 w 707633"/>
                  <a:gd name="connsiteY212" fmla="*/ 479983 h 71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07633" h="710376">
                    <a:moveTo>
                      <a:pt x="704892" y="101483"/>
                    </a:moveTo>
                    <a:cubicBezTo>
                      <a:pt x="704892" y="71312"/>
                      <a:pt x="680206" y="46627"/>
                      <a:pt x="650036" y="46627"/>
                    </a:cubicBezTo>
                    <a:lnTo>
                      <a:pt x="592438" y="46627"/>
                    </a:lnTo>
                    <a:lnTo>
                      <a:pt x="592438" y="32913"/>
                    </a:lnTo>
                    <a:cubicBezTo>
                      <a:pt x="592438" y="13714"/>
                      <a:pt x="578724" y="0"/>
                      <a:pt x="559524" y="0"/>
                    </a:cubicBezTo>
                    <a:lnTo>
                      <a:pt x="148109" y="0"/>
                    </a:lnTo>
                    <a:cubicBezTo>
                      <a:pt x="128910" y="0"/>
                      <a:pt x="115197" y="13714"/>
                      <a:pt x="115197" y="32913"/>
                    </a:cubicBezTo>
                    <a:lnTo>
                      <a:pt x="115197" y="46627"/>
                    </a:lnTo>
                    <a:lnTo>
                      <a:pt x="54855" y="46627"/>
                    </a:lnTo>
                    <a:cubicBezTo>
                      <a:pt x="24685" y="46627"/>
                      <a:pt x="0" y="71312"/>
                      <a:pt x="0" y="101483"/>
                    </a:cubicBezTo>
                    <a:lnTo>
                      <a:pt x="0" y="512897"/>
                    </a:lnTo>
                    <a:cubicBezTo>
                      <a:pt x="0" y="543067"/>
                      <a:pt x="24685" y="567752"/>
                      <a:pt x="54855" y="567752"/>
                    </a:cubicBezTo>
                    <a:lnTo>
                      <a:pt x="104225" y="567752"/>
                    </a:lnTo>
                    <a:cubicBezTo>
                      <a:pt x="109711" y="567752"/>
                      <a:pt x="115197" y="562266"/>
                      <a:pt x="115197" y="556781"/>
                    </a:cubicBezTo>
                    <a:cubicBezTo>
                      <a:pt x="115197" y="551295"/>
                      <a:pt x="109711" y="545810"/>
                      <a:pt x="104225" y="545810"/>
                    </a:cubicBezTo>
                    <a:lnTo>
                      <a:pt x="54855" y="545810"/>
                    </a:lnTo>
                    <a:cubicBezTo>
                      <a:pt x="35656" y="545810"/>
                      <a:pt x="19200" y="529354"/>
                      <a:pt x="19200" y="510154"/>
                    </a:cubicBezTo>
                    <a:lnTo>
                      <a:pt x="19200" y="499183"/>
                    </a:lnTo>
                    <a:lnTo>
                      <a:pt x="685692" y="499183"/>
                    </a:lnTo>
                    <a:lnTo>
                      <a:pt x="685692" y="512897"/>
                    </a:lnTo>
                    <a:cubicBezTo>
                      <a:pt x="685692" y="532097"/>
                      <a:pt x="669235" y="548552"/>
                      <a:pt x="650036" y="548552"/>
                    </a:cubicBezTo>
                    <a:lnTo>
                      <a:pt x="145366" y="548552"/>
                    </a:lnTo>
                    <a:cubicBezTo>
                      <a:pt x="139881" y="548552"/>
                      <a:pt x="134395" y="554038"/>
                      <a:pt x="134395" y="559524"/>
                    </a:cubicBezTo>
                    <a:cubicBezTo>
                      <a:pt x="134395" y="565009"/>
                      <a:pt x="139881" y="570495"/>
                      <a:pt x="145366" y="570495"/>
                    </a:cubicBezTo>
                    <a:lnTo>
                      <a:pt x="263306" y="570495"/>
                    </a:lnTo>
                    <a:lnTo>
                      <a:pt x="263306" y="641807"/>
                    </a:lnTo>
                    <a:lnTo>
                      <a:pt x="205708" y="641807"/>
                    </a:lnTo>
                    <a:cubicBezTo>
                      <a:pt x="194737" y="641807"/>
                      <a:pt x="183766" y="652778"/>
                      <a:pt x="183766" y="663749"/>
                    </a:cubicBezTo>
                    <a:lnTo>
                      <a:pt x="183766" y="688434"/>
                    </a:lnTo>
                    <a:cubicBezTo>
                      <a:pt x="183766" y="699404"/>
                      <a:pt x="194737" y="710376"/>
                      <a:pt x="205708" y="710376"/>
                    </a:cubicBezTo>
                    <a:lnTo>
                      <a:pt x="414158" y="710376"/>
                    </a:lnTo>
                    <a:cubicBezTo>
                      <a:pt x="419643" y="710376"/>
                      <a:pt x="425129" y="704890"/>
                      <a:pt x="425129" y="699404"/>
                    </a:cubicBezTo>
                    <a:cubicBezTo>
                      <a:pt x="425129" y="693919"/>
                      <a:pt x="419643" y="688434"/>
                      <a:pt x="414158" y="688434"/>
                    </a:cubicBezTo>
                    <a:lnTo>
                      <a:pt x="205708" y="688434"/>
                    </a:lnTo>
                    <a:cubicBezTo>
                      <a:pt x="205708" y="688434"/>
                      <a:pt x="205708" y="688434"/>
                      <a:pt x="205708" y="688434"/>
                    </a:cubicBezTo>
                    <a:lnTo>
                      <a:pt x="205708" y="663749"/>
                    </a:lnTo>
                    <a:cubicBezTo>
                      <a:pt x="205708" y="663749"/>
                      <a:pt x="205708" y="663749"/>
                      <a:pt x="205708" y="663749"/>
                    </a:cubicBezTo>
                    <a:lnTo>
                      <a:pt x="504669" y="663749"/>
                    </a:lnTo>
                    <a:cubicBezTo>
                      <a:pt x="504669" y="663749"/>
                      <a:pt x="504669" y="663749"/>
                      <a:pt x="504669" y="663749"/>
                    </a:cubicBezTo>
                    <a:lnTo>
                      <a:pt x="504669" y="688434"/>
                    </a:lnTo>
                    <a:cubicBezTo>
                      <a:pt x="504669" y="688434"/>
                      <a:pt x="504669" y="688434"/>
                      <a:pt x="504669" y="688434"/>
                    </a:cubicBezTo>
                    <a:lnTo>
                      <a:pt x="455300" y="688434"/>
                    </a:lnTo>
                    <a:cubicBezTo>
                      <a:pt x="449814" y="688434"/>
                      <a:pt x="444329" y="693919"/>
                      <a:pt x="444329" y="699404"/>
                    </a:cubicBezTo>
                    <a:cubicBezTo>
                      <a:pt x="444329" y="704890"/>
                      <a:pt x="449814" y="710376"/>
                      <a:pt x="455300" y="710376"/>
                    </a:cubicBezTo>
                    <a:lnTo>
                      <a:pt x="504669" y="710376"/>
                    </a:lnTo>
                    <a:cubicBezTo>
                      <a:pt x="515640" y="710376"/>
                      <a:pt x="526612" y="699404"/>
                      <a:pt x="526612" y="688434"/>
                    </a:cubicBezTo>
                    <a:lnTo>
                      <a:pt x="526612" y="663749"/>
                    </a:lnTo>
                    <a:cubicBezTo>
                      <a:pt x="526612" y="652778"/>
                      <a:pt x="515640" y="641807"/>
                      <a:pt x="504669" y="641807"/>
                    </a:cubicBezTo>
                    <a:lnTo>
                      <a:pt x="447071" y="641807"/>
                    </a:lnTo>
                    <a:lnTo>
                      <a:pt x="447071" y="570495"/>
                    </a:lnTo>
                    <a:lnTo>
                      <a:pt x="652778" y="570495"/>
                    </a:lnTo>
                    <a:cubicBezTo>
                      <a:pt x="682949" y="570495"/>
                      <a:pt x="707634" y="545810"/>
                      <a:pt x="707634" y="515640"/>
                    </a:cubicBezTo>
                    <a:lnTo>
                      <a:pt x="707634" y="101483"/>
                    </a:lnTo>
                    <a:close/>
                    <a:moveTo>
                      <a:pt x="364788" y="639064"/>
                    </a:moveTo>
                    <a:lnTo>
                      <a:pt x="340103" y="639064"/>
                    </a:lnTo>
                    <a:lnTo>
                      <a:pt x="340103" y="614379"/>
                    </a:lnTo>
                    <a:cubicBezTo>
                      <a:pt x="340103" y="614379"/>
                      <a:pt x="340103" y="614379"/>
                      <a:pt x="340103" y="614379"/>
                    </a:cubicBezTo>
                    <a:lnTo>
                      <a:pt x="362046" y="614379"/>
                    </a:lnTo>
                    <a:cubicBezTo>
                      <a:pt x="362046" y="614379"/>
                      <a:pt x="362046" y="614379"/>
                      <a:pt x="362046" y="614379"/>
                    </a:cubicBezTo>
                    <a:lnTo>
                      <a:pt x="362046" y="639064"/>
                    </a:lnTo>
                    <a:close/>
                    <a:moveTo>
                      <a:pt x="419643" y="639064"/>
                    </a:moveTo>
                    <a:lnTo>
                      <a:pt x="383987" y="639064"/>
                    </a:lnTo>
                    <a:lnTo>
                      <a:pt x="383987" y="614379"/>
                    </a:lnTo>
                    <a:cubicBezTo>
                      <a:pt x="383987" y="603408"/>
                      <a:pt x="373017" y="592437"/>
                      <a:pt x="362046" y="592437"/>
                    </a:cubicBezTo>
                    <a:lnTo>
                      <a:pt x="340103" y="592437"/>
                    </a:lnTo>
                    <a:cubicBezTo>
                      <a:pt x="329132" y="592437"/>
                      <a:pt x="318161" y="603408"/>
                      <a:pt x="318161" y="614379"/>
                    </a:cubicBezTo>
                    <a:lnTo>
                      <a:pt x="318161" y="639064"/>
                    </a:lnTo>
                    <a:lnTo>
                      <a:pt x="282505" y="639064"/>
                    </a:lnTo>
                    <a:lnTo>
                      <a:pt x="282505" y="567752"/>
                    </a:lnTo>
                    <a:lnTo>
                      <a:pt x="422386" y="567752"/>
                    </a:lnTo>
                    <a:lnTo>
                      <a:pt x="422386" y="639064"/>
                    </a:lnTo>
                    <a:close/>
                    <a:moveTo>
                      <a:pt x="639064" y="479983"/>
                    </a:moveTo>
                    <a:lnTo>
                      <a:pt x="592438" y="479983"/>
                    </a:lnTo>
                    <a:lnTo>
                      <a:pt x="592438" y="112453"/>
                    </a:lnTo>
                    <a:lnTo>
                      <a:pt x="628094" y="112453"/>
                    </a:lnTo>
                    <a:cubicBezTo>
                      <a:pt x="636322" y="112453"/>
                      <a:pt x="641807" y="117939"/>
                      <a:pt x="641807" y="126167"/>
                    </a:cubicBezTo>
                    <a:lnTo>
                      <a:pt x="641807" y="479983"/>
                    </a:lnTo>
                    <a:close/>
                    <a:moveTo>
                      <a:pt x="112454" y="479983"/>
                    </a:moveTo>
                    <a:lnTo>
                      <a:pt x="65826" y="479983"/>
                    </a:lnTo>
                    <a:lnTo>
                      <a:pt x="65826" y="123424"/>
                    </a:lnTo>
                    <a:cubicBezTo>
                      <a:pt x="65826" y="115196"/>
                      <a:pt x="71312" y="109710"/>
                      <a:pt x="79540" y="109710"/>
                    </a:cubicBezTo>
                    <a:lnTo>
                      <a:pt x="115197" y="109710"/>
                    </a:lnTo>
                    <a:lnTo>
                      <a:pt x="115197" y="479983"/>
                    </a:lnTo>
                    <a:close/>
                    <a:moveTo>
                      <a:pt x="131653" y="362045"/>
                    </a:moveTo>
                    <a:lnTo>
                      <a:pt x="224907" y="362045"/>
                    </a:lnTo>
                    <a:lnTo>
                      <a:pt x="224907" y="477241"/>
                    </a:lnTo>
                    <a:lnTo>
                      <a:pt x="131653" y="477241"/>
                    </a:lnTo>
                    <a:lnTo>
                      <a:pt x="131653" y="362045"/>
                    </a:lnTo>
                    <a:close/>
                    <a:moveTo>
                      <a:pt x="200222" y="170052"/>
                    </a:moveTo>
                    <a:cubicBezTo>
                      <a:pt x="200222" y="150852"/>
                      <a:pt x="216678" y="134396"/>
                      <a:pt x="235878" y="134396"/>
                    </a:cubicBezTo>
                    <a:cubicBezTo>
                      <a:pt x="255077" y="134396"/>
                      <a:pt x="271534" y="150852"/>
                      <a:pt x="271534" y="170052"/>
                    </a:cubicBezTo>
                    <a:cubicBezTo>
                      <a:pt x="271534" y="189251"/>
                      <a:pt x="255077" y="205707"/>
                      <a:pt x="235878" y="205707"/>
                    </a:cubicBezTo>
                    <a:cubicBezTo>
                      <a:pt x="216678" y="205707"/>
                      <a:pt x="200222" y="189251"/>
                      <a:pt x="200222" y="170052"/>
                    </a:cubicBezTo>
                    <a:lnTo>
                      <a:pt x="200222" y="170052"/>
                    </a:lnTo>
                    <a:close/>
                    <a:moveTo>
                      <a:pt x="235878" y="224907"/>
                    </a:moveTo>
                    <a:cubicBezTo>
                      <a:pt x="244106" y="224907"/>
                      <a:pt x="252335" y="227650"/>
                      <a:pt x="257820" y="230393"/>
                    </a:cubicBezTo>
                    <a:lnTo>
                      <a:pt x="244106" y="241364"/>
                    </a:lnTo>
                    <a:cubicBezTo>
                      <a:pt x="238621" y="244107"/>
                      <a:pt x="233135" y="244107"/>
                      <a:pt x="227649" y="241364"/>
                    </a:cubicBezTo>
                    <a:lnTo>
                      <a:pt x="213936" y="230393"/>
                    </a:lnTo>
                    <a:cubicBezTo>
                      <a:pt x="222164" y="227650"/>
                      <a:pt x="227649" y="224907"/>
                      <a:pt x="235878" y="224907"/>
                    </a:cubicBezTo>
                    <a:lnTo>
                      <a:pt x="235878" y="224907"/>
                    </a:lnTo>
                    <a:close/>
                    <a:moveTo>
                      <a:pt x="197480" y="241364"/>
                    </a:moveTo>
                    <a:lnTo>
                      <a:pt x="216678" y="257820"/>
                    </a:lnTo>
                    <a:cubicBezTo>
                      <a:pt x="222164" y="263305"/>
                      <a:pt x="230392" y="266048"/>
                      <a:pt x="238621" y="266048"/>
                    </a:cubicBezTo>
                    <a:cubicBezTo>
                      <a:pt x="246849" y="266048"/>
                      <a:pt x="252335" y="263305"/>
                      <a:pt x="260563" y="257820"/>
                    </a:cubicBezTo>
                    <a:lnTo>
                      <a:pt x="279763" y="241364"/>
                    </a:lnTo>
                    <a:lnTo>
                      <a:pt x="301704" y="255077"/>
                    </a:lnTo>
                    <a:cubicBezTo>
                      <a:pt x="307190" y="257820"/>
                      <a:pt x="315418" y="260562"/>
                      <a:pt x="320904" y="257820"/>
                    </a:cubicBezTo>
                    <a:cubicBezTo>
                      <a:pt x="326389" y="255077"/>
                      <a:pt x="331875" y="252334"/>
                      <a:pt x="334618" y="244107"/>
                    </a:cubicBezTo>
                    <a:lnTo>
                      <a:pt x="334618" y="241364"/>
                    </a:lnTo>
                    <a:lnTo>
                      <a:pt x="359303" y="249592"/>
                    </a:lnTo>
                    <a:lnTo>
                      <a:pt x="342846" y="293476"/>
                    </a:lnTo>
                    <a:cubicBezTo>
                      <a:pt x="342846" y="296219"/>
                      <a:pt x="337360" y="298962"/>
                      <a:pt x="334618" y="301704"/>
                    </a:cubicBezTo>
                    <a:cubicBezTo>
                      <a:pt x="331875" y="301704"/>
                      <a:pt x="326389" y="301704"/>
                      <a:pt x="323646" y="298962"/>
                    </a:cubicBezTo>
                    <a:lnTo>
                      <a:pt x="318161" y="296219"/>
                    </a:lnTo>
                    <a:lnTo>
                      <a:pt x="318161" y="282505"/>
                    </a:lnTo>
                    <a:cubicBezTo>
                      <a:pt x="318161" y="277019"/>
                      <a:pt x="312675" y="271534"/>
                      <a:pt x="307190" y="271534"/>
                    </a:cubicBezTo>
                    <a:cubicBezTo>
                      <a:pt x="301704" y="271534"/>
                      <a:pt x="296219" y="277019"/>
                      <a:pt x="296219" y="282505"/>
                    </a:cubicBezTo>
                    <a:lnTo>
                      <a:pt x="296219" y="301704"/>
                    </a:lnTo>
                    <a:cubicBezTo>
                      <a:pt x="296219" y="301704"/>
                      <a:pt x="296219" y="301704"/>
                      <a:pt x="296219" y="301704"/>
                    </a:cubicBezTo>
                    <a:lnTo>
                      <a:pt x="296219" y="340103"/>
                    </a:lnTo>
                    <a:lnTo>
                      <a:pt x="181023" y="340103"/>
                    </a:lnTo>
                    <a:lnTo>
                      <a:pt x="181023" y="282505"/>
                    </a:lnTo>
                    <a:cubicBezTo>
                      <a:pt x="178280" y="266048"/>
                      <a:pt x="186508" y="252334"/>
                      <a:pt x="197480" y="241364"/>
                    </a:cubicBezTo>
                    <a:lnTo>
                      <a:pt x="197480" y="241364"/>
                    </a:lnTo>
                    <a:close/>
                    <a:moveTo>
                      <a:pt x="342846" y="216679"/>
                    </a:moveTo>
                    <a:cubicBezTo>
                      <a:pt x="342846" y="216679"/>
                      <a:pt x="342846" y="216679"/>
                      <a:pt x="342846" y="216679"/>
                    </a:cubicBezTo>
                    <a:lnTo>
                      <a:pt x="351074" y="194736"/>
                    </a:lnTo>
                    <a:cubicBezTo>
                      <a:pt x="351074" y="191993"/>
                      <a:pt x="353817" y="189251"/>
                      <a:pt x="356560" y="186508"/>
                    </a:cubicBezTo>
                    <a:cubicBezTo>
                      <a:pt x="359303" y="186508"/>
                      <a:pt x="362046" y="183765"/>
                      <a:pt x="364788" y="186508"/>
                    </a:cubicBezTo>
                    <a:lnTo>
                      <a:pt x="364788" y="189251"/>
                    </a:lnTo>
                    <a:cubicBezTo>
                      <a:pt x="362046" y="194736"/>
                      <a:pt x="367531" y="200222"/>
                      <a:pt x="373017" y="202965"/>
                    </a:cubicBezTo>
                    <a:cubicBezTo>
                      <a:pt x="373017" y="202965"/>
                      <a:pt x="375759" y="202965"/>
                      <a:pt x="375759" y="202965"/>
                    </a:cubicBezTo>
                    <a:cubicBezTo>
                      <a:pt x="375759" y="202965"/>
                      <a:pt x="375759" y="202965"/>
                      <a:pt x="375759" y="202965"/>
                    </a:cubicBezTo>
                    <a:cubicBezTo>
                      <a:pt x="375759" y="202965"/>
                      <a:pt x="375759" y="202965"/>
                      <a:pt x="375759" y="202965"/>
                    </a:cubicBezTo>
                    <a:lnTo>
                      <a:pt x="364788" y="230393"/>
                    </a:lnTo>
                    <a:lnTo>
                      <a:pt x="340103" y="222164"/>
                    </a:lnTo>
                    <a:lnTo>
                      <a:pt x="342846" y="216679"/>
                    </a:lnTo>
                    <a:close/>
                    <a:moveTo>
                      <a:pt x="392215" y="183765"/>
                    </a:moveTo>
                    <a:cubicBezTo>
                      <a:pt x="392215" y="181022"/>
                      <a:pt x="389473" y="178280"/>
                      <a:pt x="386730" y="175537"/>
                    </a:cubicBezTo>
                    <a:lnTo>
                      <a:pt x="405929" y="101483"/>
                    </a:lnTo>
                    <a:cubicBezTo>
                      <a:pt x="408672" y="95997"/>
                      <a:pt x="403187" y="90512"/>
                      <a:pt x="397701" y="87769"/>
                    </a:cubicBezTo>
                    <a:cubicBezTo>
                      <a:pt x="392215" y="85026"/>
                      <a:pt x="386730" y="90512"/>
                      <a:pt x="383987" y="95997"/>
                    </a:cubicBezTo>
                    <a:lnTo>
                      <a:pt x="367531" y="164566"/>
                    </a:lnTo>
                    <a:cubicBezTo>
                      <a:pt x="359303" y="161824"/>
                      <a:pt x="353817" y="164566"/>
                      <a:pt x="345589" y="167309"/>
                    </a:cubicBezTo>
                    <a:cubicBezTo>
                      <a:pt x="342846" y="170052"/>
                      <a:pt x="337360" y="172795"/>
                      <a:pt x="334618" y="175537"/>
                    </a:cubicBezTo>
                    <a:lnTo>
                      <a:pt x="334618" y="65827"/>
                    </a:lnTo>
                    <a:cubicBezTo>
                      <a:pt x="334618" y="65827"/>
                      <a:pt x="334618" y="65827"/>
                      <a:pt x="334618" y="65827"/>
                    </a:cubicBezTo>
                    <a:lnTo>
                      <a:pt x="518383" y="65827"/>
                    </a:lnTo>
                    <a:cubicBezTo>
                      <a:pt x="518383" y="65827"/>
                      <a:pt x="518383" y="65827"/>
                      <a:pt x="518383" y="65827"/>
                    </a:cubicBezTo>
                    <a:lnTo>
                      <a:pt x="518383" y="202965"/>
                    </a:lnTo>
                    <a:cubicBezTo>
                      <a:pt x="518383" y="202965"/>
                      <a:pt x="518383" y="202965"/>
                      <a:pt x="518383" y="202965"/>
                    </a:cubicBezTo>
                    <a:lnTo>
                      <a:pt x="392215" y="202965"/>
                    </a:lnTo>
                    <a:cubicBezTo>
                      <a:pt x="394958" y="197479"/>
                      <a:pt x="394958" y="191993"/>
                      <a:pt x="392215" y="183765"/>
                    </a:cubicBezTo>
                    <a:lnTo>
                      <a:pt x="392215" y="183765"/>
                    </a:lnTo>
                    <a:close/>
                    <a:moveTo>
                      <a:pt x="246849" y="362045"/>
                    </a:moveTo>
                    <a:lnTo>
                      <a:pt x="570495" y="362045"/>
                    </a:lnTo>
                    <a:lnTo>
                      <a:pt x="570495" y="477241"/>
                    </a:lnTo>
                    <a:lnTo>
                      <a:pt x="246849" y="477241"/>
                    </a:lnTo>
                    <a:lnTo>
                      <a:pt x="246849" y="362045"/>
                    </a:lnTo>
                    <a:close/>
                    <a:moveTo>
                      <a:pt x="145366" y="19200"/>
                    </a:moveTo>
                    <a:lnTo>
                      <a:pt x="556781" y="19200"/>
                    </a:lnTo>
                    <a:cubicBezTo>
                      <a:pt x="565010" y="19200"/>
                      <a:pt x="570495" y="24686"/>
                      <a:pt x="570495" y="32913"/>
                    </a:cubicBezTo>
                    <a:lnTo>
                      <a:pt x="570495" y="342845"/>
                    </a:lnTo>
                    <a:lnTo>
                      <a:pt x="315418" y="342845"/>
                    </a:lnTo>
                    <a:lnTo>
                      <a:pt x="315418" y="320904"/>
                    </a:lnTo>
                    <a:cubicBezTo>
                      <a:pt x="318161" y="323646"/>
                      <a:pt x="323646" y="323646"/>
                      <a:pt x="329132" y="323646"/>
                    </a:cubicBezTo>
                    <a:cubicBezTo>
                      <a:pt x="331875" y="323646"/>
                      <a:pt x="337360" y="323646"/>
                      <a:pt x="340103" y="320904"/>
                    </a:cubicBezTo>
                    <a:cubicBezTo>
                      <a:pt x="351074" y="318161"/>
                      <a:pt x="356560" y="309933"/>
                      <a:pt x="362046" y="301704"/>
                    </a:cubicBezTo>
                    <a:lnTo>
                      <a:pt x="389473" y="224907"/>
                    </a:lnTo>
                    <a:lnTo>
                      <a:pt x="523869" y="224907"/>
                    </a:lnTo>
                    <a:cubicBezTo>
                      <a:pt x="534840" y="224907"/>
                      <a:pt x="545811" y="213936"/>
                      <a:pt x="545811" y="202965"/>
                    </a:cubicBezTo>
                    <a:lnTo>
                      <a:pt x="545811" y="65827"/>
                    </a:lnTo>
                    <a:cubicBezTo>
                      <a:pt x="545811" y="54855"/>
                      <a:pt x="534840" y="43884"/>
                      <a:pt x="523869" y="43884"/>
                    </a:cubicBezTo>
                    <a:lnTo>
                      <a:pt x="340103" y="43884"/>
                    </a:lnTo>
                    <a:cubicBezTo>
                      <a:pt x="329132" y="43884"/>
                      <a:pt x="318161" y="54855"/>
                      <a:pt x="318161" y="65827"/>
                    </a:cubicBezTo>
                    <a:lnTo>
                      <a:pt x="318161" y="202965"/>
                    </a:lnTo>
                    <a:cubicBezTo>
                      <a:pt x="318161" y="205707"/>
                      <a:pt x="318161" y="211193"/>
                      <a:pt x="320904" y="213936"/>
                    </a:cubicBezTo>
                    <a:lnTo>
                      <a:pt x="312675" y="235878"/>
                    </a:lnTo>
                    <a:cubicBezTo>
                      <a:pt x="312675" y="235878"/>
                      <a:pt x="312675" y="235878"/>
                      <a:pt x="312675" y="235878"/>
                    </a:cubicBezTo>
                    <a:cubicBezTo>
                      <a:pt x="312675" y="235878"/>
                      <a:pt x="312675" y="235878"/>
                      <a:pt x="312675" y="235878"/>
                    </a:cubicBezTo>
                    <a:lnTo>
                      <a:pt x="285248" y="216679"/>
                    </a:lnTo>
                    <a:cubicBezTo>
                      <a:pt x="282505" y="213936"/>
                      <a:pt x="277020" y="211193"/>
                      <a:pt x="274277" y="208450"/>
                    </a:cubicBezTo>
                    <a:cubicBezTo>
                      <a:pt x="287991" y="197479"/>
                      <a:pt x="296219" y="183765"/>
                      <a:pt x="296219" y="164566"/>
                    </a:cubicBezTo>
                    <a:cubicBezTo>
                      <a:pt x="296219" y="134396"/>
                      <a:pt x="271534" y="109710"/>
                      <a:pt x="241363" y="109710"/>
                    </a:cubicBezTo>
                    <a:cubicBezTo>
                      <a:pt x="211193" y="109710"/>
                      <a:pt x="186508" y="134396"/>
                      <a:pt x="186508" y="164566"/>
                    </a:cubicBezTo>
                    <a:cubicBezTo>
                      <a:pt x="186508" y="181022"/>
                      <a:pt x="194737" y="197479"/>
                      <a:pt x="208450" y="208450"/>
                    </a:cubicBezTo>
                    <a:cubicBezTo>
                      <a:pt x="205708" y="211193"/>
                      <a:pt x="200222" y="211193"/>
                      <a:pt x="197480" y="213936"/>
                    </a:cubicBezTo>
                    <a:cubicBezTo>
                      <a:pt x="197480" y="213936"/>
                      <a:pt x="197480" y="213936"/>
                      <a:pt x="194737" y="213936"/>
                    </a:cubicBezTo>
                    <a:cubicBezTo>
                      <a:pt x="175537" y="227650"/>
                      <a:pt x="161823" y="252334"/>
                      <a:pt x="161823" y="277019"/>
                    </a:cubicBezTo>
                    <a:lnTo>
                      <a:pt x="161823" y="334617"/>
                    </a:lnTo>
                    <a:lnTo>
                      <a:pt x="137138" y="334617"/>
                    </a:lnTo>
                    <a:lnTo>
                      <a:pt x="137138" y="32913"/>
                    </a:lnTo>
                    <a:cubicBezTo>
                      <a:pt x="131653" y="24686"/>
                      <a:pt x="137138" y="19200"/>
                      <a:pt x="145366" y="19200"/>
                    </a:cubicBezTo>
                    <a:lnTo>
                      <a:pt x="145366" y="19200"/>
                    </a:lnTo>
                    <a:close/>
                    <a:moveTo>
                      <a:pt x="19200" y="101483"/>
                    </a:moveTo>
                    <a:cubicBezTo>
                      <a:pt x="19200" y="82283"/>
                      <a:pt x="35656" y="65827"/>
                      <a:pt x="54855" y="65827"/>
                    </a:cubicBezTo>
                    <a:lnTo>
                      <a:pt x="112454" y="65827"/>
                    </a:lnTo>
                    <a:lnTo>
                      <a:pt x="112454" y="90512"/>
                    </a:lnTo>
                    <a:lnTo>
                      <a:pt x="76797" y="90512"/>
                    </a:lnTo>
                    <a:cubicBezTo>
                      <a:pt x="57598" y="90512"/>
                      <a:pt x="43884" y="104225"/>
                      <a:pt x="43884" y="123424"/>
                    </a:cubicBezTo>
                    <a:lnTo>
                      <a:pt x="43884" y="479983"/>
                    </a:lnTo>
                    <a:lnTo>
                      <a:pt x="19200" y="479983"/>
                    </a:lnTo>
                    <a:lnTo>
                      <a:pt x="19200" y="101483"/>
                    </a:lnTo>
                    <a:close/>
                    <a:moveTo>
                      <a:pt x="658264" y="479983"/>
                    </a:moveTo>
                    <a:lnTo>
                      <a:pt x="658264" y="123424"/>
                    </a:lnTo>
                    <a:cubicBezTo>
                      <a:pt x="658264" y="104225"/>
                      <a:pt x="644550" y="90512"/>
                      <a:pt x="625351" y="90512"/>
                    </a:cubicBezTo>
                    <a:lnTo>
                      <a:pt x="589695" y="90512"/>
                    </a:lnTo>
                    <a:lnTo>
                      <a:pt x="589695" y="65827"/>
                    </a:lnTo>
                    <a:lnTo>
                      <a:pt x="647293" y="65827"/>
                    </a:lnTo>
                    <a:cubicBezTo>
                      <a:pt x="666492" y="65827"/>
                      <a:pt x="682949" y="82283"/>
                      <a:pt x="682949" y="101483"/>
                    </a:cubicBezTo>
                    <a:lnTo>
                      <a:pt x="682949" y="479983"/>
                    </a:lnTo>
                    <a:lnTo>
                      <a:pt x="658264" y="479983"/>
                    </a:lnTo>
                    <a:close/>
                  </a:path>
                </a:pathLst>
              </a:custGeom>
              <a:grpFill/>
              <a:ln w="27426" cap="flat">
                <a:noFill/>
                <a:prstDash val="solid"/>
                <a:miter/>
              </a:ln>
            </p:spPr>
            <p:txBody>
              <a:bodyPr rtlCol="0" anchor="ctr"/>
              <a:lstStyle/>
              <a:p>
                <a:endParaRPr lang="en-US"/>
              </a:p>
            </p:txBody>
          </p:sp>
          <p:sp>
            <p:nvSpPr>
              <p:cNvPr id="8" name="Freeform 434">
                <a:extLst>
                  <a:ext uri="{FF2B5EF4-FFF2-40B4-BE49-F238E27FC236}">
                    <a16:creationId xmlns:a16="http://schemas.microsoft.com/office/drawing/2014/main" id="{2668BCFF-4B15-BCFE-66D2-09958437D491}"/>
                  </a:ext>
                </a:extLst>
              </p:cNvPr>
              <p:cNvSpPr/>
              <p:nvPr/>
            </p:nvSpPr>
            <p:spPr>
              <a:xfrm>
                <a:off x="1191919" y="6341153"/>
                <a:ext cx="277019" cy="65826"/>
              </a:xfrm>
              <a:custGeom>
                <a:avLst/>
                <a:gdLst>
                  <a:gd name="connsiteX0" fmla="*/ 266049 w 277019"/>
                  <a:gd name="connsiteY0" fmla="*/ 21942 h 65826"/>
                  <a:gd name="connsiteX1" fmla="*/ 90512 w 277019"/>
                  <a:gd name="connsiteY1" fmla="*/ 21942 h 65826"/>
                  <a:gd name="connsiteX2" fmla="*/ 57598 w 277019"/>
                  <a:gd name="connsiteY2" fmla="*/ 0 h 65826"/>
                  <a:gd name="connsiteX3" fmla="*/ 24686 w 277019"/>
                  <a:gd name="connsiteY3" fmla="*/ 21942 h 65826"/>
                  <a:gd name="connsiteX4" fmla="*/ 10972 w 277019"/>
                  <a:gd name="connsiteY4" fmla="*/ 21942 h 65826"/>
                  <a:gd name="connsiteX5" fmla="*/ 0 w 277019"/>
                  <a:gd name="connsiteY5" fmla="*/ 32913 h 65826"/>
                  <a:gd name="connsiteX6" fmla="*/ 10972 w 277019"/>
                  <a:gd name="connsiteY6" fmla="*/ 43884 h 65826"/>
                  <a:gd name="connsiteX7" fmla="*/ 24686 w 277019"/>
                  <a:gd name="connsiteY7" fmla="*/ 43884 h 65826"/>
                  <a:gd name="connsiteX8" fmla="*/ 57598 w 277019"/>
                  <a:gd name="connsiteY8" fmla="*/ 65826 h 65826"/>
                  <a:gd name="connsiteX9" fmla="*/ 90512 w 277019"/>
                  <a:gd name="connsiteY9" fmla="*/ 43884 h 65826"/>
                  <a:gd name="connsiteX10" fmla="*/ 266049 w 277019"/>
                  <a:gd name="connsiteY10" fmla="*/ 43884 h 65826"/>
                  <a:gd name="connsiteX11" fmla="*/ 277020 w 277019"/>
                  <a:gd name="connsiteY11" fmla="*/ 32913 h 65826"/>
                  <a:gd name="connsiteX12" fmla="*/ 266049 w 277019"/>
                  <a:gd name="connsiteY12" fmla="*/ 21942 h 65826"/>
                  <a:gd name="connsiteX13" fmla="*/ 266049 w 277019"/>
                  <a:gd name="connsiteY13" fmla="*/ 21942 h 65826"/>
                  <a:gd name="connsiteX14" fmla="*/ 60341 w 277019"/>
                  <a:gd name="connsiteY14" fmla="*/ 43884 h 65826"/>
                  <a:gd name="connsiteX15" fmla="*/ 46627 w 277019"/>
                  <a:gd name="connsiteY15" fmla="*/ 30171 h 65826"/>
                  <a:gd name="connsiteX16" fmla="*/ 60341 w 277019"/>
                  <a:gd name="connsiteY16" fmla="*/ 16457 h 65826"/>
                  <a:gd name="connsiteX17" fmla="*/ 74055 w 277019"/>
                  <a:gd name="connsiteY17" fmla="*/ 30171 h 65826"/>
                  <a:gd name="connsiteX18" fmla="*/ 60341 w 277019"/>
                  <a:gd name="connsiteY18" fmla="*/ 43884 h 65826"/>
                  <a:gd name="connsiteX19" fmla="*/ 60341 w 277019"/>
                  <a:gd name="connsiteY19" fmla="*/ 43884 h 6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7019" h="65826">
                    <a:moveTo>
                      <a:pt x="266049" y="21942"/>
                    </a:moveTo>
                    <a:lnTo>
                      <a:pt x="90512" y="21942"/>
                    </a:lnTo>
                    <a:cubicBezTo>
                      <a:pt x="85026" y="8228"/>
                      <a:pt x="74055" y="0"/>
                      <a:pt x="57598" y="0"/>
                    </a:cubicBezTo>
                    <a:cubicBezTo>
                      <a:pt x="43884" y="0"/>
                      <a:pt x="30171" y="10971"/>
                      <a:pt x="24686" y="21942"/>
                    </a:cubicBezTo>
                    <a:lnTo>
                      <a:pt x="10972" y="21942"/>
                    </a:lnTo>
                    <a:cubicBezTo>
                      <a:pt x="5486" y="21942"/>
                      <a:pt x="0" y="27428"/>
                      <a:pt x="0" y="32913"/>
                    </a:cubicBezTo>
                    <a:cubicBezTo>
                      <a:pt x="0" y="38399"/>
                      <a:pt x="5486" y="43884"/>
                      <a:pt x="10972" y="43884"/>
                    </a:cubicBezTo>
                    <a:lnTo>
                      <a:pt x="24686" y="43884"/>
                    </a:lnTo>
                    <a:cubicBezTo>
                      <a:pt x="30171" y="57598"/>
                      <a:pt x="41142" y="65826"/>
                      <a:pt x="57598" y="65826"/>
                    </a:cubicBezTo>
                    <a:cubicBezTo>
                      <a:pt x="74055" y="65826"/>
                      <a:pt x="85026" y="54855"/>
                      <a:pt x="90512" y="43884"/>
                    </a:cubicBezTo>
                    <a:lnTo>
                      <a:pt x="266049" y="43884"/>
                    </a:lnTo>
                    <a:cubicBezTo>
                      <a:pt x="271535" y="43884"/>
                      <a:pt x="277020" y="38399"/>
                      <a:pt x="277020" y="32913"/>
                    </a:cubicBezTo>
                    <a:cubicBezTo>
                      <a:pt x="274277" y="24685"/>
                      <a:pt x="271535" y="21942"/>
                      <a:pt x="266049" y="21942"/>
                    </a:cubicBezTo>
                    <a:lnTo>
                      <a:pt x="266049" y="21942"/>
                    </a:lnTo>
                    <a:close/>
                    <a:moveTo>
                      <a:pt x="60341" y="43884"/>
                    </a:moveTo>
                    <a:cubicBezTo>
                      <a:pt x="52113" y="43884"/>
                      <a:pt x="46627" y="38399"/>
                      <a:pt x="46627" y="30171"/>
                    </a:cubicBezTo>
                    <a:cubicBezTo>
                      <a:pt x="46627" y="21942"/>
                      <a:pt x="52113" y="16457"/>
                      <a:pt x="60341" y="16457"/>
                    </a:cubicBezTo>
                    <a:cubicBezTo>
                      <a:pt x="68569" y="16457"/>
                      <a:pt x="74055" y="21942"/>
                      <a:pt x="74055" y="30171"/>
                    </a:cubicBezTo>
                    <a:cubicBezTo>
                      <a:pt x="71312" y="38399"/>
                      <a:pt x="65827" y="43884"/>
                      <a:pt x="60341" y="43884"/>
                    </a:cubicBezTo>
                    <a:lnTo>
                      <a:pt x="60341" y="43884"/>
                    </a:lnTo>
                    <a:close/>
                  </a:path>
                </a:pathLst>
              </a:custGeom>
              <a:grpFill/>
              <a:ln w="27426" cap="flat">
                <a:noFill/>
                <a:prstDash val="solid"/>
                <a:miter/>
              </a:ln>
            </p:spPr>
            <p:txBody>
              <a:bodyPr rtlCol="0" anchor="ctr"/>
              <a:lstStyle/>
              <a:p>
                <a:endParaRPr lang="en-US"/>
              </a:p>
            </p:txBody>
          </p:sp>
          <p:sp>
            <p:nvSpPr>
              <p:cNvPr id="10" name="Freeform 435">
                <a:extLst>
                  <a:ext uri="{FF2B5EF4-FFF2-40B4-BE49-F238E27FC236}">
                    <a16:creationId xmlns:a16="http://schemas.microsoft.com/office/drawing/2014/main" id="{EEA8F8E5-BE5B-3040-5C00-B9C34DE002FD}"/>
                  </a:ext>
                </a:extLst>
              </p:cNvPr>
              <p:cNvSpPr/>
              <p:nvPr/>
            </p:nvSpPr>
            <p:spPr>
              <a:xfrm>
                <a:off x="1084952" y="6363094"/>
                <a:ext cx="32913" cy="21942"/>
              </a:xfrm>
              <a:custGeom>
                <a:avLst/>
                <a:gdLst>
                  <a:gd name="connsiteX0" fmla="*/ 21943 w 32913"/>
                  <a:gd name="connsiteY0" fmla="*/ 0 h 21942"/>
                  <a:gd name="connsiteX1" fmla="*/ 10971 w 32913"/>
                  <a:gd name="connsiteY1" fmla="*/ 0 h 21942"/>
                  <a:gd name="connsiteX2" fmla="*/ 0 w 32913"/>
                  <a:gd name="connsiteY2" fmla="*/ 10972 h 21942"/>
                  <a:gd name="connsiteX3" fmla="*/ 10971 w 32913"/>
                  <a:gd name="connsiteY3" fmla="*/ 21943 h 21942"/>
                  <a:gd name="connsiteX4" fmla="*/ 21943 w 32913"/>
                  <a:gd name="connsiteY4" fmla="*/ 21943 h 21942"/>
                  <a:gd name="connsiteX5" fmla="*/ 32914 w 32913"/>
                  <a:gd name="connsiteY5" fmla="*/ 10972 h 21942"/>
                  <a:gd name="connsiteX6" fmla="*/ 21943 w 32913"/>
                  <a:gd name="connsiteY6" fmla="*/ 0 h 21942"/>
                  <a:gd name="connsiteX7" fmla="*/ 21943 w 32913"/>
                  <a:gd name="connsiteY7" fmla="*/ 0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21942">
                    <a:moveTo>
                      <a:pt x="21943" y="0"/>
                    </a:moveTo>
                    <a:lnTo>
                      <a:pt x="10971" y="0"/>
                    </a:lnTo>
                    <a:cubicBezTo>
                      <a:pt x="5486" y="0"/>
                      <a:pt x="0" y="5486"/>
                      <a:pt x="0" y="10972"/>
                    </a:cubicBezTo>
                    <a:cubicBezTo>
                      <a:pt x="0" y="16457"/>
                      <a:pt x="5486" y="21943"/>
                      <a:pt x="10971" y="21943"/>
                    </a:cubicBezTo>
                    <a:lnTo>
                      <a:pt x="21943" y="21943"/>
                    </a:lnTo>
                    <a:cubicBezTo>
                      <a:pt x="27428" y="21943"/>
                      <a:pt x="32914" y="16457"/>
                      <a:pt x="32914" y="10972"/>
                    </a:cubicBezTo>
                    <a:cubicBezTo>
                      <a:pt x="32914" y="2743"/>
                      <a:pt x="30171" y="0"/>
                      <a:pt x="21943" y="0"/>
                    </a:cubicBezTo>
                    <a:lnTo>
                      <a:pt x="21943" y="0"/>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299999576"/>
      </p:ext>
    </p:extLst>
  </p:cSld>
  <p:clrMapOvr>
    <a:masterClrMapping/>
  </p:clrMapOvr>
</p:sld>
</file>

<file path=ppt/slides/slide4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E0453-4DBC-D29B-4C25-FBCCD220D31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C9CCA7-DFE5-A174-1B83-4A0C523E0071}"/>
              </a:ext>
            </a:extLst>
          </p:cNvPr>
          <p:cNvSpPr>
            <a:spLocks noGrp="1"/>
          </p:cNvSpPr>
          <p:nvPr>
            <p:ph type="sldNum" sz="quarter" idx="4"/>
          </p:nvPr>
        </p:nvSpPr>
        <p:spPr/>
        <p:txBody>
          <a:bodyPr/>
          <a:lstStyle/>
          <a:p>
            <a:fld id="{9C527BFA-2C0E-4CEC-B6A5-913A56FEF4B4}" type="slidenum">
              <a:rPr lang="fr-CA" smtClean="0"/>
              <a:t>43</a:t>
            </a:fld>
            <a:endParaRPr lang="fr-CA" dirty="0"/>
          </a:p>
        </p:txBody>
      </p:sp>
      <p:sp>
        <p:nvSpPr>
          <p:cNvPr id="8" name="Text Placeholder 7">
            <a:extLst>
              <a:ext uri="{FF2B5EF4-FFF2-40B4-BE49-F238E27FC236}">
                <a16:creationId xmlns:a16="http://schemas.microsoft.com/office/drawing/2014/main" id="{75AD30D0-E211-AC88-EC3C-87EBA50DA623}"/>
              </a:ext>
            </a:extLst>
          </p:cNvPr>
          <p:cNvSpPr>
            <a:spLocks noGrp="1"/>
          </p:cNvSpPr>
          <p:nvPr>
            <p:ph type="body" sz="quarter" idx="33"/>
          </p:nvPr>
        </p:nvSpPr>
        <p:spPr>
          <a:xfrm>
            <a:off x="634478" y="1217671"/>
            <a:ext cx="7005929" cy="1378032"/>
          </a:xfrm>
        </p:spPr>
        <p:txBody>
          <a:bodyPr/>
          <a:lstStyle/>
          <a:p>
            <a:r>
              <a:rPr lang="en-GB" sz="1400" b="1" dirty="0"/>
              <a:t>Duração estimada:</a:t>
            </a:r>
            <a:r>
              <a:rPr lang="en-GB" sz="1400" dirty="0"/>
              <a:t> 90 a 100 minutos</a:t>
            </a:r>
          </a:p>
          <a:p>
            <a:r>
              <a:rPr lang="en-GB" sz="1400" b="1" dirty="0"/>
              <a:t>Estilo de apresentação - </a:t>
            </a:r>
            <a:r>
              <a:rPr lang="en-GB" sz="1400" dirty="0"/>
              <a:t>Criativo, reflexivo e baseado em discussão</a:t>
            </a:r>
          </a:p>
          <a:p>
            <a:r>
              <a:rPr lang="en-GB" sz="1400" b="1" dirty="0"/>
              <a:t>Público-alvo: </a:t>
            </a:r>
            <a:r>
              <a:rPr lang="en-GB" sz="1400" dirty="0"/>
              <a:t>mulheres jovens entre 15 e 29 anos, especialmente aquelas interessadas em causar um impacto positivo</a:t>
            </a:r>
            <a:endParaRPr lang="en-US" sz="1400" dirty="0"/>
          </a:p>
        </p:txBody>
      </p:sp>
      <p:sp>
        <p:nvSpPr>
          <p:cNvPr id="9" name="Text Placeholder 8">
            <a:extLst>
              <a:ext uri="{FF2B5EF4-FFF2-40B4-BE49-F238E27FC236}">
                <a16:creationId xmlns:a16="http://schemas.microsoft.com/office/drawing/2014/main" id="{089975DB-CC3E-A66E-7B81-2A18A63C1F1B}"/>
              </a:ext>
            </a:extLst>
          </p:cNvPr>
          <p:cNvSpPr>
            <a:spLocks noGrp="1"/>
          </p:cNvSpPr>
          <p:nvPr>
            <p:ph type="body" sz="quarter" idx="38"/>
          </p:nvPr>
        </p:nvSpPr>
        <p:spPr>
          <a:xfrm>
            <a:off x="634478" y="629430"/>
            <a:ext cx="6506617" cy="381311"/>
          </a:xfrm>
        </p:spPr>
        <p:txBody>
          <a:bodyPr/>
          <a:lstStyle/>
          <a:p>
            <a:r>
              <a:rPr lang="en-US" sz="1800" dirty="0"/>
              <a:t>Guia de tempo (ajustável)</a:t>
            </a:r>
          </a:p>
        </p:txBody>
      </p:sp>
      <p:cxnSp>
        <p:nvCxnSpPr>
          <p:cNvPr id="10" name="Straight Connector 9">
            <a:extLst>
              <a:ext uri="{FF2B5EF4-FFF2-40B4-BE49-F238E27FC236}">
                <a16:creationId xmlns:a16="http://schemas.microsoft.com/office/drawing/2014/main" id="{80621755-2629-A947-7485-82656B382DE3}"/>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483A126-8EBC-B290-2C74-4301E682325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785006" y="7356247"/>
            <a:ext cx="2754190" cy="4348742"/>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graphicFrame>
        <p:nvGraphicFramePr>
          <p:cNvPr id="5" name="Table 4">
            <a:extLst>
              <a:ext uri="{FF2B5EF4-FFF2-40B4-BE49-F238E27FC236}">
                <a16:creationId xmlns:a16="http://schemas.microsoft.com/office/drawing/2014/main" id="{29201D3A-D19D-6786-F76A-AB9FAEAAF7BE}"/>
              </a:ext>
            </a:extLst>
          </p:cNvPr>
          <p:cNvGraphicFramePr>
            <a:graphicFrameLocks noGrp="1"/>
          </p:cNvGraphicFramePr>
          <p:nvPr>
            <p:extLst>
              <p:ext uri="{D42A27DB-BD31-4B8C-83A1-F6EECF244321}">
                <p14:modId xmlns:p14="http://schemas.microsoft.com/office/powerpoint/2010/main" val="2810189219"/>
              </p:ext>
            </p:extLst>
          </p:nvPr>
        </p:nvGraphicFramePr>
        <p:xfrm>
          <a:off x="656574" y="2277192"/>
          <a:ext cx="6541269" cy="5665056"/>
        </p:xfrm>
        <a:graphic>
          <a:graphicData uri="http://schemas.openxmlformats.org/drawingml/2006/table">
            <a:tbl>
              <a:tblPr firstRow="1" bandRow="1">
                <a:tableStyleId>{00A15C55-8517-42AA-B614-E9B94910E393}</a:tableStyleId>
              </a:tblPr>
              <a:tblGrid>
                <a:gridCol w="2180423">
                  <a:extLst>
                    <a:ext uri="{9D8B030D-6E8A-4147-A177-3AD203B41FA5}">
                      <a16:colId xmlns:a16="http://schemas.microsoft.com/office/drawing/2014/main" val="2939290864"/>
                    </a:ext>
                  </a:extLst>
                </a:gridCol>
                <a:gridCol w="3357299">
                  <a:extLst>
                    <a:ext uri="{9D8B030D-6E8A-4147-A177-3AD203B41FA5}">
                      <a16:colId xmlns:a16="http://schemas.microsoft.com/office/drawing/2014/main" val="48427194"/>
                    </a:ext>
                  </a:extLst>
                </a:gridCol>
                <a:gridCol w="1003547">
                  <a:extLst>
                    <a:ext uri="{9D8B030D-6E8A-4147-A177-3AD203B41FA5}">
                      <a16:colId xmlns:a16="http://schemas.microsoft.com/office/drawing/2014/main" val="2030828358"/>
                    </a:ext>
                  </a:extLst>
                </a:gridCol>
              </a:tblGrid>
              <a:tr h="306054">
                <a:tc>
                  <a:txBody>
                    <a:bodyPr/>
                    <a:lstStyle/>
                    <a:p>
                      <a:r>
                        <a:rPr lang="en-GB" sz="1400" dirty="0"/>
                        <a:t>Atividade </a:t>
                      </a:r>
                    </a:p>
                  </a:txBody>
                  <a:tcPr>
                    <a:solidFill>
                      <a:srgbClr val="7030A0"/>
                    </a:solidFill>
                  </a:tcPr>
                </a:tc>
                <a:tc>
                  <a:txBody>
                    <a:bodyPr/>
                    <a:lstStyle/>
                    <a:p>
                      <a:r>
                        <a:rPr lang="en-GB" sz="1400" dirty="0"/>
                        <a:t>Descrição</a:t>
                      </a:r>
                    </a:p>
                  </a:txBody>
                  <a:tcPr>
                    <a:solidFill>
                      <a:srgbClr val="7030A0"/>
                    </a:solidFill>
                  </a:tcPr>
                </a:tc>
                <a:tc>
                  <a:txBody>
                    <a:bodyPr/>
                    <a:lstStyle/>
                    <a:p>
                      <a:r>
                        <a:rPr lang="en-GB" sz="1400" dirty="0"/>
                        <a:t>Tempo</a:t>
                      </a:r>
                    </a:p>
                  </a:txBody>
                  <a:tcPr>
                    <a:solidFill>
                      <a:srgbClr val="7030A0"/>
                    </a:solidFill>
                  </a:tcPr>
                </a:tc>
                <a:extLst>
                  <a:ext uri="{0D108BD9-81ED-4DB2-BD59-A6C34878D82A}">
                    <a16:rowId xmlns:a16="http://schemas.microsoft.com/office/drawing/2014/main" val="1499428012"/>
                  </a:ext>
                </a:extLst>
              </a:tr>
              <a:tr h="754184">
                <a:tc>
                  <a:txBody>
                    <a:bodyPr/>
                    <a:lstStyle/>
                    <a:p>
                      <a:r>
                        <a:rPr lang="en-GB" sz="1400" dirty="0"/>
                        <a:t>Reflexão inicial</a:t>
                      </a:r>
                    </a:p>
                  </a:txBody>
                  <a:tcPr>
                    <a:solidFill>
                      <a:srgbClr val="CBACDE"/>
                    </a:solidFill>
                  </a:tcPr>
                </a:tc>
                <a:tc>
                  <a:txBody>
                    <a:bodyPr/>
                    <a:lstStyle/>
                    <a:p>
                      <a:r>
                        <a:rPr lang="en-GB" sz="1400" dirty="0"/>
                        <a:t>Discutir a reputação da IA e a mudança para aplicações positivas</a:t>
                      </a:r>
                    </a:p>
                  </a:txBody>
                  <a:tcPr>
                    <a:solidFill>
                      <a:srgbClr val="CBACDE"/>
                    </a:solidFill>
                  </a:tcPr>
                </a:tc>
                <a:tc>
                  <a:txBody>
                    <a:bodyPr/>
                    <a:lstStyle/>
                    <a:p>
                      <a:r>
                        <a:rPr lang="en-GB" sz="1400" dirty="0"/>
                        <a:t>10 min</a:t>
                      </a:r>
                    </a:p>
                  </a:txBody>
                  <a:tcPr>
                    <a:solidFill>
                      <a:srgbClr val="CBACDE"/>
                    </a:solidFill>
                  </a:tcPr>
                </a:tc>
                <a:extLst>
                  <a:ext uri="{0D108BD9-81ED-4DB2-BD59-A6C34878D82A}">
                    <a16:rowId xmlns:a16="http://schemas.microsoft.com/office/drawing/2014/main" val="1651804232"/>
                  </a:ext>
                </a:extLst>
              </a:tr>
              <a:tr h="528638">
                <a:tc>
                  <a:txBody>
                    <a:bodyPr/>
                    <a:lstStyle/>
                    <a:p>
                      <a:r>
                        <a:rPr lang="en-GB" sz="1400" dirty="0"/>
                        <a:t>IA para a sustentabilidade</a:t>
                      </a:r>
                    </a:p>
                  </a:txBody>
                  <a:tcPr>
                    <a:solidFill>
                      <a:srgbClr val="EFDFF5"/>
                    </a:solidFill>
                  </a:tcPr>
                </a:tc>
                <a:tc>
                  <a:txBody>
                    <a:bodyPr/>
                    <a:lstStyle/>
                    <a:p>
                      <a:r>
                        <a:rPr lang="en-GB" sz="1400" dirty="0"/>
                        <a:t>Explorar projetos relacionados ao clima, conservação e resíduos + brainstorming</a:t>
                      </a:r>
                    </a:p>
                  </a:txBody>
                  <a:tcPr>
                    <a:solidFill>
                      <a:srgbClr val="EFDFF5"/>
                    </a:solidFill>
                  </a:tcPr>
                </a:tc>
                <a:tc>
                  <a:txBody>
                    <a:bodyPr/>
                    <a:lstStyle/>
                    <a:p>
                      <a:r>
                        <a:rPr lang="en-GB" sz="1400" dirty="0"/>
                        <a:t>15 min</a:t>
                      </a:r>
                    </a:p>
                  </a:txBody>
                  <a:tcPr>
                    <a:solidFill>
                      <a:srgbClr val="EFDFF5"/>
                    </a:solidFill>
                  </a:tcPr>
                </a:tc>
                <a:extLst>
                  <a:ext uri="{0D108BD9-81ED-4DB2-BD59-A6C34878D82A}">
                    <a16:rowId xmlns:a16="http://schemas.microsoft.com/office/drawing/2014/main" val="2011675493"/>
                  </a:ext>
                </a:extLst>
              </a:tr>
              <a:tr h="754184">
                <a:tc>
                  <a:txBody>
                    <a:bodyPr/>
                    <a:lstStyle/>
                    <a:p>
                      <a:r>
                        <a:rPr lang="en-GB" sz="1400" dirty="0"/>
                        <a:t>IA na área da saúde</a:t>
                      </a:r>
                    </a:p>
                  </a:txBody>
                  <a:tcPr>
                    <a:solidFill>
                      <a:srgbClr val="CBACDE"/>
                    </a:solidFill>
                  </a:tcPr>
                </a:tc>
                <a:tc>
                  <a:txBody>
                    <a:bodyPr/>
                    <a:lstStyle/>
                    <a:p>
                      <a:r>
                        <a:rPr lang="en-GB" sz="1400" dirty="0"/>
                        <a:t>Analise a IA na prevenção, deteção precoce, tratamento e saúde mental</a:t>
                      </a:r>
                    </a:p>
                  </a:txBody>
                  <a:tcPr>
                    <a:solidFill>
                      <a:srgbClr val="CBACDE"/>
                    </a:solidFill>
                  </a:tcPr>
                </a:tc>
                <a:tc>
                  <a:txBody>
                    <a:bodyPr/>
                    <a:lstStyle/>
                    <a:p>
                      <a:r>
                        <a:rPr lang="en-GB" sz="1400" dirty="0"/>
                        <a:t>15 min</a:t>
                      </a:r>
                    </a:p>
                  </a:txBody>
                  <a:tcPr>
                    <a:solidFill>
                      <a:srgbClr val="CBACDE"/>
                    </a:solidFill>
                  </a:tcPr>
                </a:tc>
                <a:extLst>
                  <a:ext uri="{0D108BD9-81ED-4DB2-BD59-A6C34878D82A}">
                    <a16:rowId xmlns:a16="http://schemas.microsoft.com/office/drawing/2014/main" val="4293466553"/>
                  </a:ext>
                </a:extLst>
              </a:tr>
              <a:tr h="754184">
                <a:tc>
                  <a:txBody>
                    <a:bodyPr/>
                    <a:lstStyle/>
                    <a:p>
                      <a:r>
                        <a:rPr lang="en-GB" sz="1400" dirty="0"/>
                        <a:t>IA para inclusão e acessibilidade</a:t>
                      </a:r>
                    </a:p>
                  </a:txBody>
                  <a:tcPr>
                    <a:solidFill>
                      <a:srgbClr val="EFDFF5"/>
                    </a:solidFill>
                  </a:tcPr>
                </a:tc>
                <a:tc>
                  <a:txBody>
                    <a:bodyPr/>
                    <a:lstStyle/>
                    <a:p>
                      <a:r>
                        <a:rPr lang="en-GB" sz="1400" dirty="0"/>
                        <a:t>Aprenda sobre tecnologia inclusiva (deficiência, idioma, neurodiversidade)</a:t>
                      </a:r>
                    </a:p>
                  </a:txBody>
                  <a:tcPr>
                    <a:solidFill>
                      <a:srgbClr val="EFDFF5"/>
                    </a:solidFill>
                  </a:tcPr>
                </a:tc>
                <a:tc>
                  <a:txBody>
                    <a:bodyPr/>
                    <a:lstStyle/>
                    <a:p>
                      <a:r>
                        <a:rPr lang="en-GB" sz="1400" dirty="0"/>
                        <a:t>15 min</a:t>
                      </a:r>
                    </a:p>
                  </a:txBody>
                  <a:tcPr>
                    <a:solidFill>
                      <a:srgbClr val="EFDFF5"/>
                    </a:solidFill>
                  </a:tcPr>
                </a:tc>
                <a:extLst>
                  <a:ext uri="{0D108BD9-81ED-4DB2-BD59-A6C34878D82A}">
                    <a16:rowId xmlns:a16="http://schemas.microsoft.com/office/drawing/2014/main" val="2830863894"/>
                  </a:ext>
                </a:extLst>
              </a:tr>
              <a:tr h="528638">
                <a:tc>
                  <a:txBody>
                    <a:bodyPr/>
                    <a:lstStyle/>
                    <a:p>
                      <a:r>
                        <a:rPr lang="en-GB" sz="1400" dirty="0"/>
                        <a:t>Atividade de pesquisa</a:t>
                      </a:r>
                    </a:p>
                  </a:txBody>
                  <a:tcPr>
                    <a:solidFill>
                      <a:srgbClr val="CBACDE"/>
                    </a:solidFill>
                  </a:tcPr>
                </a:tc>
                <a:tc>
                  <a:txBody>
                    <a:bodyPr/>
                    <a:lstStyle/>
                    <a:p>
                      <a:r>
                        <a:rPr lang="en-GB" sz="1400" dirty="0"/>
                        <a:t>Explore aplicações, ferramentas ou hardware para acessibilidade</a:t>
                      </a:r>
                    </a:p>
                  </a:txBody>
                  <a:tcPr>
                    <a:solidFill>
                      <a:srgbClr val="CBACDE"/>
                    </a:solidFill>
                  </a:tcPr>
                </a:tc>
                <a:tc>
                  <a:txBody>
                    <a:bodyPr/>
                    <a:lstStyle/>
                    <a:p>
                      <a:r>
                        <a:rPr lang="en-GB" sz="1400" dirty="0"/>
                        <a:t>10 min</a:t>
                      </a:r>
                    </a:p>
                  </a:txBody>
                  <a:tcPr>
                    <a:solidFill>
                      <a:srgbClr val="CBACDE"/>
                    </a:solidFill>
                  </a:tcPr>
                </a:tc>
                <a:extLst>
                  <a:ext uri="{0D108BD9-81ED-4DB2-BD59-A6C34878D82A}">
                    <a16:rowId xmlns:a16="http://schemas.microsoft.com/office/drawing/2014/main" val="3933964242"/>
                  </a:ext>
                </a:extLst>
              </a:tr>
              <a:tr h="528638">
                <a:tc>
                  <a:txBody>
                    <a:bodyPr/>
                    <a:lstStyle/>
                    <a:p>
                      <a:r>
                        <a:rPr lang="en-GB" sz="1400" dirty="0"/>
                        <a:t>Mulheres na IA para o bem</a:t>
                      </a:r>
                    </a:p>
                  </a:txBody>
                  <a:tcPr>
                    <a:solidFill>
                      <a:srgbClr val="EFDFF5"/>
                    </a:solidFill>
                  </a:tcPr>
                </a:tc>
                <a:tc>
                  <a:txBody>
                    <a:bodyPr/>
                    <a:lstStyle/>
                    <a:p>
                      <a:r>
                        <a:rPr lang="en-GB" sz="1400" dirty="0"/>
                        <a:t>Assista a breves biografias de Joy, Abeba, Fei-Fei e Sara – depois discuta</a:t>
                      </a:r>
                    </a:p>
                  </a:txBody>
                  <a:tcPr>
                    <a:solidFill>
                      <a:srgbClr val="EFDFF5"/>
                    </a:solidFill>
                  </a:tcPr>
                </a:tc>
                <a:tc>
                  <a:txBody>
                    <a:bodyPr/>
                    <a:lstStyle/>
                    <a:p>
                      <a:r>
                        <a:rPr lang="en-GB" sz="1400" dirty="0"/>
                        <a:t>10 min</a:t>
                      </a:r>
                    </a:p>
                  </a:txBody>
                  <a:tcPr>
                    <a:solidFill>
                      <a:srgbClr val="EFDFF5"/>
                    </a:solidFill>
                  </a:tcPr>
                </a:tc>
                <a:extLst>
                  <a:ext uri="{0D108BD9-81ED-4DB2-BD59-A6C34878D82A}">
                    <a16:rowId xmlns:a16="http://schemas.microsoft.com/office/drawing/2014/main" val="2760075884"/>
                  </a:ext>
                </a:extLst>
              </a:tr>
              <a:tr h="474216">
                <a:tc>
                  <a:txBody>
                    <a:bodyPr/>
                    <a:lstStyle/>
                    <a:p>
                      <a:r>
                        <a:rPr lang="en-GB" sz="1400" dirty="0"/>
                        <a:t>Atividade Opção 1: Cartaz</a:t>
                      </a:r>
                    </a:p>
                  </a:txBody>
                  <a:tcPr>
                    <a:solidFill>
                      <a:srgbClr val="CBACDE"/>
                    </a:solidFill>
                  </a:tcPr>
                </a:tc>
                <a:tc>
                  <a:txBody>
                    <a:bodyPr/>
                    <a:lstStyle/>
                    <a:p>
                      <a:r>
                        <a:rPr lang="en-GB" sz="1400" dirty="0"/>
                        <a:t>Poster sobre agentes de mudança na IA</a:t>
                      </a:r>
                    </a:p>
                  </a:txBody>
                  <a:tcPr>
                    <a:solidFill>
                      <a:srgbClr val="CBACDE"/>
                    </a:solidFill>
                  </a:tcPr>
                </a:tc>
                <a:tc>
                  <a:txBody>
                    <a:bodyPr/>
                    <a:lstStyle/>
                    <a:p>
                      <a:r>
                        <a:rPr lang="en-GB" sz="1400" b="0" dirty="0"/>
                        <a:t>20 min</a:t>
                      </a:r>
                    </a:p>
                  </a:txBody>
                  <a:tcPr>
                    <a:solidFill>
                      <a:srgbClr val="CBACDE"/>
                    </a:solidFill>
                  </a:tcPr>
                </a:tc>
                <a:extLst>
                  <a:ext uri="{0D108BD9-81ED-4DB2-BD59-A6C34878D82A}">
                    <a16:rowId xmlns:a16="http://schemas.microsoft.com/office/drawing/2014/main" val="3430335953"/>
                  </a:ext>
                </a:extLst>
              </a:tr>
              <a:tr h="474216">
                <a:tc>
                  <a:txBody>
                    <a:bodyPr/>
                    <a:lstStyle/>
                    <a:p>
                      <a:r>
                        <a:rPr lang="en-GB" sz="1400" dirty="0"/>
                        <a:t>Atividade Opção 2: Apresente uma ideia de IA para o bem</a:t>
                      </a:r>
                    </a:p>
                  </a:txBody>
                  <a:tcPr>
                    <a:solidFill>
                      <a:srgbClr val="EFDFF5"/>
                    </a:solidFill>
                  </a:tcPr>
                </a:tc>
                <a:tc>
                  <a:txBody>
                    <a:bodyPr/>
                    <a:lstStyle/>
                    <a:p>
                      <a:r>
                        <a:rPr lang="en-GB" sz="1400" dirty="0"/>
                        <a:t>Desafio em pequenos grupos: «apresente a sua solução de IA»</a:t>
                      </a:r>
                    </a:p>
                  </a:txBody>
                  <a:tcPr>
                    <a:solidFill>
                      <a:srgbClr val="EFDFF5"/>
                    </a:solidFill>
                  </a:tcPr>
                </a:tc>
                <a:tc>
                  <a:txBody>
                    <a:bodyPr/>
                    <a:lstStyle/>
                    <a:p>
                      <a:r>
                        <a:rPr lang="en-GB" sz="1400" b="0" dirty="0"/>
                        <a:t>20 min</a:t>
                      </a:r>
                    </a:p>
                  </a:txBody>
                  <a:tcPr>
                    <a:solidFill>
                      <a:srgbClr val="EFDFF5"/>
                    </a:solidFill>
                  </a:tcPr>
                </a:tc>
                <a:extLst>
                  <a:ext uri="{0D108BD9-81ED-4DB2-BD59-A6C34878D82A}">
                    <a16:rowId xmlns:a16="http://schemas.microsoft.com/office/drawing/2014/main" val="1608379353"/>
                  </a:ext>
                </a:extLst>
              </a:tr>
              <a:tr h="474216">
                <a:tc>
                  <a:txBody>
                    <a:bodyPr/>
                    <a:lstStyle/>
                    <a:p>
                      <a:r>
                        <a:rPr lang="en-GB" sz="1400" dirty="0"/>
                        <a:t>Recapitulação, reflexão e termos-chave</a:t>
                      </a:r>
                    </a:p>
                  </a:txBody>
                  <a:tcPr>
                    <a:solidFill>
                      <a:srgbClr val="CBACDE"/>
                    </a:solidFill>
                  </a:tcPr>
                </a:tc>
                <a:tc>
                  <a:txBody>
                    <a:bodyPr/>
                    <a:lstStyle/>
                    <a:p>
                      <a:r>
                        <a:rPr lang="en-GB" sz="1400" dirty="0"/>
                        <a:t>Partilhar aprendizagens, refletir sobre o potencial de mudança</a:t>
                      </a:r>
                    </a:p>
                  </a:txBody>
                  <a:tcPr>
                    <a:solidFill>
                      <a:srgbClr val="CBACDE"/>
                    </a:solidFill>
                  </a:tcPr>
                </a:tc>
                <a:tc>
                  <a:txBody>
                    <a:bodyPr/>
                    <a:lstStyle/>
                    <a:p>
                      <a:r>
                        <a:rPr lang="en-GB" sz="1400" b="0" dirty="0"/>
                        <a:t>5-10</a:t>
                      </a:r>
                    </a:p>
                  </a:txBody>
                  <a:tcPr>
                    <a:solidFill>
                      <a:srgbClr val="CBACDE"/>
                    </a:solidFill>
                  </a:tcPr>
                </a:tc>
                <a:extLst>
                  <a:ext uri="{0D108BD9-81ED-4DB2-BD59-A6C34878D82A}">
                    <a16:rowId xmlns:a16="http://schemas.microsoft.com/office/drawing/2014/main" val="1274282093"/>
                  </a:ext>
                </a:extLst>
              </a:tr>
            </a:tbl>
          </a:graphicData>
        </a:graphic>
      </p:graphicFrame>
      <p:pic>
        <p:nvPicPr>
          <p:cNvPr id="4" name="Picture 3">
            <a:extLst>
              <a:ext uri="{FF2B5EF4-FFF2-40B4-BE49-F238E27FC236}">
                <a16:creationId xmlns:a16="http://schemas.microsoft.com/office/drawing/2014/main" id="{4070542E-95C7-B219-0AC0-B713D6760F4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2270" y="8449108"/>
            <a:ext cx="3509856" cy="2179506"/>
          </a:xfrm>
          <a:prstGeom prst="rect">
            <a:avLst/>
          </a:prstGeom>
        </p:spPr>
      </p:pic>
    </p:spTree>
    <p:extLst>
      <p:ext uri="{BB962C8B-B14F-4D97-AF65-F5344CB8AC3E}">
        <p14:creationId xmlns:p14="http://schemas.microsoft.com/office/powerpoint/2010/main" val="2895479410"/>
      </p:ext>
    </p:extLst>
  </p:cSld>
  <p:clrMapOvr>
    <a:masterClrMapping/>
  </p:clrMapOvr>
</p:sld>
</file>

<file path=ppt/slides/slide4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6831D-E7EF-8256-6F79-7782EC75FA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571C6B-11B1-0F1F-E10A-FE79472BF15D}"/>
              </a:ext>
            </a:extLst>
          </p:cNvPr>
          <p:cNvSpPr>
            <a:spLocks noGrp="1"/>
          </p:cNvSpPr>
          <p:nvPr>
            <p:ph type="sldNum" sz="quarter" idx="4"/>
          </p:nvPr>
        </p:nvSpPr>
        <p:spPr>
          <a:xfrm>
            <a:off x="7134496" y="10263061"/>
            <a:ext cx="464659" cy="363595"/>
          </a:xfrm>
        </p:spPr>
        <p:txBody>
          <a:bodyPr/>
          <a:lstStyle/>
          <a:p>
            <a:fld id="{9C527BFA-2C0E-4CEC-B6A5-913A56FEF4B4}" type="slidenum">
              <a:rPr lang="fr-CA" smtClean="0"/>
              <a:t>44</a:t>
            </a:fld>
            <a:endParaRPr lang="fr-CA" dirty="0"/>
          </a:p>
        </p:txBody>
      </p:sp>
      <p:sp>
        <p:nvSpPr>
          <p:cNvPr id="7" name="Text Placeholder 6">
            <a:extLst>
              <a:ext uri="{FF2B5EF4-FFF2-40B4-BE49-F238E27FC236}">
                <a16:creationId xmlns:a16="http://schemas.microsoft.com/office/drawing/2014/main" id="{04C18155-BD59-B434-AEF3-FE1168D297E3}"/>
              </a:ext>
            </a:extLst>
          </p:cNvPr>
          <p:cNvSpPr>
            <a:spLocks noGrp="1"/>
          </p:cNvSpPr>
          <p:nvPr>
            <p:ph type="body" sz="quarter" idx="32"/>
          </p:nvPr>
        </p:nvSpPr>
        <p:spPr>
          <a:xfrm>
            <a:off x="710390" y="1449898"/>
            <a:ext cx="6697687" cy="3396807"/>
          </a:xfrm>
        </p:spPr>
        <p:txBody>
          <a:bodyPr numCol="1"/>
          <a:lstStyle/>
          <a:p>
            <a:pPr>
              <a:lnSpc>
                <a:spcPct val="100000"/>
              </a:lnSpc>
            </a:pPr>
            <a:r>
              <a:rPr lang="en-GB" sz="1400" b="1" dirty="0"/>
              <a:t>Tópicos para discussão</a:t>
            </a:r>
          </a:p>
          <a:p>
            <a:pPr>
              <a:lnSpc>
                <a:spcPct val="100000"/>
              </a:lnSpc>
            </a:pPr>
            <a:endParaRPr lang="en-GB" sz="1000" b="1" dirty="0"/>
          </a:p>
          <a:p>
            <a:pPr>
              <a:lnSpc>
                <a:spcPct val="100000"/>
              </a:lnSpc>
            </a:pPr>
            <a:r>
              <a:rPr lang="en-GB" sz="1400" dirty="0"/>
              <a:t>«Qual é a primeira coisa que lhe vem à cabeça quando ouve «Inteligência Artificial»?</a:t>
            </a:r>
          </a:p>
          <a:p>
            <a:pPr>
              <a:lnSpc>
                <a:spcPct val="100000"/>
              </a:lnSpc>
            </a:pPr>
            <a:r>
              <a:rPr lang="en-GB" sz="1400" dirty="0"/>
              <a:t>“Você já ouviu mais coisas boas ou ruins sobre IA?”</a:t>
            </a:r>
          </a:p>
          <a:p>
            <a:pPr>
              <a:lnSpc>
                <a:spcPct val="100000"/>
              </a:lnSpc>
            </a:pPr>
            <a:r>
              <a:rPr lang="en-GB" sz="1400" dirty="0"/>
              <a:t>“Uma ferramenta pode ser perigosa e útil ao mesmo tempo?”</a:t>
            </a:r>
          </a:p>
          <a:p>
            <a:pPr>
              <a:lnSpc>
                <a:spcPct val="100000"/>
              </a:lnSpc>
            </a:pPr>
            <a:endParaRPr lang="en-GB" sz="1000" dirty="0"/>
          </a:p>
          <a:p>
            <a:pPr>
              <a:lnSpc>
                <a:spcPct val="100000"/>
              </a:lnSpc>
            </a:pPr>
            <a:r>
              <a:rPr lang="en-GB" sz="1400" dirty="0"/>
              <a:t>A mensagem principal é que a IA tem riscos, mas também tem o poder de ajudar as pessoas e o planeta. Vamos explorar como</a:t>
            </a:r>
            <a:r>
              <a:rPr lang="en-GB" sz="1400" b="1" dirty="0"/>
              <a:t>.</a:t>
            </a:r>
            <a:endParaRPr lang="en-US" sz="800" i="1" dirty="0"/>
          </a:p>
        </p:txBody>
      </p:sp>
      <p:sp>
        <p:nvSpPr>
          <p:cNvPr id="9" name="Text Placeholder 8">
            <a:extLst>
              <a:ext uri="{FF2B5EF4-FFF2-40B4-BE49-F238E27FC236}">
                <a16:creationId xmlns:a16="http://schemas.microsoft.com/office/drawing/2014/main" id="{25AE0489-6589-E85B-DFE6-BFB130546444}"/>
              </a:ext>
            </a:extLst>
          </p:cNvPr>
          <p:cNvSpPr>
            <a:spLocks noGrp="1"/>
          </p:cNvSpPr>
          <p:nvPr>
            <p:ph type="body" sz="quarter" idx="38"/>
          </p:nvPr>
        </p:nvSpPr>
        <p:spPr>
          <a:xfrm>
            <a:off x="1284422" y="509930"/>
            <a:ext cx="6085822" cy="558129"/>
          </a:xfrm>
        </p:spPr>
        <p:txBody>
          <a:bodyPr/>
          <a:lstStyle/>
          <a:p>
            <a:r>
              <a:rPr lang="en-GB" sz="1800" b="1" dirty="0"/>
              <a:t>1. Reflexão inicial — Desafiando a reputação da IA (10 min)</a:t>
            </a:r>
          </a:p>
        </p:txBody>
      </p:sp>
      <p:cxnSp>
        <p:nvCxnSpPr>
          <p:cNvPr id="3" name="Straight Connector 2">
            <a:extLst>
              <a:ext uri="{FF2B5EF4-FFF2-40B4-BE49-F238E27FC236}">
                <a16:creationId xmlns:a16="http://schemas.microsoft.com/office/drawing/2014/main" id="{CCCE1BED-16B6-D7CC-4303-1379A9895DCE}"/>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BDD978E-3DD7-FE50-0136-823698776C14}"/>
              </a:ext>
            </a:extLst>
          </p:cNvPr>
          <p:cNvCxnSpPr>
            <a:cxnSpLocks/>
          </p:cNvCxnSpPr>
          <p:nvPr/>
        </p:nvCxnSpPr>
        <p:spPr>
          <a:xfrm>
            <a:off x="1108491" y="3987663"/>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072A9CEA-E344-DAA2-5B2E-12B5C0A57454}"/>
              </a:ext>
            </a:extLst>
          </p:cNvPr>
          <p:cNvGrpSpPr/>
          <p:nvPr/>
        </p:nvGrpSpPr>
        <p:grpSpPr>
          <a:xfrm>
            <a:off x="419993" y="54056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352A5707-518D-DFFB-0100-C9402222D513}"/>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81AE81BA-96D4-E145-80E6-3DECEA9062AF}"/>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D69E2468-AD58-70CE-D593-2F694C80B0D4}"/>
                </a:ext>
              </a:extLst>
            </p:cNvPr>
            <p:cNvGrpSpPr/>
            <p:nvPr/>
          </p:nvGrpSpPr>
          <p:grpSpPr>
            <a:xfrm>
              <a:off x="10376768" y="2334933"/>
              <a:ext cx="920484" cy="919581"/>
              <a:chOff x="10376768" y="2334933"/>
              <a:chExt cx="920484" cy="919581"/>
            </a:xfrm>
            <a:grpFill/>
          </p:grpSpPr>
          <p:sp>
            <p:nvSpPr>
              <p:cNvPr id="13" name="Freeform 12">
                <a:extLst>
                  <a:ext uri="{FF2B5EF4-FFF2-40B4-BE49-F238E27FC236}">
                    <a16:creationId xmlns:a16="http://schemas.microsoft.com/office/drawing/2014/main" id="{9DA33558-B1C9-57E7-5877-AA20D586DAB1}"/>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D445FA0E-3776-4788-582E-A8B53CABB3D6}"/>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AE6CED6C-CF65-B618-BC24-4F3FCB5EB279}"/>
              </a:ext>
            </a:extLst>
          </p:cNvPr>
          <p:cNvGrpSpPr/>
          <p:nvPr/>
        </p:nvGrpSpPr>
        <p:grpSpPr>
          <a:xfrm>
            <a:off x="582754" y="3413136"/>
            <a:ext cx="765894" cy="766095"/>
            <a:chOff x="10376768" y="3823816"/>
            <a:chExt cx="923646" cy="923888"/>
          </a:xfrm>
          <a:solidFill>
            <a:srgbClr val="282666"/>
          </a:solidFill>
        </p:grpSpPr>
        <p:sp>
          <p:nvSpPr>
            <p:cNvPr id="16" name="Freeform 15">
              <a:extLst>
                <a:ext uri="{FF2B5EF4-FFF2-40B4-BE49-F238E27FC236}">
                  <a16:creationId xmlns:a16="http://schemas.microsoft.com/office/drawing/2014/main" id="{5F68F50C-DFF7-D55C-90D2-A4ABC5EE5456}"/>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5387B2B6-4695-1D47-C41F-2F2AE1213CC7}"/>
                </a:ext>
              </a:extLst>
            </p:cNvPr>
            <p:cNvGrpSpPr/>
            <p:nvPr/>
          </p:nvGrpSpPr>
          <p:grpSpPr>
            <a:xfrm>
              <a:off x="10376768" y="3823816"/>
              <a:ext cx="923646" cy="923888"/>
              <a:chOff x="10376768" y="3823816"/>
              <a:chExt cx="923646" cy="923888"/>
            </a:xfrm>
            <a:grpFill/>
          </p:grpSpPr>
          <p:sp>
            <p:nvSpPr>
              <p:cNvPr id="18" name="Freeform 17">
                <a:extLst>
                  <a:ext uri="{FF2B5EF4-FFF2-40B4-BE49-F238E27FC236}">
                    <a16:creationId xmlns:a16="http://schemas.microsoft.com/office/drawing/2014/main" id="{CC875DB5-2112-E3E6-62B1-55448FFB8454}"/>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559A3AAD-B1CF-C591-29E0-6BB0E32E254A}"/>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F9E4D3E7-58FA-FDF0-7712-630B40EC3198}"/>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8">
            <a:extLst>
              <a:ext uri="{FF2B5EF4-FFF2-40B4-BE49-F238E27FC236}">
                <a16:creationId xmlns:a16="http://schemas.microsoft.com/office/drawing/2014/main" id="{ECD80949-1380-C3EF-EA02-D58B7FCEC976}"/>
              </a:ext>
            </a:extLst>
          </p:cNvPr>
          <p:cNvSpPr txBox="1">
            <a:spLocks/>
          </p:cNvSpPr>
          <p:nvPr/>
        </p:nvSpPr>
        <p:spPr>
          <a:xfrm>
            <a:off x="1547892" y="3506899"/>
            <a:ext cx="6381649" cy="628617"/>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2. IA para a sustentabilidade (15 min)</a:t>
            </a:r>
            <a:endParaRPr lang="en-US" sz="1800" dirty="0"/>
          </a:p>
        </p:txBody>
      </p:sp>
      <p:sp>
        <p:nvSpPr>
          <p:cNvPr id="25" name="Text Placeholder 6">
            <a:extLst>
              <a:ext uri="{FF2B5EF4-FFF2-40B4-BE49-F238E27FC236}">
                <a16:creationId xmlns:a16="http://schemas.microsoft.com/office/drawing/2014/main" id="{6091FDF7-1049-1250-F042-FC7D49489081}"/>
              </a:ext>
            </a:extLst>
          </p:cNvPr>
          <p:cNvSpPr txBox="1">
            <a:spLocks/>
          </p:cNvSpPr>
          <p:nvPr/>
        </p:nvSpPr>
        <p:spPr>
          <a:xfrm>
            <a:off x="801629" y="4278771"/>
            <a:ext cx="6660001" cy="3478409"/>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Use slides para explorar exemplos</a:t>
            </a:r>
          </a:p>
          <a:p>
            <a:pPr>
              <a:lnSpc>
                <a:spcPct val="100000"/>
              </a:lnSpc>
            </a:pPr>
            <a:r>
              <a:rPr lang="en-GB" sz="1400" dirty="0"/>
              <a:t>Climate TRACE: monitorização de emissões</a:t>
            </a:r>
          </a:p>
          <a:p>
            <a:pPr>
              <a:lnSpc>
                <a:spcPct val="100000"/>
              </a:lnSpc>
            </a:pPr>
            <a:r>
              <a:rPr lang="en-GB" sz="1400" dirty="0" err="1"/>
              <a:t>Wildbook</a:t>
            </a:r>
            <a:r>
              <a:rPr lang="en-GB" sz="1400" dirty="0"/>
              <a:t>: proteção de espécies ameaçadas de extinção</a:t>
            </a:r>
          </a:p>
          <a:p>
            <a:pPr>
              <a:lnSpc>
                <a:spcPct val="100000"/>
              </a:lnSpc>
            </a:pPr>
            <a:r>
              <a:rPr lang="en-GB" sz="1400" dirty="0"/>
              <a:t>Bin-e: separação de resíduos com caixotes inteligentes</a:t>
            </a:r>
          </a:p>
          <a:p>
            <a:pPr>
              <a:lnSpc>
                <a:spcPct val="100000"/>
              </a:lnSpc>
            </a:pPr>
            <a:endParaRPr lang="en-GB" sz="1400" dirty="0"/>
          </a:p>
          <a:p>
            <a:pPr>
              <a:lnSpc>
                <a:spcPct val="100000"/>
              </a:lnSpc>
            </a:pPr>
            <a:r>
              <a:rPr lang="en-GB" sz="1400" b="1" dirty="0"/>
              <a:t>Atividade em pequenos grupos</a:t>
            </a:r>
          </a:p>
          <a:p>
            <a:pPr>
              <a:lnSpc>
                <a:spcPct val="100000"/>
              </a:lnSpc>
            </a:pPr>
            <a:r>
              <a:rPr lang="en-GB" sz="1400" dirty="0"/>
              <a:t>“Como a IA poderia ajudar com um desafio ambiental local que lhe interessa?”</a:t>
            </a:r>
          </a:p>
          <a:p>
            <a:pPr>
              <a:lnSpc>
                <a:spcPct val="100000"/>
              </a:lnSpc>
            </a:pPr>
            <a:endParaRPr lang="en-GB" sz="1400" dirty="0"/>
          </a:p>
          <a:p>
            <a:pPr>
              <a:lnSpc>
                <a:spcPct val="100000"/>
              </a:lnSpc>
            </a:pPr>
            <a:r>
              <a:rPr lang="en-GB" sz="1400" dirty="0"/>
              <a:t>Incentive ideias relacionadas ao clima, poluição, biodiversidade, etc.</a:t>
            </a:r>
          </a:p>
          <a:p>
            <a:pPr>
              <a:lnSpc>
                <a:spcPct val="100000"/>
              </a:lnSpc>
            </a:pPr>
            <a:endParaRPr lang="en-GB" sz="1400" dirty="0"/>
          </a:p>
          <a:p>
            <a:pPr>
              <a:lnSpc>
                <a:spcPct val="100000"/>
              </a:lnSpc>
            </a:pPr>
            <a:r>
              <a:rPr lang="en-GB" sz="1400" dirty="0"/>
              <a:t>Partilha: 1–2 minutos por grupo</a:t>
            </a:r>
          </a:p>
        </p:txBody>
      </p:sp>
      <p:sp>
        <p:nvSpPr>
          <p:cNvPr id="8" name="Text Placeholder 7">
            <a:extLst>
              <a:ext uri="{FF2B5EF4-FFF2-40B4-BE49-F238E27FC236}">
                <a16:creationId xmlns:a16="http://schemas.microsoft.com/office/drawing/2014/main" id="{6ADC2968-A368-2B82-E67A-EC0F04AFEAEE}"/>
              </a:ext>
            </a:extLst>
          </p:cNvPr>
          <p:cNvSpPr txBox="1">
            <a:spLocks/>
          </p:cNvSpPr>
          <p:nvPr/>
        </p:nvSpPr>
        <p:spPr>
          <a:xfrm>
            <a:off x="878031" y="7939197"/>
            <a:ext cx="5860909" cy="4258409"/>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Mensagens principais</a:t>
            </a:r>
          </a:p>
          <a:p>
            <a:pPr>
              <a:lnSpc>
                <a:spcPct val="100000"/>
              </a:lnSpc>
            </a:pPr>
            <a:endParaRPr lang="en-GB" sz="600" b="1" dirty="0"/>
          </a:p>
          <a:p>
            <a:pPr marL="342900" indent="-342900">
              <a:lnSpc>
                <a:spcPct val="100000"/>
              </a:lnSpc>
              <a:buFont typeface="Arial" panose="020B0604020202020204" pitchFamily="34" charset="0"/>
              <a:buChar char="•"/>
            </a:pPr>
            <a:r>
              <a:rPr lang="en-GB" sz="1400" dirty="0"/>
              <a:t>A IA já está a ajudar as pessoas a manterem-se mais saudáveis e a detetar doenças precocemente</a:t>
            </a:r>
          </a:p>
          <a:p>
            <a:pPr marL="342900" indent="-342900">
              <a:lnSpc>
                <a:spcPct val="100000"/>
              </a:lnSpc>
              <a:buFont typeface="Arial" panose="020B0604020202020204" pitchFamily="34" charset="0"/>
              <a:buChar char="•"/>
            </a:pPr>
            <a:r>
              <a:rPr lang="en-GB" sz="1400" dirty="0"/>
              <a:t>Ferramentas como </a:t>
            </a:r>
            <a:r>
              <a:rPr lang="en-GB" sz="1400" dirty="0" err="1"/>
              <a:t>o Wysa </a:t>
            </a:r>
            <a:r>
              <a:rPr lang="en-GB" sz="1400" dirty="0"/>
              <a:t>oferecem apoio anónimo à saúde mental</a:t>
            </a:r>
          </a:p>
          <a:p>
            <a:pPr marL="342900" indent="-342900">
              <a:lnSpc>
                <a:spcPct val="100000"/>
              </a:lnSpc>
              <a:buFont typeface="Arial" panose="020B0604020202020204" pitchFamily="34" charset="0"/>
              <a:buChar char="•"/>
            </a:pPr>
            <a:r>
              <a:rPr lang="en-GB" sz="1400" dirty="0"/>
              <a:t>A IA ajuda os médicos, mas também capacita os utilizadores (por meio de dispositivos vestíveis e aplicativos)</a:t>
            </a:r>
          </a:p>
          <a:p>
            <a:pPr>
              <a:lnSpc>
                <a:spcPct val="100000"/>
              </a:lnSpc>
            </a:pPr>
            <a:endParaRPr lang="en-GB" sz="1400" dirty="0"/>
          </a:p>
          <a:p>
            <a:pPr>
              <a:lnSpc>
                <a:spcPct val="100000"/>
              </a:lnSpc>
            </a:pPr>
            <a:r>
              <a:rPr lang="en-GB" sz="1400" b="1" dirty="0"/>
              <a:t>Mini atividade</a:t>
            </a:r>
          </a:p>
          <a:p>
            <a:pPr>
              <a:lnSpc>
                <a:spcPct val="100000"/>
              </a:lnSpc>
            </a:pPr>
            <a:endParaRPr lang="en-GB" sz="600" b="1" dirty="0"/>
          </a:p>
          <a:p>
            <a:pPr>
              <a:lnSpc>
                <a:spcPct val="100000"/>
              </a:lnSpc>
            </a:pPr>
            <a:r>
              <a:rPr lang="en-GB" sz="1400" dirty="0"/>
              <a:t>Pergunte: «Se pudesse criar uma ferramenta de IA para ajudar na saúde mental ou no autocuidado, o que ela faria?»</a:t>
            </a:r>
          </a:p>
          <a:p>
            <a:pPr>
              <a:lnSpc>
                <a:spcPct val="100000"/>
              </a:lnSpc>
            </a:pPr>
            <a:endParaRPr lang="en-GB" sz="1000" dirty="0"/>
          </a:p>
          <a:p>
            <a:pPr>
              <a:lnSpc>
                <a:spcPct val="100000"/>
              </a:lnSpc>
            </a:pPr>
            <a:r>
              <a:rPr lang="en-GB" sz="1400" dirty="0"/>
              <a:t>Use exemplos da </a:t>
            </a:r>
            <a:r>
              <a:rPr lang="en-GB" sz="1400" dirty="0" err="1"/>
              <a:t>Wysa</a:t>
            </a:r>
            <a:r>
              <a:rPr lang="en-GB" sz="1400" dirty="0"/>
              <a:t>, chatbots ou dispositivos vestíveis como inspiração.</a:t>
            </a:r>
            <a:endParaRPr lang="en-US" sz="1400" i="1" dirty="0"/>
          </a:p>
        </p:txBody>
      </p:sp>
      <p:sp>
        <p:nvSpPr>
          <p:cNvPr id="10" name="Text Placeholder 9">
            <a:extLst>
              <a:ext uri="{FF2B5EF4-FFF2-40B4-BE49-F238E27FC236}">
                <a16:creationId xmlns:a16="http://schemas.microsoft.com/office/drawing/2014/main" id="{88987610-A47C-13EA-4924-FCEA6C201BC1}"/>
              </a:ext>
            </a:extLst>
          </p:cNvPr>
          <p:cNvSpPr txBox="1">
            <a:spLocks/>
          </p:cNvSpPr>
          <p:nvPr/>
        </p:nvSpPr>
        <p:spPr>
          <a:xfrm>
            <a:off x="1569989" y="7128332"/>
            <a:ext cx="5266746" cy="604874"/>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it-IT" sz="1800"/>
              <a:t>3. IA na área da saúde (15 min)</a:t>
            </a:r>
            <a:endParaRPr lang="en-GB" sz="1800" dirty="0"/>
          </a:p>
        </p:txBody>
      </p:sp>
      <p:cxnSp>
        <p:nvCxnSpPr>
          <p:cNvPr id="21" name="Straight Connector 20">
            <a:extLst>
              <a:ext uri="{FF2B5EF4-FFF2-40B4-BE49-F238E27FC236}">
                <a16:creationId xmlns:a16="http://schemas.microsoft.com/office/drawing/2014/main" id="{ED14F12D-7140-720D-8DFC-E5B14DE83A42}"/>
              </a:ext>
            </a:extLst>
          </p:cNvPr>
          <p:cNvCxnSpPr>
            <a:cxnSpLocks/>
          </p:cNvCxnSpPr>
          <p:nvPr/>
        </p:nvCxnSpPr>
        <p:spPr>
          <a:xfrm>
            <a:off x="1333934" y="7607637"/>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1382DAA9-D31B-FEE0-0519-0038C26ABB90}"/>
              </a:ext>
            </a:extLst>
          </p:cNvPr>
          <p:cNvGrpSpPr/>
          <p:nvPr/>
        </p:nvGrpSpPr>
        <p:grpSpPr>
          <a:xfrm>
            <a:off x="582754" y="7049508"/>
            <a:ext cx="763272" cy="762523"/>
            <a:chOff x="10376768" y="2334933"/>
            <a:chExt cx="920484" cy="919581"/>
          </a:xfrm>
          <a:solidFill>
            <a:srgbClr val="282666"/>
          </a:solidFill>
        </p:grpSpPr>
        <p:sp>
          <p:nvSpPr>
            <p:cNvPr id="24" name="Freeform 5">
              <a:extLst>
                <a:ext uri="{FF2B5EF4-FFF2-40B4-BE49-F238E27FC236}">
                  <a16:creationId xmlns:a16="http://schemas.microsoft.com/office/drawing/2014/main" id="{9A771DFC-655B-E95E-14D3-19B050524AAD}"/>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6" name="Freeform 10">
              <a:extLst>
                <a:ext uri="{FF2B5EF4-FFF2-40B4-BE49-F238E27FC236}">
                  <a16:creationId xmlns:a16="http://schemas.microsoft.com/office/drawing/2014/main" id="{CCC27107-A721-AB0A-127C-44D28C07BD40}"/>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7" name="Graphic 2">
              <a:extLst>
                <a:ext uri="{FF2B5EF4-FFF2-40B4-BE49-F238E27FC236}">
                  <a16:creationId xmlns:a16="http://schemas.microsoft.com/office/drawing/2014/main" id="{7C1F8C7F-666D-CB0B-A5EE-BE06C6B1A946}"/>
                </a:ext>
              </a:extLst>
            </p:cNvPr>
            <p:cNvGrpSpPr/>
            <p:nvPr/>
          </p:nvGrpSpPr>
          <p:grpSpPr>
            <a:xfrm>
              <a:off x="10376768" y="2334933"/>
              <a:ext cx="920484" cy="919581"/>
              <a:chOff x="10376768" y="2334933"/>
              <a:chExt cx="920484" cy="919581"/>
            </a:xfrm>
            <a:grpFill/>
          </p:grpSpPr>
          <p:sp>
            <p:nvSpPr>
              <p:cNvPr id="28" name="Freeform 12">
                <a:extLst>
                  <a:ext uri="{FF2B5EF4-FFF2-40B4-BE49-F238E27FC236}">
                    <a16:creationId xmlns:a16="http://schemas.microsoft.com/office/drawing/2014/main" id="{558368F9-1E48-1481-6B0F-7AA49C89DE13}"/>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9" name="Freeform 13">
                <a:extLst>
                  <a:ext uri="{FF2B5EF4-FFF2-40B4-BE49-F238E27FC236}">
                    <a16:creationId xmlns:a16="http://schemas.microsoft.com/office/drawing/2014/main" id="{263DDD90-DD44-6D16-AF72-DC444B39370D}"/>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116579364"/>
      </p:ext>
    </p:extLst>
  </p:cSld>
  <p:clrMapOvr>
    <a:masterClrMapping/>
  </p:clrMapOvr>
</p:sld>
</file>

<file path=ppt/slides/slide4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FBA28-0D96-D5A0-7331-A2817C06FC1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B4C065-BB6B-DBCA-65EE-0D9442E53B2C}"/>
              </a:ext>
            </a:extLst>
          </p:cNvPr>
          <p:cNvSpPr>
            <a:spLocks noGrp="1"/>
          </p:cNvSpPr>
          <p:nvPr>
            <p:ph type="sldNum" sz="quarter" idx="4"/>
          </p:nvPr>
        </p:nvSpPr>
        <p:spPr/>
        <p:txBody>
          <a:bodyPr/>
          <a:lstStyle/>
          <a:p>
            <a:fld id="{9C527BFA-2C0E-4CEC-B6A5-913A56FEF4B4}" type="slidenum">
              <a:rPr lang="fr-CA" smtClean="0"/>
              <a:t>45</a:t>
            </a:fld>
            <a:endParaRPr lang="fr-CA" dirty="0"/>
          </a:p>
        </p:txBody>
      </p:sp>
      <p:sp>
        <p:nvSpPr>
          <p:cNvPr id="7" name="Text Placeholder 6">
            <a:extLst>
              <a:ext uri="{FF2B5EF4-FFF2-40B4-BE49-F238E27FC236}">
                <a16:creationId xmlns:a16="http://schemas.microsoft.com/office/drawing/2014/main" id="{26E06D35-0B7F-21D4-C9A1-3340C4A93666}"/>
              </a:ext>
            </a:extLst>
          </p:cNvPr>
          <p:cNvSpPr>
            <a:spLocks noGrp="1"/>
          </p:cNvSpPr>
          <p:nvPr>
            <p:ph type="body" sz="quarter" idx="32"/>
          </p:nvPr>
        </p:nvSpPr>
        <p:spPr>
          <a:xfrm>
            <a:off x="743867" y="1674460"/>
            <a:ext cx="6697687" cy="3396807"/>
          </a:xfrm>
        </p:spPr>
        <p:txBody>
          <a:bodyPr numCol="1"/>
          <a:lstStyle/>
          <a:p>
            <a:pPr>
              <a:lnSpc>
                <a:spcPct val="100000"/>
              </a:lnSpc>
            </a:pPr>
            <a:r>
              <a:rPr lang="en-GB" sz="1400" b="1" dirty="0"/>
              <a:t>Use exemplos dos slides</a:t>
            </a:r>
          </a:p>
          <a:p>
            <a:pPr>
              <a:lnSpc>
                <a:spcPct val="100000"/>
              </a:lnSpc>
            </a:pPr>
            <a:endParaRPr lang="en-GB" sz="1400" b="1" dirty="0"/>
          </a:p>
          <a:p>
            <a:pPr>
              <a:lnSpc>
                <a:spcPct val="100000"/>
              </a:lnSpc>
            </a:pPr>
            <a:r>
              <a:rPr lang="en-GB" sz="1400" dirty="0"/>
              <a:t>Pessoas com deficiência (assistentes de voz, casas inteligentes)</a:t>
            </a:r>
          </a:p>
          <a:p>
            <a:pPr>
              <a:lnSpc>
                <a:spcPct val="100000"/>
              </a:lnSpc>
            </a:pPr>
            <a:r>
              <a:rPr lang="en-GB" sz="1400" dirty="0"/>
              <a:t>Ferramentas linguísticas (Google Translate, DeepL)</a:t>
            </a:r>
          </a:p>
          <a:p>
            <a:pPr>
              <a:lnSpc>
                <a:spcPct val="100000"/>
              </a:lnSpc>
            </a:pPr>
            <a:r>
              <a:rPr lang="en-GB" sz="1400" dirty="0"/>
              <a:t>Alunos neurodiversos (Immersive Reader, </a:t>
            </a:r>
            <a:r>
              <a:rPr lang="en-GB" sz="1400" dirty="0" err="1"/>
              <a:t>Khanamigo</a:t>
            </a:r>
            <a:r>
              <a:rPr lang="en-GB" sz="1400" dirty="0"/>
              <a:t>)</a:t>
            </a:r>
          </a:p>
          <a:p>
            <a:pPr>
              <a:lnSpc>
                <a:spcPct val="100000"/>
              </a:lnSpc>
            </a:pPr>
            <a:endParaRPr lang="en-GB" sz="1400" dirty="0"/>
          </a:p>
          <a:p>
            <a:pPr>
              <a:lnSpc>
                <a:spcPct val="100000"/>
              </a:lnSpc>
            </a:pPr>
            <a:r>
              <a:rPr lang="en-GB" sz="1400" b="1" dirty="0"/>
              <a:t>Sugestão para reflexão</a:t>
            </a:r>
          </a:p>
          <a:p>
            <a:pPr>
              <a:lnSpc>
                <a:spcPct val="100000"/>
              </a:lnSpc>
            </a:pPr>
            <a:endParaRPr lang="en-GB" sz="1400" b="1" dirty="0"/>
          </a:p>
          <a:p>
            <a:pPr>
              <a:lnSpc>
                <a:spcPct val="100000"/>
              </a:lnSpc>
            </a:pPr>
            <a:r>
              <a:rPr lang="en-GB" sz="1400" dirty="0"/>
              <a:t>«Como a tecnologia pode ser projetada para funcionar para mais pessoas, e não para menos?»</a:t>
            </a:r>
          </a:p>
          <a:p>
            <a:pPr>
              <a:lnSpc>
                <a:spcPct val="100000"/>
              </a:lnSpc>
            </a:pPr>
            <a:endParaRPr lang="en-GB" sz="1400" b="1" dirty="0"/>
          </a:p>
          <a:p>
            <a:pPr>
              <a:lnSpc>
                <a:spcPct val="100000"/>
              </a:lnSpc>
            </a:pPr>
            <a:r>
              <a:rPr lang="en-GB" sz="1400" b="1" dirty="0"/>
              <a:t>Tarefa em grupo (opcional) – </a:t>
            </a:r>
            <a:r>
              <a:rPr lang="en-GB" sz="1400" dirty="0"/>
              <a:t>Explore ferramentas e escreva breves descrições sobre como elas apoiam a inclusão.</a:t>
            </a:r>
            <a:endParaRPr lang="en-US" sz="800" i="1" dirty="0"/>
          </a:p>
        </p:txBody>
      </p:sp>
      <p:sp>
        <p:nvSpPr>
          <p:cNvPr id="9" name="Text Placeholder 8">
            <a:extLst>
              <a:ext uri="{FF2B5EF4-FFF2-40B4-BE49-F238E27FC236}">
                <a16:creationId xmlns:a16="http://schemas.microsoft.com/office/drawing/2014/main" id="{90368B7D-4499-4B09-F06A-577EFB4560EE}"/>
              </a:ext>
            </a:extLst>
          </p:cNvPr>
          <p:cNvSpPr>
            <a:spLocks noGrp="1"/>
          </p:cNvSpPr>
          <p:nvPr>
            <p:ph type="body" sz="quarter" idx="38"/>
          </p:nvPr>
        </p:nvSpPr>
        <p:spPr>
          <a:xfrm>
            <a:off x="1355732" y="601631"/>
            <a:ext cx="6085822" cy="558129"/>
          </a:xfrm>
        </p:spPr>
        <p:txBody>
          <a:bodyPr/>
          <a:lstStyle/>
          <a:p>
            <a:r>
              <a:rPr lang="it-IT" sz="1800" b="1" dirty="0"/>
              <a:t>4. IA para inclusão e acessibilidade (15 min</a:t>
            </a:r>
            <a:r>
              <a:rPr lang="it-IT" b="1" dirty="0"/>
              <a:t>)</a:t>
            </a:r>
            <a:endParaRPr lang="en-GB" b="1" dirty="0"/>
          </a:p>
        </p:txBody>
      </p:sp>
      <p:cxnSp>
        <p:nvCxnSpPr>
          <p:cNvPr id="3" name="Straight Connector 2">
            <a:extLst>
              <a:ext uri="{FF2B5EF4-FFF2-40B4-BE49-F238E27FC236}">
                <a16:creationId xmlns:a16="http://schemas.microsoft.com/office/drawing/2014/main" id="{82AB9AA1-AA95-91B0-8384-60D39F6FF144}"/>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A930514-3AD0-C270-C9F6-7BD95530320D}"/>
              </a:ext>
            </a:extLst>
          </p:cNvPr>
          <p:cNvCxnSpPr>
            <a:cxnSpLocks/>
          </p:cNvCxnSpPr>
          <p:nvPr/>
        </p:nvCxnSpPr>
        <p:spPr>
          <a:xfrm>
            <a:off x="1131165" y="5938351"/>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90C456E-9910-C3E2-FF74-DA1EAC84BBCA}"/>
              </a:ext>
            </a:extLst>
          </p:cNvPr>
          <p:cNvGrpSpPr/>
          <p:nvPr/>
        </p:nvGrpSpPr>
        <p:grpSpPr>
          <a:xfrm>
            <a:off x="419993" y="54056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E96B7A42-C9E2-3D9D-3C53-049BE3C9DA6F}"/>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8D9BA53B-69CF-3E11-9A8E-C703D7C09B55}"/>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F3145B1A-FDFF-2867-97F8-488931A75487}"/>
                </a:ext>
              </a:extLst>
            </p:cNvPr>
            <p:cNvGrpSpPr/>
            <p:nvPr/>
          </p:nvGrpSpPr>
          <p:grpSpPr>
            <a:xfrm>
              <a:off x="10376768" y="2334933"/>
              <a:ext cx="920484" cy="919581"/>
              <a:chOff x="10376768" y="2334933"/>
              <a:chExt cx="920484" cy="919581"/>
            </a:xfrm>
            <a:grpFill/>
          </p:grpSpPr>
          <p:sp>
            <p:nvSpPr>
              <p:cNvPr id="13" name="Freeform 12">
                <a:extLst>
                  <a:ext uri="{FF2B5EF4-FFF2-40B4-BE49-F238E27FC236}">
                    <a16:creationId xmlns:a16="http://schemas.microsoft.com/office/drawing/2014/main" id="{9D71563B-9F4E-D692-1D0D-3486CA74EFFD}"/>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7F15B902-31D3-0830-E5CE-66721CF46650}"/>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48038EBF-6EEF-CC8A-1E22-7DCC7583E87A}"/>
              </a:ext>
            </a:extLst>
          </p:cNvPr>
          <p:cNvGrpSpPr/>
          <p:nvPr/>
        </p:nvGrpSpPr>
        <p:grpSpPr>
          <a:xfrm>
            <a:off x="567798" y="5390240"/>
            <a:ext cx="765894" cy="766095"/>
            <a:chOff x="10376768" y="3823816"/>
            <a:chExt cx="923646" cy="923888"/>
          </a:xfrm>
          <a:solidFill>
            <a:srgbClr val="282666"/>
          </a:solidFill>
        </p:grpSpPr>
        <p:sp>
          <p:nvSpPr>
            <p:cNvPr id="16" name="Freeform 15">
              <a:extLst>
                <a:ext uri="{FF2B5EF4-FFF2-40B4-BE49-F238E27FC236}">
                  <a16:creationId xmlns:a16="http://schemas.microsoft.com/office/drawing/2014/main" id="{60146C3D-E61B-FD61-0D9D-62EAB5A06BD0}"/>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29B2E55A-EEB5-7571-118E-227C45C3C574}"/>
                </a:ext>
              </a:extLst>
            </p:cNvPr>
            <p:cNvGrpSpPr/>
            <p:nvPr/>
          </p:nvGrpSpPr>
          <p:grpSpPr>
            <a:xfrm>
              <a:off x="10376768" y="3823816"/>
              <a:ext cx="923646" cy="923888"/>
              <a:chOff x="10376768" y="3823816"/>
              <a:chExt cx="923646" cy="923888"/>
            </a:xfrm>
            <a:grpFill/>
          </p:grpSpPr>
          <p:sp>
            <p:nvSpPr>
              <p:cNvPr id="18" name="Freeform 17">
                <a:extLst>
                  <a:ext uri="{FF2B5EF4-FFF2-40B4-BE49-F238E27FC236}">
                    <a16:creationId xmlns:a16="http://schemas.microsoft.com/office/drawing/2014/main" id="{9C900B98-2C77-4F58-2FC1-FE07AFD82E69}"/>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B7BBD3AE-FA24-9056-E75D-A9DB71E6DF29}"/>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87A79D3D-E5EA-7B23-3C85-3B078ADE514A}"/>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8">
            <a:extLst>
              <a:ext uri="{FF2B5EF4-FFF2-40B4-BE49-F238E27FC236}">
                <a16:creationId xmlns:a16="http://schemas.microsoft.com/office/drawing/2014/main" id="{94985B6F-E36F-E2C2-E823-4F3412D9BA3E}"/>
              </a:ext>
            </a:extLst>
          </p:cNvPr>
          <p:cNvSpPr txBox="1">
            <a:spLocks/>
          </p:cNvSpPr>
          <p:nvPr/>
        </p:nvSpPr>
        <p:spPr>
          <a:xfrm>
            <a:off x="1441583" y="5300405"/>
            <a:ext cx="6381649" cy="628617"/>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5. Desafio de pesquisa rápida - IA inclusiva (10 min)</a:t>
            </a:r>
            <a:endParaRPr lang="en-US" sz="1800" dirty="0"/>
          </a:p>
        </p:txBody>
      </p:sp>
      <p:sp>
        <p:nvSpPr>
          <p:cNvPr id="25" name="Text Placeholder 6">
            <a:extLst>
              <a:ext uri="{FF2B5EF4-FFF2-40B4-BE49-F238E27FC236}">
                <a16:creationId xmlns:a16="http://schemas.microsoft.com/office/drawing/2014/main" id="{08528F99-79EF-E6FC-C7C4-EF554AFA24CD}"/>
              </a:ext>
            </a:extLst>
          </p:cNvPr>
          <p:cNvSpPr txBox="1">
            <a:spLocks/>
          </p:cNvSpPr>
          <p:nvPr/>
        </p:nvSpPr>
        <p:spPr>
          <a:xfrm>
            <a:off x="743867" y="6631188"/>
            <a:ext cx="6660001" cy="3478409"/>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Instruções</a:t>
            </a:r>
          </a:p>
          <a:p>
            <a:pPr>
              <a:lnSpc>
                <a:spcPct val="100000"/>
              </a:lnSpc>
            </a:pPr>
            <a:endParaRPr lang="en-GB" sz="1400" b="1" dirty="0"/>
          </a:p>
          <a:p>
            <a:pPr>
              <a:lnSpc>
                <a:spcPct val="100000"/>
              </a:lnSpc>
            </a:pPr>
            <a:r>
              <a:rPr lang="en-GB" sz="1400" dirty="0"/>
              <a:t>Em pequenos grupos, pesquisem ou debatem 1–2 ferramentas que apoiam a inclusão/acessibilidade.</a:t>
            </a:r>
          </a:p>
          <a:p>
            <a:pPr>
              <a:lnSpc>
                <a:spcPct val="100000"/>
              </a:lnSpc>
            </a:pPr>
            <a:endParaRPr lang="en-GB" sz="1400" dirty="0"/>
          </a:p>
          <a:p>
            <a:pPr>
              <a:lnSpc>
                <a:spcPct val="100000"/>
              </a:lnSpc>
            </a:pPr>
            <a:r>
              <a:rPr lang="en-GB" sz="1400" dirty="0"/>
              <a:t>Os exemplos podem incluir leitores de ecrã com IA, aplicações que transcrevem a fala ou próteses inteligentes.</a:t>
            </a:r>
          </a:p>
          <a:p>
            <a:pPr>
              <a:lnSpc>
                <a:spcPct val="100000"/>
              </a:lnSpc>
            </a:pPr>
            <a:endParaRPr lang="en-GB" sz="1400" dirty="0"/>
          </a:p>
          <a:p>
            <a:pPr>
              <a:lnSpc>
                <a:spcPct val="100000"/>
              </a:lnSpc>
            </a:pPr>
            <a:r>
              <a:rPr lang="en-GB" sz="1400" b="1" dirty="0"/>
              <a:t>Se não houver tecnologia disponível</a:t>
            </a:r>
          </a:p>
          <a:p>
            <a:pPr>
              <a:lnSpc>
                <a:spcPct val="100000"/>
              </a:lnSpc>
            </a:pPr>
            <a:endParaRPr lang="en-GB" sz="1400" b="1" dirty="0"/>
          </a:p>
          <a:p>
            <a:pPr>
              <a:lnSpc>
                <a:spcPct val="100000"/>
              </a:lnSpc>
            </a:pPr>
            <a:r>
              <a:rPr lang="en-GB" sz="1400" dirty="0"/>
              <a:t>Forneça 6 a 8 exemplos impressos e peça aos grupos para combinar ferramenta &gt; utilizador &gt; benefício.</a:t>
            </a:r>
          </a:p>
        </p:txBody>
      </p:sp>
    </p:spTree>
    <p:extLst>
      <p:ext uri="{BB962C8B-B14F-4D97-AF65-F5344CB8AC3E}">
        <p14:creationId xmlns:p14="http://schemas.microsoft.com/office/powerpoint/2010/main" val="2310331503"/>
      </p:ext>
    </p:extLst>
  </p:cSld>
  <p:clrMapOvr>
    <a:masterClrMapping/>
  </p:clrMapOvr>
</p:sld>
</file>

<file path=ppt/slides/slide4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90594-B9BD-8B27-49CB-8AE18F3A2AB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E51CF8-CC8E-A4AC-0E7A-7C10BD36937B}"/>
              </a:ext>
            </a:extLst>
          </p:cNvPr>
          <p:cNvSpPr>
            <a:spLocks noGrp="1"/>
          </p:cNvSpPr>
          <p:nvPr>
            <p:ph type="sldNum" sz="quarter" idx="4"/>
          </p:nvPr>
        </p:nvSpPr>
        <p:spPr/>
        <p:txBody>
          <a:bodyPr/>
          <a:lstStyle/>
          <a:p>
            <a:fld id="{9C527BFA-2C0E-4CEC-B6A5-913A56FEF4B4}" type="slidenum">
              <a:rPr lang="fr-CA" smtClean="0"/>
              <a:t>46</a:t>
            </a:fld>
            <a:endParaRPr lang="fr-CA" dirty="0"/>
          </a:p>
        </p:txBody>
      </p:sp>
      <p:sp>
        <p:nvSpPr>
          <p:cNvPr id="8" name="Text Placeholder 7">
            <a:extLst>
              <a:ext uri="{FF2B5EF4-FFF2-40B4-BE49-F238E27FC236}">
                <a16:creationId xmlns:a16="http://schemas.microsoft.com/office/drawing/2014/main" id="{30198EB9-9D6E-F162-D227-98AF3459FD40}"/>
              </a:ext>
            </a:extLst>
          </p:cNvPr>
          <p:cNvSpPr>
            <a:spLocks noGrp="1"/>
          </p:cNvSpPr>
          <p:nvPr>
            <p:ph type="body" sz="quarter" idx="32"/>
          </p:nvPr>
        </p:nvSpPr>
        <p:spPr>
          <a:xfrm>
            <a:off x="985231" y="1550368"/>
            <a:ext cx="6154270" cy="4515152"/>
          </a:xfrm>
        </p:spPr>
        <p:txBody>
          <a:bodyPr numCol="1"/>
          <a:lstStyle/>
          <a:p>
            <a:pPr>
              <a:lnSpc>
                <a:spcPct val="100000"/>
              </a:lnSpc>
            </a:pPr>
            <a:r>
              <a:rPr lang="en-GB" sz="1400" dirty="0"/>
              <a:t>O objetivo é permitir que as jovens reflitam sobre as mulheres líderes em IA e relacionem o trabalho delas com as suas próprias ideias.</a:t>
            </a:r>
          </a:p>
          <a:p>
            <a:pPr>
              <a:lnSpc>
                <a:spcPct val="100000"/>
              </a:lnSpc>
            </a:pPr>
            <a:endParaRPr lang="en-GB" sz="1400" dirty="0"/>
          </a:p>
          <a:p>
            <a:pPr>
              <a:lnSpc>
                <a:spcPct val="100000"/>
              </a:lnSpc>
            </a:pPr>
            <a:r>
              <a:rPr lang="en-GB" sz="1400" b="1" dirty="0"/>
              <a:t>Instruções</a:t>
            </a:r>
          </a:p>
          <a:p>
            <a:pPr>
              <a:lnSpc>
                <a:spcPct val="100000"/>
              </a:lnSpc>
            </a:pPr>
            <a:r>
              <a:rPr lang="en-GB" sz="1400" dirty="0"/>
              <a:t>Em pares, escolham uma mulher do módulo (ou pesquisem outra).</a:t>
            </a:r>
          </a:p>
          <a:p>
            <a:pPr>
              <a:lnSpc>
                <a:spcPct val="100000"/>
              </a:lnSpc>
            </a:pPr>
            <a:endParaRPr lang="en-GB" sz="1400" dirty="0"/>
          </a:p>
          <a:p>
            <a:pPr>
              <a:lnSpc>
                <a:spcPct val="100000"/>
              </a:lnSpc>
            </a:pPr>
            <a:r>
              <a:rPr lang="en-GB" sz="1400" dirty="0"/>
              <a:t>Criem um cartaz com</a:t>
            </a:r>
          </a:p>
          <a:p>
            <a:pPr marL="342900" indent="-342900">
              <a:lnSpc>
                <a:spcPct val="100000"/>
              </a:lnSpc>
              <a:buFont typeface="Arial" panose="020B0604020202020204" pitchFamily="34" charset="0"/>
              <a:buChar char="•"/>
            </a:pPr>
            <a:r>
              <a:rPr lang="en-GB" sz="1400" dirty="0"/>
              <a:t>Nome e função</a:t>
            </a:r>
          </a:p>
          <a:p>
            <a:pPr marL="342900" indent="-342900">
              <a:lnSpc>
                <a:spcPct val="100000"/>
              </a:lnSpc>
              <a:buFont typeface="Arial" panose="020B0604020202020204" pitchFamily="34" charset="0"/>
              <a:buChar char="•"/>
            </a:pPr>
            <a:r>
              <a:rPr lang="en-GB" sz="1400" dirty="0"/>
              <a:t>Problema que ela está a resolver</a:t>
            </a:r>
          </a:p>
          <a:p>
            <a:pPr marL="342900" indent="-342900">
              <a:lnSpc>
                <a:spcPct val="100000"/>
              </a:lnSpc>
              <a:buFont typeface="Arial" panose="020B0604020202020204" pitchFamily="34" charset="0"/>
              <a:buChar char="•"/>
            </a:pPr>
            <a:r>
              <a:rPr lang="en-GB" sz="1400" dirty="0"/>
              <a:t>Por que o seu trabalho é inspirador</a:t>
            </a:r>
          </a:p>
          <a:p>
            <a:pPr marL="342900" indent="-342900">
              <a:lnSpc>
                <a:spcPct val="100000"/>
              </a:lnSpc>
              <a:buFont typeface="Arial" panose="020B0604020202020204" pitchFamily="34" charset="0"/>
              <a:buChar char="•"/>
            </a:pPr>
            <a:r>
              <a:rPr lang="en-GB" sz="1400" dirty="0"/>
              <a:t>Uma forma de usar a IA para o bem</a:t>
            </a:r>
          </a:p>
          <a:p>
            <a:pPr>
              <a:lnSpc>
                <a:spcPct val="100000"/>
              </a:lnSpc>
            </a:pPr>
            <a:endParaRPr lang="en-GB" sz="1400" dirty="0"/>
          </a:p>
          <a:p>
            <a:pPr>
              <a:lnSpc>
                <a:spcPct val="100000"/>
              </a:lnSpc>
            </a:pPr>
            <a:r>
              <a:rPr lang="en-GB" sz="1400" dirty="0"/>
              <a:t>Dica</a:t>
            </a:r>
            <a:r>
              <a:rPr lang="en-GB" sz="1400" b="1" dirty="0"/>
              <a:t>:</a:t>
            </a:r>
            <a:r>
              <a:rPr lang="en-GB" sz="1400" dirty="0"/>
              <a:t> pode ser um cartaz físico ou um slide/página digital</a:t>
            </a:r>
            <a:r>
              <a:rPr lang="en-GB" sz="2200" dirty="0"/>
              <a:t>.</a:t>
            </a:r>
            <a:endParaRPr lang="en-US" sz="2200" i="1" dirty="0"/>
          </a:p>
        </p:txBody>
      </p:sp>
      <p:sp>
        <p:nvSpPr>
          <p:cNvPr id="10" name="Text Placeholder 9">
            <a:extLst>
              <a:ext uri="{FF2B5EF4-FFF2-40B4-BE49-F238E27FC236}">
                <a16:creationId xmlns:a16="http://schemas.microsoft.com/office/drawing/2014/main" id="{55242BBF-C92B-02DF-32FD-23A906376090}"/>
              </a:ext>
            </a:extLst>
          </p:cNvPr>
          <p:cNvSpPr>
            <a:spLocks noGrp="1"/>
          </p:cNvSpPr>
          <p:nvPr>
            <p:ph type="body" sz="quarter" idx="38"/>
          </p:nvPr>
        </p:nvSpPr>
        <p:spPr>
          <a:xfrm>
            <a:off x="1346267" y="677723"/>
            <a:ext cx="5698775" cy="683698"/>
          </a:xfrm>
        </p:spPr>
        <p:txBody>
          <a:bodyPr/>
          <a:lstStyle/>
          <a:p>
            <a:r>
              <a:rPr lang="it-IT" sz="1800" b="1" dirty="0"/>
              <a:t>6. Atividade Cartaz do agente de mudança (20 min)</a:t>
            </a:r>
            <a:endParaRPr lang="en-GB" sz="1800" b="1" dirty="0"/>
          </a:p>
        </p:txBody>
      </p:sp>
      <p:pic>
        <p:nvPicPr>
          <p:cNvPr id="13" name="Picture Placeholder 12">
            <a:extLst>
              <a:ext uri="{FF2B5EF4-FFF2-40B4-BE49-F238E27FC236}">
                <a16:creationId xmlns:a16="http://schemas.microsoft.com/office/drawing/2014/main" id="{8B6F5129-67AE-909A-B37C-FC29B61B7442}"/>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a:stretch/>
        </p:blipFill>
        <p:spPr>
          <a:xfrm>
            <a:off x="-1" y="5037184"/>
            <a:ext cx="7045043" cy="4027874"/>
          </a:xfrm>
        </p:spPr>
      </p:pic>
      <p:cxnSp>
        <p:nvCxnSpPr>
          <p:cNvPr id="14" name="Straight Connector 13">
            <a:extLst>
              <a:ext uri="{FF2B5EF4-FFF2-40B4-BE49-F238E27FC236}">
                <a16:creationId xmlns:a16="http://schemas.microsoft.com/office/drawing/2014/main" id="{CE193F2F-F82C-AFB5-AE43-D0262315C3C3}"/>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1FC52BDD-D3D1-D890-F99B-1C6DA244037C}"/>
              </a:ext>
            </a:extLst>
          </p:cNvPr>
          <p:cNvGrpSpPr/>
          <p:nvPr/>
        </p:nvGrpSpPr>
        <p:grpSpPr>
          <a:xfrm>
            <a:off x="35903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9E8368AE-7096-E933-6EDC-CA52834ABE1B}"/>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0F73F3B8-955C-DF07-2CF1-DAC70CBA0136}"/>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C156E7D9-0C1E-BF94-0DBA-99A785B57707}"/>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92629731-9A62-78DA-07A6-60809CBDD203}"/>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5548AAD7-DB01-B8E1-3FE3-3959778B1ED0}"/>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129817812"/>
      </p:ext>
    </p:extLst>
  </p:cSld>
  <p:clrMapOvr>
    <a:masterClrMapping/>
  </p:clrMapOvr>
</p:sld>
</file>

<file path=ppt/slides/slide4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A487E-B361-7B71-E17A-590ACC06255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B9B303-A17C-EF9C-F09A-0B13C1606F54}"/>
              </a:ext>
            </a:extLst>
          </p:cNvPr>
          <p:cNvSpPr>
            <a:spLocks noGrp="1"/>
          </p:cNvSpPr>
          <p:nvPr>
            <p:ph type="sldNum" sz="quarter" idx="4"/>
          </p:nvPr>
        </p:nvSpPr>
        <p:spPr/>
        <p:txBody>
          <a:bodyPr/>
          <a:lstStyle/>
          <a:p>
            <a:fld id="{9C527BFA-2C0E-4CEC-B6A5-913A56FEF4B4}" type="slidenum">
              <a:rPr lang="fr-CA" smtClean="0"/>
              <a:t>47</a:t>
            </a:fld>
            <a:endParaRPr lang="fr-CA" dirty="0"/>
          </a:p>
        </p:txBody>
      </p:sp>
      <p:sp>
        <p:nvSpPr>
          <p:cNvPr id="8" name="Text Placeholder 7">
            <a:extLst>
              <a:ext uri="{FF2B5EF4-FFF2-40B4-BE49-F238E27FC236}">
                <a16:creationId xmlns:a16="http://schemas.microsoft.com/office/drawing/2014/main" id="{CF0B20C5-8A42-703F-D4B2-424124D85F1C}"/>
              </a:ext>
            </a:extLst>
          </p:cNvPr>
          <p:cNvSpPr>
            <a:spLocks noGrp="1"/>
          </p:cNvSpPr>
          <p:nvPr>
            <p:ph type="body" sz="quarter" idx="32"/>
          </p:nvPr>
        </p:nvSpPr>
        <p:spPr>
          <a:xfrm>
            <a:off x="892801" y="1550367"/>
            <a:ext cx="6246700" cy="6460576"/>
          </a:xfrm>
        </p:spPr>
        <p:txBody>
          <a:bodyPr numCol="1"/>
          <a:lstStyle/>
          <a:p>
            <a:pPr>
              <a:lnSpc>
                <a:spcPct val="100000"/>
              </a:lnSpc>
            </a:pPr>
            <a:r>
              <a:rPr lang="en-GB" sz="1400" dirty="0"/>
              <a:t>O objetivo é ajudar as jovens a se verem como criadoras de IA, e não apenas usuárias.</a:t>
            </a:r>
          </a:p>
          <a:p>
            <a:pPr>
              <a:lnSpc>
                <a:spcPct val="100000"/>
              </a:lnSpc>
            </a:pPr>
            <a:endParaRPr lang="en-GB" sz="1400" dirty="0"/>
          </a:p>
          <a:p>
            <a:pPr>
              <a:lnSpc>
                <a:spcPct val="100000"/>
              </a:lnSpc>
            </a:pPr>
            <a:r>
              <a:rPr lang="en-GB" sz="1400" b="1" dirty="0"/>
              <a:t>Instruções</a:t>
            </a:r>
          </a:p>
          <a:p>
            <a:pPr>
              <a:lnSpc>
                <a:spcPct val="100000"/>
              </a:lnSpc>
            </a:pPr>
            <a:endParaRPr lang="en-GB" sz="1400" dirty="0"/>
          </a:p>
          <a:p>
            <a:pPr>
              <a:lnSpc>
                <a:spcPct val="100000"/>
              </a:lnSpc>
            </a:pPr>
            <a:r>
              <a:rPr lang="en-GB" sz="1400" dirty="0"/>
              <a:t>Em equipas de 2 a 4 pessoas, escolham um problema do mundo real.</a:t>
            </a:r>
          </a:p>
          <a:p>
            <a:pPr>
              <a:lnSpc>
                <a:spcPct val="100000"/>
              </a:lnSpc>
            </a:pPr>
            <a:r>
              <a:rPr lang="en-GB" sz="1400" dirty="0"/>
              <a:t>Conceba uma solução básica de IA. </a:t>
            </a:r>
          </a:p>
          <a:p>
            <a:pPr>
              <a:lnSpc>
                <a:spcPct val="100000"/>
              </a:lnSpc>
            </a:pPr>
            <a:endParaRPr lang="en-GB" sz="1400" dirty="0"/>
          </a:p>
          <a:p>
            <a:pPr>
              <a:lnSpc>
                <a:spcPct val="100000"/>
              </a:lnSpc>
            </a:pPr>
            <a:r>
              <a:rPr lang="en-GB" sz="1400" b="1" dirty="0"/>
              <a:t>Utilizem esta estrutura</a:t>
            </a:r>
          </a:p>
          <a:p>
            <a:pPr>
              <a:lnSpc>
                <a:spcPct val="100000"/>
              </a:lnSpc>
            </a:pPr>
            <a:r>
              <a:rPr lang="en-GB" sz="1400" dirty="0"/>
              <a:t>Problema</a:t>
            </a:r>
          </a:p>
          <a:p>
            <a:pPr>
              <a:lnSpc>
                <a:spcPct val="100000"/>
              </a:lnSpc>
            </a:pPr>
            <a:r>
              <a:rPr lang="en-GB" sz="1400" dirty="0"/>
              <a:t>A quem ajuda</a:t>
            </a:r>
          </a:p>
          <a:p>
            <a:pPr>
              <a:lnSpc>
                <a:spcPct val="100000"/>
              </a:lnSpc>
            </a:pPr>
            <a:r>
              <a:rPr lang="en-GB" sz="1400" dirty="0"/>
              <a:t>O que a IA faz</a:t>
            </a:r>
          </a:p>
          <a:p>
            <a:pPr>
              <a:lnSpc>
                <a:spcPct val="100000"/>
              </a:lnSpc>
            </a:pPr>
            <a:r>
              <a:rPr lang="en-GB" sz="1400" dirty="0"/>
              <a:t>Como é única ou baseada em valores</a:t>
            </a:r>
          </a:p>
          <a:p>
            <a:pPr>
              <a:lnSpc>
                <a:spcPct val="100000"/>
              </a:lnSpc>
            </a:pPr>
            <a:r>
              <a:rPr lang="en-GB" sz="1400" dirty="0"/>
              <a:t>Cada grupo apresenta a sua ideia em 2 a 3 minutos.</a:t>
            </a:r>
          </a:p>
          <a:p>
            <a:pPr>
              <a:lnSpc>
                <a:spcPct val="100000"/>
              </a:lnSpc>
            </a:pPr>
            <a:endParaRPr lang="en-GB" sz="1400" dirty="0"/>
          </a:p>
          <a:p>
            <a:pPr>
              <a:lnSpc>
                <a:spcPct val="100000"/>
              </a:lnSpc>
            </a:pPr>
            <a:r>
              <a:rPr lang="en-GB" sz="1400" b="1" dirty="0"/>
              <a:t>Bónus: </a:t>
            </a:r>
            <a:r>
              <a:rPr lang="en-GB" sz="1400" dirty="0"/>
              <a:t>use uma folha de trabalho «pitch canvas» como base</a:t>
            </a:r>
          </a:p>
          <a:p>
            <a:pPr>
              <a:lnSpc>
                <a:spcPct val="100000"/>
              </a:lnSpc>
            </a:pPr>
            <a:endParaRPr lang="en-GB" sz="1400" dirty="0"/>
          </a:p>
          <a:p>
            <a:pPr>
              <a:lnSpc>
                <a:spcPct val="100000"/>
              </a:lnSpc>
            </a:pPr>
            <a:r>
              <a:rPr lang="en-GB" sz="1400" b="1" dirty="0"/>
              <a:t>Dica: </a:t>
            </a:r>
            <a:r>
              <a:rPr lang="en-GB" sz="1400" dirty="0"/>
              <a:t>mantenha o foco na importância, não nos detalhes técnicos.</a:t>
            </a:r>
            <a:endParaRPr lang="en-US" sz="1400" i="1" dirty="0"/>
          </a:p>
        </p:txBody>
      </p:sp>
      <p:sp>
        <p:nvSpPr>
          <p:cNvPr id="10" name="Text Placeholder 9">
            <a:extLst>
              <a:ext uri="{FF2B5EF4-FFF2-40B4-BE49-F238E27FC236}">
                <a16:creationId xmlns:a16="http://schemas.microsoft.com/office/drawing/2014/main" id="{4F609871-DAE2-CF39-2F68-63F32C776BBC}"/>
              </a:ext>
            </a:extLst>
          </p:cNvPr>
          <p:cNvSpPr>
            <a:spLocks noGrp="1"/>
          </p:cNvSpPr>
          <p:nvPr>
            <p:ph type="body" sz="quarter" idx="38"/>
          </p:nvPr>
        </p:nvSpPr>
        <p:spPr>
          <a:xfrm>
            <a:off x="1346267" y="677723"/>
            <a:ext cx="5698775" cy="683698"/>
          </a:xfrm>
        </p:spPr>
        <p:txBody>
          <a:bodyPr/>
          <a:lstStyle/>
          <a:p>
            <a:r>
              <a:rPr lang="it-IT" sz="1800" b="1" dirty="0"/>
              <a:t>6. Desafio de Apresentação de IA para o Bem (20 min)</a:t>
            </a:r>
            <a:endParaRPr lang="en-GB" sz="1800" b="1" dirty="0"/>
          </a:p>
        </p:txBody>
      </p:sp>
      <p:pic>
        <p:nvPicPr>
          <p:cNvPr id="13" name="Picture Placeholder 12">
            <a:extLst>
              <a:ext uri="{FF2B5EF4-FFF2-40B4-BE49-F238E27FC236}">
                <a16:creationId xmlns:a16="http://schemas.microsoft.com/office/drawing/2014/main" id="{85663721-15B7-CE65-5B14-1E49457979A2}"/>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a:stretch/>
        </p:blipFill>
        <p:spPr>
          <a:xfrm>
            <a:off x="0" y="5998609"/>
            <a:ext cx="6882774" cy="3935099"/>
          </a:xfrm>
        </p:spPr>
      </p:pic>
      <p:cxnSp>
        <p:nvCxnSpPr>
          <p:cNvPr id="14" name="Straight Connector 13">
            <a:extLst>
              <a:ext uri="{FF2B5EF4-FFF2-40B4-BE49-F238E27FC236}">
                <a16:creationId xmlns:a16="http://schemas.microsoft.com/office/drawing/2014/main" id="{BCD7526C-2E57-6F86-22E3-23AF3DDD7E6B}"/>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C09E08A2-7176-1E02-909D-1CF9CC37D0DF}"/>
              </a:ext>
            </a:extLst>
          </p:cNvPr>
          <p:cNvGrpSpPr/>
          <p:nvPr/>
        </p:nvGrpSpPr>
        <p:grpSpPr>
          <a:xfrm>
            <a:off x="35903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41BFEC65-D4D7-B8BD-0073-0275BAEE86B7}"/>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0AB92841-9965-4700-B277-316B5CC36E69}"/>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BE44EA1B-48C3-8F7F-CD76-234F14EF0AA5}"/>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C2EF680D-B8B2-914E-443D-1B71F96A8626}"/>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57DF108E-E510-D72F-4BD8-99674D997E47}"/>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938846070"/>
      </p:ext>
    </p:extLst>
  </p:cSld>
  <p:clrMapOvr>
    <a:masterClrMapping/>
  </p:clrMapOvr>
</p:sld>
</file>

<file path=ppt/slides/slide4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4723B-65B5-4A77-EB47-577B85BAFA3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CC4618-190F-8979-BCF9-E624350C7CD9}"/>
              </a:ext>
            </a:extLst>
          </p:cNvPr>
          <p:cNvSpPr>
            <a:spLocks noGrp="1"/>
          </p:cNvSpPr>
          <p:nvPr>
            <p:ph type="sldNum" sz="quarter" idx="4"/>
          </p:nvPr>
        </p:nvSpPr>
        <p:spPr/>
        <p:txBody>
          <a:bodyPr/>
          <a:lstStyle/>
          <a:p>
            <a:fld id="{9C527BFA-2C0E-4CEC-B6A5-913A56FEF4B4}" type="slidenum">
              <a:rPr lang="fr-CA" smtClean="0"/>
              <a:t>48</a:t>
            </a:fld>
            <a:endParaRPr lang="fr-CA" dirty="0"/>
          </a:p>
        </p:txBody>
      </p:sp>
      <p:sp>
        <p:nvSpPr>
          <p:cNvPr id="8" name="Text Placeholder 7">
            <a:extLst>
              <a:ext uri="{FF2B5EF4-FFF2-40B4-BE49-F238E27FC236}">
                <a16:creationId xmlns:a16="http://schemas.microsoft.com/office/drawing/2014/main" id="{630DB3FA-7E95-167F-9706-B87F686A73C8}"/>
              </a:ext>
            </a:extLst>
          </p:cNvPr>
          <p:cNvSpPr>
            <a:spLocks noGrp="1"/>
          </p:cNvSpPr>
          <p:nvPr>
            <p:ph type="body" sz="quarter" idx="32"/>
          </p:nvPr>
        </p:nvSpPr>
        <p:spPr>
          <a:xfrm>
            <a:off x="946280" y="1680115"/>
            <a:ext cx="6217244" cy="4515152"/>
          </a:xfrm>
        </p:spPr>
        <p:txBody>
          <a:bodyPr numCol="1"/>
          <a:lstStyle/>
          <a:p>
            <a:pPr>
              <a:lnSpc>
                <a:spcPct val="100000"/>
              </a:lnSpc>
            </a:pPr>
            <a:r>
              <a:rPr lang="en-GB" sz="1400" b="1" dirty="0"/>
              <a:t>Reforçar definições</a:t>
            </a:r>
          </a:p>
          <a:p>
            <a:pPr>
              <a:lnSpc>
                <a:spcPct val="100000"/>
              </a:lnSpc>
            </a:pPr>
            <a:endParaRPr lang="en-GB" sz="1400" b="1" dirty="0"/>
          </a:p>
          <a:p>
            <a:pPr>
              <a:lnSpc>
                <a:spcPct val="100000"/>
              </a:lnSpc>
            </a:pPr>
            <a:r>
              <a:rPr lang="en-GB" sz="1400" dirty="0"/>
              <a:t>IA, Sustentabilidade, Inclusão, IA ética, Agente de mudança, Acessibilidade</a:t>
            </a:r>
          </a:p>
          <a:p>
            <a:pPr>
              <a:lnSpc>
                <a:spcPct val="100000"/>
              </a:lnSpc>
            </a:pPr>
            <a:endParaRPr lang="en-GB" sz="1400" dirty="0"/>
          </a:p>
          <a:p>
            <a:pPr>
              <a:lnSpc>
                <a:spcPct val="100000"/>
              </a:lnSpc>
            </a:pPr>
            <a:r>
              <a:rPr lang="en-GB" sz="1400" b="1" dirty="0"/>
              <a:t>Sugestões para reflexão</a:t>
            </a:r>
          </a:p>
          <a:p>
            <a:pPr>
              <a:lnSpc>
                <a:spcPct val="100000"/>
              </a:lnSpc>
            </a:pPr>
            <a:endParaRPr lang="en-GB" sz="1400" b="1" dirty="0"/>
          </a:p>
          <a:p>
            <a:pPr marL="342900" indent="-342900">
              <a:lnSpc>
                <a:spcPct val="100000"/>
              </a:lnSpc>
              <a:buFont typeface="Arial" panose="020B0604020202020204" pitchFamily="34" charset="0"/>
              <a:buChar char="•"/>
            </a:pPr>
            <a:r>
              <a:rPr lang="en-GB" sz="1400" i="1" dirty="0"/>
              <a:t>«De que forma a IA poderia ajudar você ou a sua comunidade?»</a:t>
            </a:r>
          </a:p>
          <a:p>
            <a:pPr marL="342900" indent="-342900">
              <a:lnSpc>
                <a:spcPct val="100000"/>
              </a:lnSpc>
              <a:buFont typeface="Arial" panose="020B0604020202020204" pitchFamily="34" charset="0"/>
              <a:buChar char="•"/>
            </a:pPr>
            <a:r>
              <a:rPr lang="en-GB" sz="1400" i="1" dirty="0"/>
              <a:t>“O que aprendeu hoje sobre IA que o surpreendeu ou inspirou?”</a:t>
            </a:r>
          </a:p>
          <a:p>
            <a:pPr>
              <a:lnSpc>
                <a:spcPct val="100000"/>
              </a:lnSpc>
            </a:pPr>
            <a:endParaRPr lang="en-GB" sz="1400" dirty="0"/>
          </a:p>
          <a:p>
            <a:pPr>
              <a:lnSpc>
                <a:spcPct val="100000"/>
              </a:lnSpc>
            </a:pPr>
            <a:r>
              <a:rPr lang="en-GB" sz="1400" dirty="0"/>
              <a:t>Opção de bilhete de saída </a:t>
            </a:r>
            <a:r>
              <a:rPr lang="en-GB" sz="1400" i="1" dirty="0"/>
              <a:t>“Se eu pudesse criar uma IA para o bem, ela ajudaria ___ por ___.”</a:t>
            </a:r>
            <a:endParaRPr lang="en-US" sz="1400" i="1" dirty="0"/>
          </a:p>
        </p:txBody>
      </p:sp>
      <p:sp>
        <p:nvSpPr>
          <p:cNvPr id="10" name="Text Placeholder 9">
            <a:extLst>
              <a:ext uri="{FF2B5EF4-FFF2-40B4-BE49-F238E27FC236}">
                <a16:creationId xmlns:a16="http://schemas.microsoft.com/office/drawing/2014/main" id="{0B3F2643-063F-CFA7-0160-832B8314D702}"/>
              </a:ext>
            </a:extLst>
          </p:cNvPr>
          <p:cNvSpPr>
            <a:spLocks noGrp="1"/>
          </p:cNvSpPr>
          <p:nvPr>
            <p:ph type="body" sz="quarter" idx="38"/>
          </p:nvPr>
        </p:nvSpPr>
        <p:spPr>
          <a:xfrm>
            <a:off x="1346267" y="677723"/>
            <a:ext cx="6070275" cy="683698"/>
          </a:xfrm>
        </p:spPr>
        <p:txBody>
          <a:bodyPr/>
          <a:lstStyle/>
          <a:p>
            <a:r>
              <a:rPr lang="en-GB" sz="1800" b="1" dirty="0"/>
              <a:t>7. Recapitulação, reflexão e termos-chave (5 a 10 minutos)</a:t>
            </a:r>
          </a:p>
        </p:txBody>
      </p:sp>
      <p:pic>
        <p:nvPicPr>
          <p:cNvPr id="13" name="Picture Placeholder 12" descr="Young woman thinking">
            <a:extLst>
              <a:ext uri="{FF2B5EF4-FFF2-40B4-BE49-F238E27FC236}">
                <a16:creationId xmlns:a16="http://schemas.microsoft.com/office/drawing/2014/main" id="{FF238568-0B3A-1E6A-1B2C-2BA88BD6F215}"/>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a:stretch/>
        </p:blipFill>
        <p:spPr>
          <a:xfrm>
            <a:off x="0" y="4538421"/>
            <a:ext cx="7045043" cy="4027874"/>
          </a:xfrm>
        </p:spPr>
      </p:pic>
      <p:cxnSp>
        <p:nvCxnSpPr>
          <p:cNvPr id="14" name="Straight Connector 13">
            <a:extLst>
              <a:ext uri="{FF2B5EF4-FFF2-40B4-BE49-F238E27FC236}">
                <a16:creationId xmlns:a16="http://schemas.microsoft.com/office/drawing/2014/main" id="{B7364EA5-8E4D-F67E-B800-55EEB1C93C9D}"/>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ACC9BC15-5BDF-FB9B-0AA8-FEB18B89CABA}"/>
              </a:ext>
            </a:extLst>
          </p:cNvPr>
          <p:cNvGrpSpPr/>
          <p:nvPr/>
        </p:nvGrpSpPr>
        <p:grpSpPr>
          <a:xfrm>
            <a:off x="35903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74BD15E7-6CD8-EF34-E5B8-F7547F62496C}"/>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9DECC2CB-D06C-604F-35FE-D38AD4BD241F}"/>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0633C754-7B03-51B4-9475-6D97CB279D60}"/>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F75A8658-1C34-BC77-F234-3EB193467532}"/>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B804FAEA-D098-5994-86D1-66D18EF85E08}"/>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836061241"/>
      </p:ext>
    </p:extLst>
  </p:cSld>
  <p:clrMapOvr>
    <a:masterClrMapping/>
  </p:clrMapOvr>
</p:sld>
</file>

<file path=ppt/slides/slide49.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39B86-2C9B-C243-9DC3-2AB710918604}"/>
            </a:ext>
          </a:extLst>
        </p:cNvPr>
        <p:cNvGrpSpPr/>
        <p:nvPr/>
      </p:nvGrpSpPr>
      <p:grpSpPr>
        <a:xfrm>
          <a:off x="0" y="0"/>
          <a:ext cx="0" cy="0"/>
          <a:chOff x="0" y="0"/>
          <a:chExt cx="0" cy="0"/>
        </a:xfrm>
      </p:grpSpPr>
      <p:sp>
        <p:nvSpPr>
          <p:cNvPr id="50" name="Freeform 49">
            <a:extLst>
              <a:ext uri="{FF2B5EF4-FFF2-40B4-BE49-F238E27FC236}">
                <a16:creationId xmlns:a16="http://schemas.microsoft.com/office/drawing/2014/main" id="{C72B289E-1C91-C736-0D3A-F439C2C6207F}"/>
              </a:ext>
            </a:extLst>
          </p:cNvPr>
          <p:cNvSpPr/>
          <p:nvPr/>
        </p:nvSpPr>
        <p:spPr>
          <a:xfrm>
            <a:off x="0" y="-24257"/>
            <a:ext cx="3683479" cy="8225625"/>
          </a:xfrm>
          <a:custGeom>
            <a:avLst/>
            <a:gdLst>
              <a:gd name="connsiteX0" fmla="*/ 0 w 3588959"/>
              <a:gd name="connsiteY0" fmla="*/ 0 h 8014551"/>
              <a:gd name="connsiteX1" fmla="*/ 3588959 w 3588959"/>
              <a:gd name="connsiteY1" fmla="*/ 0 h 8014551"/>
              <a:gd name="connsiteX2" fmla="*/ 3588959 w 3588959"/>
              <a:gd name="connsiteY2" fmla="*/ 3883323 h 8014551"/>
              <a:gd name="connsiteX3" fmla="*/ 3588957 w 3588959"/>
              <a:gd name="connsiteY3" fmla="*/ 3883323 h 8014551"/>
              <a:gd name="connsiteX4" fmla="*/ 3588957 w 3588959"/>
              <a:gd name="connsiteY4" fmla="*/ 3993554 h 8014551"/>
              <a:gd name="connsiteX5" fmla="*/ 3588959 w 3588959"/>
              <a:gd name="connsiteY5" fmla="*/ 3993596 h 8014551"/>
              <a:gd name="connsiteX6" fmla="*/ 3588957 w 3588959"/>
              <a:gd name="connsiteY6" fmla="*/ 3993626 h 8014551"/>
              <a:gd name="connsiteX7" fmla="*/ 3588957 w 3588959"/>
              <a:gd name="connsiteY7" fmla="*/ 5572846 h 8014551"/>
              <a:gd name="connsiteX8" fmla="*/ 3584132 w 3588959"/>
              <a:gd name="connsiteY8" fmla="*/ 5572846 h 8014551"/>
              <a:gd name="connsiteX9" fmla="*/ 3588957 w 3588959"/>
              <a:gd name="connsiteY9" fmla="*/ 5703134 h 8014551"/>
              <a:gd name="connsiteX10" fmla="*/ 1277004 w 3588959"/>
              <a:gd name="connsiteY10" fmla="*/ 8014551 h 8014551"/>
              <a:gd name="connsiteX11" fmla="*/ 174017 w 3588959"/>
              <a:gd name="connsiteY11" fmla="*/ 7735046 h 8014551"/>
              <a:gd name="connsiteX12" fmla="*/ 0 w 3588959"/>
              <a:gd name="connsiteY12" fmla="*/ 7629199 h 8014551"/>
              <a:gd name="connsiteX13" fmla="*/ 0 w 3588959"/>
              <a:gd name="connsiteY13" fmla="*/ 0 h 801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8959" h="8014551">
                <a:moveTo>
                  <a:pt x="0" y="0"/>
                </a:moveTo>
                <a:lnTo>
                  <a:pt x="3588959" y="0"/>
                </a:lnTo>
                <a:lnTo>
                  <a:pt x="3588959" y="3883323"/>
                </a:lnTo>
                <a:lnTo>
                  <a:pt x="3588957" y="3883323"/>
                </a:lnTo>
                <a:lnTo>
                  <a:pt x="3588957" y="3993554"/>
                </a:lnTo>
                <a:lnTo>
                  <a:pt x="3588959" y="3993596"/>
                </a:lnTo>
                <a:lnTo>
                  <a:pt x="3588957" y="3993626"/>
                </a:lnTo>
                <a:lnTo>
                  <a:pt x="3588957" y="5572846"/>
                </a:lnTo>
                <a:lnTo>
                  <a:pt x="3584132" y="5572846"/>
                </a:lnTo>
                <a:cubicBezTo>
                  <a:pt x="3588957" y="5616275"/>
                  <a:pt x="3588957" y="5659705"/>
                  <a:pt x="3588957" y="5703134"/>
                </a:cubicBezTo>
                <a:cubicBezTo>
                  <a:pt x="3588957" y="6981895"/>
                  <a:pt x="2556061" y="8014551"/>
                  <a:pt x="1277004" y="8014551"/>
                </a:cubicBezTo>
                <a:cubicBezTo>
                  <a:pt x="877300" y="8014551"/>
                  <a:pt x="501634" y="7913234"/>
                  <a:pt x="174017" y="7735046"/>
                </a:cubicBezTo>
                <a:lnTo>
                  <a:pt x="0" y="7629199"/>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3" descr="Person using laptop">
            <a:extLst>
              <a:ext uri="{FF2B5EF4-FFF2-40B4-BE49-F238E27FC236}">
                <a16:creationId xmlns:a16="http://schemas.microsoft.com/office/drawing/2014/main" id="{5A100B4A-6228-1FA3-D438-A0111C3C9BA2}"/>
              </a:ext>
            </a:extLst>
          </p:cNvPr>
          <p:cNvSpPr/>
          <p:nvPr/>
        </p:nvSpPr>
        <p:spPr>
          <a:xfrm>
            <a:off x="-1000124" y="4538612"/>
            <a:ext cx="4683604" cy="5486854"/>
          </a:xfrm>
          <a:custGeom>
            <a:avLst/>
            <a:gdLst>
              <a:gd name="connsiteX0" fmla="*/ 0 w 3683479"/>
              <a:gd name="connsiteY0" fmla="*/ 0 h 5486854"/>
              <a:gd name="connsiteX1" fmla="*/ 1463821 w 3683479"/>
              <a:gd name="connsiteY1" fmla="*/ 0 h 5486854"/>
              <a:gd name="connsiteX2" fmla="*/ 1463851 w 3683479"/>
              <a:gd name="connsiteY2" fmla="*/ 2 h 5486854"/>
              <a:gd name="connsiteX3" fmla="*/ 1463894 w 3683479"/>
              <a:gd name="connsiteY3" fmla="*/ 0 h 5486854"/>
              <a:gd name="connsiteX4" fmla="*/ 1577029 w 3683479"/>
              <a:gd name="connsiteY4" fmla="*/ 0 h 5486854"/>
              <a:gd name="connsiteX5" fmla="*/ 1577029 w 3683479"/>
              <a:gd name="connsiteY5" fmla="*/ 2 h 5486854"/>
              <a:gd name="connsiteX6" fmla="*/ 3683479 w 3683479"/>
              <a:gd name="connsiteY6" fmla="*/ 2 h 5486854"/>
              <a:gd name="connsiteX7" fmla="*/ 3683479 w 3683479"/>
              <a:gd name="connsiteY7" fmla="*/ 1246825 h 5486854"/>
              <a:gd name="connsiteX8" fmla="*/ 3683477 w 3683479"/>
              <a:gd name="connsiteY8" fmla="*/ 1246825 h 5486854"/>
              <a:gd name="connsiteX9" fmla="*/ 3683477 w 3683479"/>
              <a:gd name="connsiteY9" fmla="*/ 1359959 h 5486854"/>
              <a:gd name="connsiteX10" fmla="*/ 3683479 w 3683479"/>
              <a:gd name="connsiteY10" fmla="*/ 1360002 h 5486854"/>
              <a:gd name="connsiteX11" fmla="*/ 3683477 w 3683479"/>
              <a:gd name="connsiteY11" fmla="*/ 1360033 h 5486854"/>
              <a:gd name="connsiteX12" fmla="*/ 3683477 w 3683479"/>
              <a:gd name="connsiteY12" fmla="*/ 2980844 h 5486854"/>
              <a:gd name="connsiteX13" fmla="*/ 3678525 w 3683479"/>
              <a:gd name="connsiteY13" fmla="*/ 2980844 h 5486854"/>
              <a:gd name="connsiteX14" fmla="*/ 3683477 w 3683479"/>
              <a:gd name="connsiteY14" fmla="*/ 3114563 h 5486854"/>
              <a:gd name="connsiteX15" fmla="*/ 1310636 w 3683479"/>
              <a:gd name="connsiteY15" fmla="*/ 5486854 h 5486854"/>
              <a:gd name="connsiteX16" fmla="*/ 178600 w 3683479"/>
              <a:gd name="connsiteY16" fmla="*/ 5199988 h 5486854"/>
              <a:gd name="connsiteX17" fmla="*/ 0 w 3683479"/>
              <a:gd name="connsiteY17" fmla="*/ 5091353 h 548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83479" h="5486854">
                <a:moveTo>
                  <a:pt x="0" y="0"/>
                </a:moveTo>
                <a:lnTo>
                  <a:pt x="1463821" y="0"/>
                </a:lnTo>
                <a:lnTo>
                  <a:pt x="1463851" y="2"/>
                </a:lnTo>
                <a:lnTo>
                  <a:pt x="1463894" y="0"/>
                </a:lnTo>
                <a:lnTo>
                  <a:pt x="1577029" y="0"/>
                </a:lnTo>
                <a:lnTo>
                  <a:pt x="1577029" y="2"/>
                </a:lnTo>
                <a:lnTo>
                  <a:pt x="3683479" y="2"/>
                </a:lnTo>
                <a:lnTo>
                  <a:pt x="3683479" y="1246825"/>
                </a:lnTo>
                <a:lnTo>
                  <a:pt x="3683477" y="1246825"/>
                </a:lnTo>
                <a:lnTo>
                  <a:pt x="3683477" y="1359959"/>
                </a:lnTo>
                <a:lnTo>
                  <a:pt x="3683479" y="1360002"/>
                </a:lnTo>
                <a:lnTo>
                  <a:pt x="3683477" y="1360033"/>
                </a:lnTo>
                <a:lnTo>
                  <a:pt x="3683477" y="2980844"/>
                </a:lnTo>
                <a:lnTo>
                  <a:pt x="3678525" y="2980844"/>
                </a:lnTo>
                <a:cubicBezTo>
                  <a:pt x="3683477" y="3025416"/>
                  <a:pt x="3683477" y="3069990"/>
                  <a:pt x="3683477" y="3114563"/>
                </a:cubicBezTo>
                <a:cubicBezTo>
                  <a:pt x="3683477" y="4427000"/>
                  <a:pt x="2623378" y="5486854"/>
                  <a:pt x="1310636" y="5486854"/>
                </a:cubicBezTo>
                <a:cubicBezTo>
                  <a:pt x="900405" y="5486854"/>
                  <a:pt x="514845" y="5382868"/>
                  <a:pt x="178600" y="5199988"/>
                </a:cubicBezTo>
                <a:lnTo>
                  <a:pt x="0" y="5091353"/>
                </a:lnTo>
                <a:close/>
              </a:path>
            </a:pathLst>
          </a:custGeom>
          <a:blipFill>
            <a:blip r:embed="rId2" cstate="email">
              <a:extLst>
                <a:ext uri="{28A0092B-C50C-407E-A947-70E740481C1C}">
                  <a14:useLocalDpi xmlns:a14="http://schemas.microsoft.com/office/drawing/2010/main"/>
                </a:ext>
              </a:extLst>
            </a:blip>
            <a:stretch>
              <a:fillRect t="1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21">
            <a:extLst>
              <a:ext uri="{FF2B5EF4-FFF2-40B4-BE49-F238E27FC236}">
                <a16:creationId xmlns:a16="http://schemas.microsoft.com/office/drawing/2014/main" id="{963ADF49-8EEF-313F-ED76-0DE69A7D809E}"/>
              </a:ext>
            </a:extLst>
          </p:cNvPr>
          <p:cNvSpPr/>
          <p:nvPr/>
        </p:nvSpPr>
        <p:spPr>
          <a:xfrm rot="16200000">
            <a:off x="3592365" y="7517005"/>
            <a:ext cx="3478883" cy="3296655"/>
          </a:xfrm>
          <a:custGeom>
            <a:avLst/>
            <a:gdLst>
              <a:gd name="connsiteX0" fmla="*/ 3478883 w 3478883"/>
              <a:gd name="connsiteY0" fmla="*/ 1648328 h 3296655"/>
              <a:gd name="connsiteX1" fmla="*/ 1830937 w 3478883"/>
              <a:gd name="connsiteY1" fmla="*/ 3296655 h 3296655"/>
              <a:gd name="connsiteX2" fmla="*/ 1738047 w 3478883"/>
              <a:gd name="connsiteY2" fmla="*/ 3293215 h 3296655"/>
              <a:gd name="connsiteX3" fmla="*/ 1738047 w 3478883"/>
              <a:gd name="connsiteY3" fmla="*/ 3296655 h 3296655"/>
              <a:gd name="connsiteX4" fmla="*/ 0 w 3478883"/>
              <a:gd name="connsiteY4" fmla="*/ 3296655 h 3296655"/>
              <a:gd name="connsiteX5" fmla="*/ 0 w 3478883"/>
              <a:gd name="connsiteY5" fmla="*/ 0 h 3296655"/>
              <a:gd name="connsiteX6" fmla="*/ 1738047 w 3478883"/>
              <a:gd name="connsiteY6" fmla="*/ 0 h 3296655"/>
              <a:gd name="connsiteX7" fmla="*/ 1738047 w 3478883"/>
              <a:gd name="connsiteY7" fmla="*/ 3440 h 3296655"/>
              <a:gd name="connsiteX8" fmla="*/ 1830937 w 3478883"/>
              <a:gd name="connsiteY8" fmla="*/ 0 h 3296655"/>
              <a:gd name="connsiteX9" fmla="*/ 3478883 w 3478883"/>
              <a:gd name="connsiteY9" fmla="*/ 1648328 h 329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8883" h="3296655">
                <a:moveTo>
                  <a:pt x="3478883" y="1648328"/>
                </a:moveTo>
                <a:cubicBezTo>
                  <a:pt x="3478883" y="2560241"/>
                  <a:pt x="2739199" y="3296655"/>
                  <a:pt x="1830937" y="3296655"/>
                </a:cubicBezTo>
                <a:cubicBezTo>
                  <a:pt x="1799975" y="3296655"/>
                  <a:pt x="1765569" y="3296655"/>
                  <a:pt x="1738047" y="3293215"/>
                </a:cubicBezTo>
                <a:lnTo>
                  <a:pt x="1738047" y="3296655"/>
                </a:lnTo>
                <a:lnTo>
                  <a:pt x="0" y="3296655"/>
                </a:lnTo>
                <a:lnTo>
                  <a:pt x="0" y="0"/>
                </a:lnTo>
                <a:lnTo>
                  <a:pt x="1738047" y="0"/>
                </a:lnTo>
                <a:lnTo>
                  <a:pt x="1738047" y="3440"/>
                </a:lnTo>
                <a:cubicBezTo>
                  <a:pt x="1769009" y="0"/>
                  <a:pt x="1799975" y="0"/>
                  <a:pt x="1830937" y="0"/>
                </a:cubicBezTo>
                <a:cubicBezTo>
                  <a:pt x="2742641" y="0"/>
                  <a:pt x="3478883" y="736412"/>
                  <a:pt x="3478883" y="1648328"/>
                </a:cubicBezTo>
                <a:close/>
              </a:path>
            </a:pathLst>
          </a:custGeom>
          <a:solidFill>
            <a:srgbClr val="ED8623"/>
          </a:solidFill>
          <a:ln w="15768" cap="flat">
            <a:noFill/>
            <a:prstDash val="solid"/>
            <a:miter/>
          </a:ln>
        </p:spPr>
        <p:txBody>
          <a:bodyPr wrap="square" rtlCol="0" anchor="ctr">
            <a:noAutofit/>
          </a:bodyPr>
          <a:lstStyle/>
          <a:p>
            <a:endParaRPr lang="en-US" dirty="0"/>
          </a:p>
        </p:txBody>
      </p:sp>
      <p:sp>
        <p:nvSpPr>
          <p:cNvPr id="3" name="Slide Number Placeholder 2">
            <a:extLst>
              <a:ext uri="{FF2B5EF4-FFF2-40B4-BE49-F238E27FC236}">
                <a16:creationId xmlns:a16="http://schemas.microsoft.com/office/drawing/2014/main" id="{50745A12-D4B4-31E8-A914-9E0FE2F1CC81}"/>
              </a:ext>
            </a:extLst>
          </p:cNvPr>
          <p:cNvSpPr>
            <a:spLocks noGrp="1"/>
          </p:cNvSpPr>
          <p:nvPr>
            <p:ph type="sldNum" sz="quarter" idx="4294967295"/>
          </p:nvPr>
        </p:nvSpPr>
        <p:spPr>
          <a:xfrm>
            <a:off x="5032375" y="10371138"/>
            <a:ext cx="2743200" cy="365125"/>
          </a:xfrm>
          <a:prstGeom prst="rect">
            <a:avLst/>
          </a:prstGeom>
        </p:spPr>
        <p:txBody>
          <a:bodyPr/>
          <a:lstStyle/>
          <a:p>
            <a:fld id="{9C527BFA-2C0E-4CEC-B6A5-913A56FEF4B4}" type="slidenum">
              <a:rPr lang="fr-CA" smtClean="0"/>
              <a:t>49</a:t>
            </a:fld>
            <a:endParaRPr lang="fr-CA" dirty="0"/>
          </a:p>
        </p:txBody>
      </p:sp>
      <p:sp>
        <p:nvSpPr>
          <p:cNvPr id="43" name="Freeform 42">
            <a:extLst>
              <a:ext uri="{FF2B5EF4-FFF2-40B4-BE49-F238E27FC236}">
                <a16:creationId xmlns:a16="http://schemas.microsoft.com/office/drawing/2014/main" id="{B5C5D2DB-6BED-B85E-9FB2-6C01C3A6859D}"/>
              </a:ext>
            </a:extLst>
          </p:cNvPr>
          <p:cNvSpPr/>
          <p:nvPr/>
        </p:nvSpPr>
        <p:spPr>
          <a:xfrm>
            <a:off x="4717437" y="7825552"/>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45" name="Text Placeholder 1">
            <a:extLst>
              <a:ext uri="{FF2B5EF4-FFF2-40B4-BE49-F238E27FC236}">
                <a16:creationId xmlns:a16="http://schemas.microsoft.com/office/drawing/2014/main" id="{B5B5B01E-9631-5F88-1270-92469038B540}"/>
              </a:ext>
            </a:extLst>
          </p:cNvPr>
          <p:cNvSpPr txBox="1">
            <a:spLocks/>
          </p:cNvSpPr>
          <p:nvPr/>
        </p:nvSpPr>
        <p:spPr>
          <a:xfrm>
            <a:off x="4045891" y="1008054"/>
            <a:ext cx="3370447" cy="6161004"/>
          </a:xfrm>
          <a:prstGeom prst="rect">
            <a:avLst/>
          </a:prstGeom>
        </p:spPr>
        <p:txBody>
          <a:bodyPr vert="horz" lIns="91440" tIns="45720" rIns="91440" bIns="45720" rtlCol="0">
            <a:normAutofit/>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1400" b="1" dirty="0">
                <a:solidFill>
                  <a:srgbClr val="282666"/>
                </a:solidFill>
                <a:latin typeface="Calibri" panose="020F0502020204030204" pitchFamily="34" charset="0"/>
                <a:cs typeface="Calibri" panose="020F0502020204030204" pitchFamily="34" charset="0"/>
              </a:rPr>
              <a:t>Versão curta (45–60 min)</a:t>
            </a:r>
          </a:p>
          <a:p>
            <a:pPr marL="0" indent="0">
              <a:lnSpc>
                <a:spcPct val="100000"/>
              </a:lnSpc>
              <a:spcBef>
                <a:spcPts val="0"/>
              </a:spcBef>
              <a:buFont typeface="Arial" panose="020B0604020202020204" pitchFamily="34" charset="0"/>
              <a:buNone/>
            </a:pPr>
            <a:endParaRPr lang="en-GB" sz="1000" b="1" dirty="0">
              <a:solidFill>
                <a:srgbClr val="282666"/>
              </a:solidFill>
              <a:latin typeface="Calibri" panose="020F0502020204030204" pitchFamily="34" charset="0"/>
              <a:cs typeface="Calibri" panose="020F0502020204030204" pitchFamily="34" charset="0"/>
            </a:endParaRPr>
          </a:p>
          <a:p>
            <a:pPr>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Use apenas um tema (por exemplo, sustentabilidade ou cuidados de saúde)</a:t>
            </a:r>
          </a:p>
          <a:p>
            <a:pPr>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Escolha um vídeo ou uma atividade criativa (cartaz ou apresentação)</a:t>
            </a:r>
          </a:p>
          <a:p>
            <a:pPr marL="0" indent="0">
              <a:lnSpc>
                <a:spcPct val="100000"/>
              </a:lnSpc>
              <a:spcBef>
                <a:spcPts val="0"/>
              </a:spcBef>
              <a:buFont typeface="Arial" panose="020B0604020202020204" pitchFamily="34" charset="0"/>
              <a:buNone/>
            </a:pPr>
            <a:endParaRPr lang="en-GB" sz="2400" dirty="0">
              <a:solidFill>
                <a:srgbClr val="282666"/>
              </a:solidFill>
              <a:latin typeface="Calibri" panose="020F0502020204030204" pitchFamily="34" charset="0"/>
              <a:cs typeface="Calibri" panose="020F0502020204030204" pitchFamily="34" charset="0"/>
            </a:endParaRPr>
          </a:p>
          <a:p>
            <a:pPr marL="0" indent="0">
              <a:lnSpc>
                <a:spcPct val="100000"/>
              </a:lnSpc>
              <a:spcBef>
                <a:spcPts val="0"/>
              </a:spcBef>
              <a:buFont typeface="Arial" panose="020B0604020202020204" pitchFamily="34" charset="0"/>
              <a:buNone/>
            </a:pPr>
            <a:r>
              <a:rPr lang="en-GB" sz="1400" b="1" dirty="0">
                <a:solidFill>
                  <a:srgbClr val="282666"/>
                </a:solidFill>
                <a:latin typeface="Calibri" panose="020F0502020204030204" pitchFamily="34" charset="0"/>
                <a:cs typeface="Calibri" panose="020F0502020204030204" pitchFamily="34" charset="0"/>
              </a:rPr>
              <a:t>Versão sem/com pouca internet</a:t>
            </a:r>
          </a:p>
          <a:p>
            <a:pPr marL="0" indent="0">
              <a:lnSpc>
                <a:spcPct val="100000"/>
              </a:lnSpc>
              <a:spcBef>
                <a:spcPts val="0"/>
              </a:spcBef>
              <a:buFont typeface="Arial" panose="020B0604020202020204" pitchFamily="34" charset="0"/>
              <a:buNone/>
            </a:pPr>
            <a:endParaRPr lang="en-GB" sz="1000" b="1" dirty="0">
              <a:solidFill>
                <a:srgbClr val="282666"/>
              </a:solidFill>
              <a:latin typeface="Calibri" panose="020F0502020204030204" pitchFamily="34" charset="0"/>
              <a:cs typeface="Calibri" panose="020F0502020204030204" pitchFamily="34" charset="0"/>
            </a:endParaRPr>
          </a:p>
          <a:p>
            <a:pPr>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Imprima perfis e estudos de caso</a:t>
            </a:r>
          </a:p>
          <a:p>
            <a:pPr>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Ignore o conteúdo do vídeo e concentre-se na discussão, reflexão e atividade do cartaz</a:t>
            </a:r>
          </a:p>
          <a:p>
            <a:pPr marL="0" indent="0">
              <a:lnSpc>
                <a:spcPct val="100000"/>
              </a:lnSpc>
              <a:spcBef>
                <a:spcPts val="0"/>
              </a:spcBef>
              <a:buFont typeface="Arial" panose="020B0604020202020204" pitchFamily="34" charset="0"/>
              <a:buNone/>
            </a:pPr>
            <a:endParaRPr lang="en-GB" sz="2400" dirty="0">
              <a:solidFill>
                <a:srgbClr val="282666"/>
              </a:solidFill>
              <a:latin typeface="Calibri" panose="020F0502020204030204" pitchFamily="34" charset="0"/>
              <a:cs typeface="Calibri" panose="020F0502020204030204" pitchFamily="34" charset="0"/>
            </a:endParaRPr>
          </a:p>
          <a:p>
            <a:pPr marL="0" indent="0">
              <a:lnSpc>
                <a:spcPct val="100000"/>
              </a:lnSpc>
              <a:spcBef>
                <a:spcPts val="0"/>
              </a:spcBef>
              <a:buFont typeface="Arial" panose="020B0604020202020204" pitchFamily="34" charset="0"/>
              <a:buNone/>
            </a:pPr>
            <a:r>
              <a:rPr lang="en-GB" sz="1400" b="1" dirty="0">
                <a:solidFill>
                  <a:srgbClr val="282666"/>
                </a:solidFill>
                <a:latin typeface="Calibri" panose="020F0502020204030204" pitchFamily="34" charset="0"/>
                <a:cs typeface="Calibri" panose="020F0502020204030204" pitchFamily="34" charset="0"/>
              </a:rPr>
              <a:t>Versão alargada (2 horas)</a:t>
            </a:r>
          </a:p>
          <a:p>
            <a:pPr marL="0" indent="0">
              <a:lnSpc>
                <a:spcPct val="100000"/>
              </a:lnSpc>
              <a:spcBef>
                <a:spcPts val="0"/>
              </a:spcBef>
              <a:buFont typeface="Arial" panose="020B0604020202020204" pitchFamily="34" charset="0"/>
              <a:buNone/>
            </a:pPr>
            <a:endParaRPr lang="en-GB" sz="1000" b="1" dirty="0">
              <a:solidFill>
                <a:srgbClr val="282666"/>
              </a:solidFill>
              <a:latin typeface="Calibri" panose="020F0502020204030204" pitchFamily="34" charset="0"/>
              <a:cs typeface="Calibri" panose="020F0502020204030204" pitchFamily="34" charset="0"/>
            </a:endParaRPr>
          </a:p>
          <a:p>
            <a:pPr>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Adicione tempo para prototipagem prática de ideias de apresentações</a:t>
            </a:r>
          </a:p>
          <a:p>
            <a:pPr>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Incluir uma discussão ética mais aprofundada usando exemplos de casos (por exemplo, preconceito no reconhecimento facial)</a:t>
            </a:r>
            <a:endParaRPr lang="en-US" sz="1400" dirty="0">
              <a:solidFill>
                <a:srgbClr val="282666"/>
              </a:solidFill>
              <a:latin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227EF1EA-DE13-924A-6EAC-8EDEFF8EEEA5}"/>
              </a:ext>
            </a:extLst>
          </p:cNvPr>
          <p:cNvSpPr txBox="1">
            <a:spLocks/>
          </p:cNvSpPr>
          <p:nvPr/>
        </p:nvSpPr>
        <p:spPr>
          <a:xfrm>
            <a:off x="625814" y="1095472"/>
            <a:ext cx="3000983" cy="1084776"/>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buNone/>
            </a:pPr>
            <a:r>
              <a:rPr lang="en-US" sz="4400" dirty="0">
                <a:solidFill>
                  <a:schemeClr val="bg1"/>
                </a:solidFill>
                <a:latin typeface="Calibri" panose="020F0502020204030204" pitchFamily="34" charset="0"/>
                <a:cs typeface="Calibri" panose="020F0502020204030204" pitchFamily="34" charset="0"/>
              </a:rPr>
              <a:t>Adaptação</a:t>
            </a:r>
          </a:p>
        </p:txBody>
      </p:sp>
      <p:cxnSp>
        <p:nvCxnSpPr>
          <p:cNvPr id="7" name="Straight Connector 6">
            <a:extLst>
              <a:ext uri="{FF2B5EF4-FFF2-40B4-BE49-F238E27FC236}">
                <a16:creationId xmlns:a16="http://schemas.microsoft.com/office/drawing/2014/main" id="{E5F726FE-1293-4568-A2D3-1D6ADF86EAE1}"/>
              </a:ext>
            </a:extLst>
          </p:cNvPr>
          <p:cNvCxnSpPr>
            <a:cxnSpLocks/>
          </p:cNvCxnSpPr>
          <p:nvPr/>
        </p:nvCxnSpPr>
        <p:spPr>
          <a:xfrm>
            <a:off x="359237" y="1806006"/>
            <a:ext cx="290832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
            <a:extLst>
              <a:ext uri="{FF2B5EF4-FFF2-40B4-BE49-F238E27FC236}">
                <a16:creationId xmlns:a16="http://schemas.microsoft.com/office/drawing/2014/main" id="{833EB9A5-DE99-3385-E3A5-5A9F6DAEFF14}"/>
              </a:ext>
            </a:extLst>
          </p:cNvPr>
          <p:cNvSpPr txBox="1">
            <a:spLocks/>
          </p:cNvSpPr>
          <p:nvPr/>
        </p:nvSpPr>
        <p:spPr>
          <a:xfrm>
            <a:off x="4058131" y="8971875"/>
            <a:ext cx="2547350" cy="1776505"/>
          </a:xfrm>
          <a:prstGeom prst="rect">
            <a:avLst/>
          </a:prstGeom>
        </p:spPr>
        <p:txBody>
          <a:bodyPr vert="horz" lIns="91440" tIns="45720" rIns="91440" bIns="45720" rtlCol="0">
            <a:normAutofit/>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buNone/>
            </a:pPr>
            <a:r>
              <a:rPr lang="en-US" sz="2200" i="1" dirty="0">
                <a:solidFill>
                  <a:schemeClr val="bg1"/>
                </a:solidFill>
                <a:latin typeface="Calibri" panose="020F0502020204030204" pitchFamily="34" charset="0"/>
                <a:cs typeface="Calibri" panose="020F0502020204030204" pitchFamily="34" charset="0"/>
              </a:rPr>
              <a:t>A chave para a inteligência artificial sempre foi a representação</a:t>
            </a:r>
          </a:p>
        </p:txBody>
      </p:sp>
      <p:sp>
        <p:nvSpPr>
          <p:cNvPr id="2" name="Graphic 43">
            <a:extLst>
              <a:ext uri="{FF2B5EF4-FFF2-40B4-BE49-F238E27FC236}">
                <a16:creationId xmlns:a16="http://schemas.microsoft.com/office/drawing/2014/main" id="{4EF40640-D837-D344-C093-E53BC038116D}"/>
              </a:ext>
            </a:extLst>
          </p:cNvPr>
          <p:cNvSpPr/>
          <p:nvPr/>
        </p:nvSpPr>
        <p:spPr>
          <a:xfrm>
            <a:off x="-2408879" y="2161405"/>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spTree>
    <p:extLst>
      <p:ext uri="{BB962C8B-B14F-4D97-AF65-F5344CB8AC3E}">
        <p14:creationId xmlns:p14="http://schemas.microsoft.com/office/powerpoint/2010/main" val="211469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08B9C-23CF-7C0E-AC82-1C025DB48409}"/>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CA3D0A1-7D30-2E29-2646-FD3EB7DAF212}"/>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xfrm>
            <a:off x="-4726" y="-1"/>
            <a:ext cx="3276457" cy="9767454"/>
          </a:xfrm>
        </p:spPr>
      </p:pic>
      <p:sp>
        <p:nvSpPr>
          <p:cNvPr id="3" name="Text Placeholder 2">
            <a:extLst>
              <a:ext uri="{FF2B5EF4-FFF2-40B4-BE49-F238E27FC236}">
                <a16:creationId xmlns:a16="http://schemas.microsoft.com/office/drawing/2014/main" id="{A4AF37D5-69F2-0D1F-F264-51B092FC8F3B}"/>
              </a:ext>
            </a:extLst>
          </p:cNvPr>
          <p:cNvSpPr>
            <a:spLocks noGrp="1"/>
          </p:cNvSpPr>
          <p:nvPr>
            <p:ph type="body" sz="quarter" idx="32"/>
          </p:nvPr>
        </p:nvSpPr>
        <p:spPr>
          <a:xfrm>
            <a:off x="3525984" y="1156774"/>
            <a:ext cx="3781693" cy="4048043"/>
          </a:xfrm>
        </p:spPr>
        <p:txBody>
          <a:bodyPr/>
          <a:lstStyle/>
          <a:p>
            <a:r>
              <a:rPr lang="en-GB" sz="1400" dirty="0"/>
              <a:t>Este guia destina-se a qualquer pessoa que trabalhe com jovens, especialmente:</a:t>
            </a:r>
          </a:p>
          <a:p>
            <a:pPr marL="342900" indent="-342900">
              <a:buFont typeface="Wingdings" panose="05000000000000000000" pitchFamily="2" charset="2"/>
              <a:buChar char="v"/>
            </a:pPr>
            <a:r>
              <a:rPr lang="en-GB" sz="1400" dirty="0"/>
              <a:t>Trabalhadores que lidam com jovens</a:t>
            </a:r>
          </a:p>
          <a:p>
            <a:pPr marL="342900" indent="-342900">
              <a:buFont typeface="Wingdings" panose="05000000000000000000" pitchFamily="2" charset="2"/>
              <a:buChar char="v"/>
            </a:pPr>
            <a:r>
              <a:rPr lang="en-GB" sz="1400" dirty="0"/>
              <a:t>Educadores comunitários</a:t>
            </a:r>
          </a:p>
          <a:p>
            <a:pPr marL="342900" indent="-342900">
              <a:buFont typeface="Wingdings" panose="05000000000000000000" pitchFamily="2" charset="2"/>
              <a:buChar char="v"/>
            </a:pPr>
            <a:r>
              <a:rPr lang="en-GB" sz="1400" dirty="0"/>
              <a:t>Mentores ou orientadores profissionais</a:t>
            </a:r>
          </a:p>
          <a:p>
            <a:pPr marL="342900" indent="-342900">
              <a:buFont typeface="Wingdings" panose="05000000000000000000" pitchFamily="2" charset="2"/>
              <a:buChar char="v"/>
            </a:pPr>
            <a:r>
              <a:rPr lang="en-GB" sz="1400" dirty="0"/>
              <a:t>Facilitadores que trabalham com NEETs ou grupos sub-representados</a:t>
            </a:r>
          </a:p>
          <a:p>
            <a:endParaRPr lang="en-GB" sz="1400" dirty="0"/>
          </a:p>
          <a:p>
            <a:r>
              <a:rPr lang="en-GB" sz="1400" b="1" dirty="0"/>
              <a:t>Pode trabalhar num</a:t>
            </a:r>
          </a:p>
          <a:p>
            <a:pPr marL="342900" indent="-342900">
              <a:buFont typeface="Arial" panose="020B0604020202020204" pitchFamily="34" charset="0"/>
              <a:buChar char="•"/>
            </a:pPr>
            <a:r>
              <a:rPr lang="en-GB" sz="1400" dirty="0"/>
              <a:t>Centro juvenil ou comunitário</a:t>
            </a:r>
          </a:p>
          <a:p>
            <a:pPr marL="342900" indent="-342900">
              <a:buFont typeface="Arial" panose="020B0604020202020204" pitchFamily="34" charset="0"/>
              <a:buChar char="•"/>
            </a:pPr>
            <a:r>
              <a:rPr lang="en-GB" sz="1400" dirty="0"/>
              <a:t>Ambiente de educação informal</a:t>
            </a:r>
          </a:p>
          <a:p>
            <a:pPr marL="342900" indent="-342900">
              <a:buFont typeface="Arial" panose="020B0604020202020204" pitchFamily="34" charset="0"/>
              <a:buChar char="•"/>
            </a:pPr>
            <a:r>
              <a:rPr lang="en-GB" sz="1400" dirty="0"/>
              <a:t>Programa de mentoria ou divulgação</a:t>
            </a:r>
          </a:p>
          <a:p>
            <a:endParaRPr lang="en-GB" sz="1400" dirty="0"/>
          </a:p>
          <a:p>
            <a:r>
              <a:rPr lang="en-GB" sz="1400" dirty="0"/>
              <a:t>Não é necessário ter conhecimentos técnicos. Os módulos são flexíveis e adaptáveis às necessidades do seu grupo.</a:t>
            </a:r>
            <a:endParaRPr lang="en-US" sz="1400" dirty="0"/>
          </a:p>
        </p:txBody>
      </p:sp>
      <p:sp>
        <p:nvSpPr>
          <p:cNvPr id="5" name="Text Placeholder 4">
            <a:extLst>
              <a:ext uri="{FF2B5EF4-FFF2-40B4-BE49-F238E27FC236}">
                <a16:creationId xmlns:a16="http://schemas.microsoft.com/office/drawing/2014/main" id="{73347760-CA77-ECF9-39DB-81B8210820E7}"/>
              </a:ext>
            </a:extLst>
          </p:cNvPr>
          <p:cNvSpPr>
            <a:spLocks noGrp="1"/>
          </p:cNvSpPr>
          <p:nvPr>
            <p:ph type="body" sz="quarter" idx="38"/>
          </p:nvPr>
        </p:nvSpPr>
        <p:spPr>
          <a:xfrm>
            <a:off x="3636821" y="345659"/>
            <a:ext cx="3530709" cy="307369"/>
          </a:xfrm>
        </p:spPr>
        <p:txBody>
          <a:bodyPr/>
          <a:lstStyle/>
          <a:p>
            <a:r>
              <a:rPr lang="en-US" sz="1800" dirty="0"/>
              <a:t>A quem se destina este guia?</a:t>
            </a:r>
          </a:p>
        </p:txBody>
      </p:sp>
      <p:sp>
        <p:nvSpPr>
          <p:cNvPr id="8" name="Graphic 43">
            <a:extLst>
              <a:ext uri="{FF2B5EF4-FFF2-40B4-BE49-F238E27FC236}">
                <a16:creationId xmlns:a16="http://schemas.microsoft.com/office/drawing/2014/main" id="{A5BC4BA0-4410-5DEC-3B14-9A1D0E1A8C1A}"/>
              </a:ext>
            </a:extLst>
          </p:cNvPr>
          <p:cNvSpPr/>
          <p:nvPr/>
        </p:nvSpPr>
        <p:spPr>
          <a:xfrm>
            <a:off x="-854979" y="7007153"/>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cxnSp>
        <p:nvCxnSpPr>
          <p:cNvPr id="9" name="Straight Connector 8">
            <a:extLst>
              <a:ext uri="{FF2B5EF4-FFF2-40B4-BE49-F238E27FC236}">
                <a16:creationId xmlns:a16="http://schemas.microsoft.com/office/drawing/2014/main" id="{196434D5-80F2-BEE4-0B28-769DFB502640}"/>
              </a:ext>
            </a:extLst>
          </p:cNvPr>
          <p:cNvCxnSpPr>
            <a:cxnSpLocks/>
          </p:cNvCxnSpPr>
          <p:nvPr/>
        </p:nvCxnSpPr>
        <p:spPr>
          <a:xfrm>
            <a:off x="3103418" y="820943"/>
            <a:ext cx="2888675"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
        <p:nvSpPr>
          <p:cNvPr id="4" name="Text Placeholder 8">
            <a:extLst>
              <a:ext uri="{FF2B5EF4-FFF2-40B4-BE49-F238E27FC236}">
                <a16:creationId xmlns:a16="http://schemas.microsoft.com/office/drawing/2014/main" id="{8DC7DBEA-8923-D1C3-849A-BDC14ACB22F6}"/>
              </a:ext>
            </a:extLst>
          </p:cNvPr>
          <p:cNvSpPr txBox="1">
            <a:spLocks/>
          </p:cNvSpPr>
          <p:nvPr/>
        </p:nvSpPr>
        <p:spPr>
          <a:xfrm>
            <a:off x="3748393" y="4843516"/>
            <a:ext cx="6506617" cy="381311"/>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1800" dirty="0"/>
              <a:t>Como utilizar este guia?</a:t>
            </a:r>
          </a:p>
        </p:txBody>
      </p:sp>
      <p:cxnSp>
        <p:nvCxnSpPr>
          <p:cNvPr id="6" name="Straight Connector 5">
            <a:extLst>
              <a:ext uri="{FF2B5EF4-FFF2-40B4-BE49-F238E27FC236}">
                <a16:creationId xmlns:a16="http://schemas.microsoft.com/office/drawing/2014/main" id="{54D8AA1E-9EBC-1A28-25C9-B68228F53475}"/>
              </a:ext>
            </a:extLst>
          </p:cNvPr>
          <p:cNvCxnSpPr>
            <a:cxnSpLocks/>
          </p:cNvCxnSpPr>
          <p:nvPr/>
        </p:nvCxnSpPr>
        <p:spPr>
          <a:xfrm>
            <a:off x="3047999" y="5286044"/>
            <a:ext cx="2999512"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
        <p:nvSpPr>
          <p:cNvPr id="10" name="Text Placeholder 6">
            <a:extLst>
              <a:ext uri="{FF2B5EF4-FFF2-40B4-BE49-F238E27FC236}">
                <a16:creationId xmlns:a16="http://schemas.microsoft.com/office/drawing/2014/main" id="{23130026-88C8-B605-A566-B96FDF4A8848}"/>
              </a:ext>
            </a:extLst>
          </p:cNvPr>
          <p:cNvSpPr txBox="1">
            <a:spLocks/>
          </p:cNvSpPr>
          <p:nvPr/>
        </p:nvSpPr>
        <p:spPr>
          <a:xfrm>
            <a:off x="3525984" y="5540647"/>
            <a:ext cx="3925270" cy="5160920"/>
          </a:xfrm>
          <a:prstGeom prst="rect">
            <a:avLst/>
          </a:prstGeom>
        </p:spPr>
        <p:txBody>
          <a:bodyPr vert="horz" lIns="91440" tIns="45720" rIns="91440" bIns="45720" numCol="1" spcCol="288000" rtlCol="0" anchor="t">
            <a:noAutofit/>
          </a:bodyPr>
          <a:lstStyle>
            <a:lvl1pPr marL="0" indent="0" algn="just" defTabSz="777514" rtl="0" eaLnBrk="1" latinLnBrk="0" hangingPunct="1">
              <a:lnSpc>
                <a:spcPct val="10000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400" b="1" dirty="0"/>
              <a:t>Cada uma das cinco sessões centra-se num tema-chave da IA;</a:t>
            </a:r>
          </a:p>
          <a:p>
            <a:pPr marL="457200" indent="-457200">
              <a:buFont typeface="+mj-lt"/>
              <a:buAutoNum type="arabicPeriod"/>
            </a:pPr>
            <a:r>
              <a:rPr lang="en-GB" sz="1400" dirty="0"/>
              <a:t>IA para mentes jovens: um guia para principiantes</a:t>
            </a:r>
          </a:p>
          <a:p>
            <a:pPr marL="457200" indent="-457200">
              <a:buFont typeface="+mj-lt"/>
              <a:buAutoNum type="arabicPeriod"/>
            </a:pPr>
            <a:r>
              <a:rPr lang="en-GB" sz="1400" dirty="0"/>
              <a:t>A ética da IA Capacitar os jovens para um futuro justo</a:t>
            </a:r>
          </a:p>
          <a:p>
            <a:pPr marL="457200" indent="-457200">
              <a:buFont typeface="+mj-lt"/>
              <a:buAutoNum type="arabicPeriod"/>
            </a:pPr>
            <a:r>
              <a:rPr lang="en-GB" sz="1400" dirty="0"/>
              <a:t>Da curiosidade à confiança Navegando pelas ferramentas de IA</a:t>
            </a:r>
          </a:p>
          <a:p>
            <a:pPr marL="457200" indent="-457200">
              <a:buFont typeface="+mj-lt"/>
              <a:buAutoNum type="arabicPeriod"/>
            </a:pPr>
            <a:r>
              <a:rPr lang="en-GB" sz="1400" dirty="0"/>
              <a:t>Empregos tecnológicos do futuro Como a IA está a moldar as carreiras</a:t>
            </a:r>
          </a:p>
          <a:p>
            <a:pPr marL="457200" indent="-457200">
              <a:buFont typeface="+mj-lt"/>
              <a:buAutoNum type="arabicPeriod"/>
            </a:pPr>
            <a:r>
              <a:rPr lang="en-GB" sz="1400" dirty="0"/>
              <a:t>Seja a mudança IA para o bem social</a:t>
            </a:r>
          </a:p>
          <a:p>
            <a:endParaRPr lang="en-GB" sz="1000" dirty="0"/>
          </a:p>
          <a:p>
            <a:r>
              <a:rPr lang="en-GB" sz="1400" b="1" dirty="0"/>
              <a:t>Para cada módulo, este guia fornece</a:t>
            </a:r>
          </a:p>
          <a:p>
            <a:pPr marL="342900" indent="-342900">
              <a:buFont typeface="Arial" panose="020B0604020202020204" pitchFamily="34" charset="0"/>
              <a:buChar char="•"/>
            </a:pPr>
            <a:r>
              <a:rPr lang="en-GB" sz="1400" dirty="0"/>
              <a:t>Objetivos de aprendizagem</a:t>
            </a:r>
          </a:p>
          <a:p>
            <a:pPr marL="342900" indent="-342900">
              <a:buFont typeface="Arial" panose="020B0604020202020204" pitchFamily="34" charset="0"/>
              <a:buChar char="•"/>
            </a:pPr>
            <a:r>
              <a:rPr lang="en-GB" sz="1400" dirty="0"/>
              <a:t>Materiais necessários</a:t>
            </a:r>
          </a:p>
          <a:p>
            <a:pPr marL="342900" indent="-342900">
              <a:buFont typeface="Arial" panose="020B0604020202020204" pitchFamily="34" charset="0"/>
              <a:buChar char="•"/>
            </a:pPr>
            <a:r>
              <a:rPr lang="en-GB" sz="1400" dirty="0"/>
              <a:t>Guia passo a passo</a:t>
            </a:r>
          </a:p>
          <a:p>
            <a:pPr marL="342900" indent="-342900">
              <a:buFont typeface="Arial" panose="020B0604020202020204" pitchFamily="34" charset="0"/>
              <a:buChar char="•"/>
            </a:pPr>
            <a:r>
              <a:rPr lang="en-GB" sz="1400" dirty="0"/>
              <a:t>Dicas de facilitação</a:t>
            </a:r>
          </a:p>
          <a:p>
            <a:pPr marL="342900" indent="-342900">
              <a:buFont typeface="Arial" panose="020B0604020202020204" pitchFamily="34" charset="0"/>
              <a:buChar char="•"/>
            </a:pPr>
            <a:r>
              <a:rPr lang="en-GB" sz="1400" dirty="0"/>
              <a:t>Sugestões para discussão/reflexão</a:t>
            </a:r>
          </a:p>
          <a:p>
            <a:pPr marL="342900" indent="-342900">
              <a:buFont typeface="Arial" panose="020B0604020202020204" pitchFamily="34" charset="0"/>
              <a:buChar char="•"/>
            </a:pPr>
            <a:r>
              <a:rPr lang="en-GB" sz="1400" dirty="0"/>
              <a:t>Ideias para adaptar ou simplificar</a:t>
            </a:r>
          </a:p>
          <a:p>
            <a:pPr marL="342900" indent="-342900">
              <a:buFont typeface="Arial" panose="020B0604020202020204" pitchFamily="34" charset="0"/>
              <a:buChar char="•"/>
            </a:pPr>
            <a:r>
              <a:rPr lang="en-GB" sz="1400" dirty="0"/>
              <a:t>Orientação para atividades e fichas de trabalho</a:t>
            </a:r>
          </a:p>
          <a:p>
            <a:endParaRPr lang="en-GB" sz="1000" b="1" dirty="0"/>
          </a:p>
          <a:p>
            <a:r>
              <a:rPr lang="en-GB" sz="1400" b="1" dirty="0"/>
              <a:t>Pode ministrar os módulos</a:t>
            </a:r>
          </a:p>
          <a:p>
            <a:pPr marL="342900" indent="-342900">
              <a:buFont typeface="Wingdings" panose="05000000000000000000" pitchFamily="2" charset="2"/>
              <a:buChar char="v"/>
            </a:pPr>
            <a:r>
              <a:rPr lang="en-GB" sz="1400" dirty="0"/>
              <a:t>Como um único workshop de 1 a 2 horas</a:t>
            </a:r>
          </a:p>
          <a:p>
            <a:pPr marL="342900" indent="-342900">
              <a:buFont typeface="Wingdings" panose="05000000000000000000" pitchFamily="2" charset="2"/>
              <a:buChar char="v"/>
            </a:pPr>
            <a:r>
              <a:rPr lang="en-GB" sz="1400" dirty="0"/>
              <a:t>Como um minicurso com 5 sessões</a:t>
            </a:r>
          </a:p>
          <a:p>
            <a:pPr marL="342900" indent="-342900">
              <a:buFont typeface="Wingdings" panose="05000000000000000000" pitchFamily="2" charset="2"/>
              <a:buChar char="v"/>
            </a:pPr>
            <a:r>
              <a:rPr lang="en-GB" sz="1400" dirty="0"/>
              <a:t>Como parte de um bootcamp ou série de clubes</a:t>
            </a:r>
            <a:endParaRPr lang="en-US" sz="1400" dirty="0"/>
          </a:p>
          <a:p>
            <a:endParaRPr lang="en-US" dirty="0"/>
          </a:p>
          <a:p>
            <a:endParaRPr lang="en-US" dirty="0"/>
          </a:p>
        </p:txBody>
      </p:sp>
    </p:spTree>
    <p:extLst>
      <p:ext uri="{BB962C8B-B14F-4D97-AF65-F5344CB8AC3E}">
        <p14:creationId xmlns:p14="http://schemas.microsoft.com/office/powerpoint/2010/main" val="565681305"/>
      </p:ext>
    </p:extLst>
  </p:cSld>
  <p:clrMapOvr>
    <a:masterClrMapping/>
  </p:clrMapOvr>
</p:sld>
</file>

<file path=ppt/slides/slide50.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E7ABF1-129B-EECA-2F58-AE4329E60F70}"/>
              </a:ext>
            </a:extLst>
          </p:cNvPr>
          <p:cNvSpPr>
            <a:spLocks noGrp="1"/>
          </p:cNvSpPr>
          <p:nvPr>
            <p:ph type="body" sz="quarter" idx="17"/>
          </p:nvPr>
        </p:nvSpPr>
        <p:spPr>
          <a:xfrm>
            <a:off x="4083649" y="9273579"/>
            <a:ext cx="3256950" cy="690592"/>
          </a:xfrm>
        </p:spPr>
        <p:txBody>
          <a:bodyPr/>
          <a:lstStyle/>
          <a:p>
            <a:r>
              <a:rPr lang="en-US" dirty="0">
                <a:solidFill>
                  <a:srgbClr val="282666"/>
                </a:solidFill>
              </a:rPr>
              <a:t>Acompanhe a nossa jornada</a:t>
            </a:r>
          </a:p>
        </p:txBody>
      </p:sp>
      <p:sp>
        <p:nvSpPr>
          <p:cNvPr id="4" name="Text Placeholder 3">
            <a:extLst>
              <a:ext uri="{FF2B5EF4-FFF2-40B4-BE49-F238E27FC236}">
                <a16:creationId xmlns:a16="http://schemas.microsoft.com/office/drawing/2014/main" id="{D10D59F8-E5D9-98DE-32D7-151E840938E8}"/>
              </a:ext>
            </a:extLst>
          </p:cNvPr>
          <p:cNvSpPr>
            <a:spLocks noGrp="1"/>
          </p:cNvSpPr>
          <p:nvPr>
            <p:ph type="body" sz="quarter" idx="44"/>
          </p:nvPr>
        </p:nvSpPr>
        <p:spPr>
          <a:xfrm>
            <a:off x="0" y="8100761"/>
            <a:ext cx="3802508" cy="438208"/>
          </a:xfrm>
        </p:spPr>
        <p:txBody>
          <a:bodyPr>
            <a:noAutofit/>
          </a:bodyPr>
          <a:lstStyle/>
          <a:p>
            <a:pPr marL="0" marR="0" lvl="0" indent="0" algn="l" defTabSz="777514"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2400" b="0" i="0" u="none" strike="noStrike" kern="1200" cap="none" spc="30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www.</a:t>
            </a:r>
            <a:r>
              <a:rPr kumimoji="0" lang="en-US" sz="2400" b="1" i="0" u="none" strike="noStrike" kern="1200" cap="none" spc="30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headstart-ai</a:t>
            </a:r>
            <a:r>
              <a:rPr kumimoji="0" lang="en-US" sz="2400" b="0" i="0" u="none" strike="noStrike" kern="1200" cap="none" spc="30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.eu</a:t>
            </a:r>
          </a:p>
        </p:txBody>
      </p:sp>
      <p:pic>
        <p:nvPicPr>
          <p:cNvPr id="7" name="Picture 6">
            <a:extLst>
              <a:ext uri="{FF2B5EF4-FFF2-40B4-BE49-F238E27FC236}">
                <a16:creationId xmlns:a16="http://schemas.microsoft.com/office/drawing/2014/main" id="{5D712DD3-336F-9FAF-4AF2-4FFF4F8905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1141" y="4276453"/>
            <a:ext cx="4852206" cy="3527907"/>
          </a:xfrm>
          <a:prstGeom prst="rect">
            <a:avLst/>
          </a:prstGeom>
          <a:noFill/>
        </p:spPr>
      </p:pic>
      <p:sp>
        <p:nvSpPr>
          <p:cNvPr id="8" name="Rectangle 7">
            <a:extLst>
              <a:ext uri="{FF2B5EF4-FFF2-40B4-BE49-F238E27FC236}">
                <a16:creationId xmlns:a16="http://schemas.microsoft.com/office/drawing/2014/main" id="{C22192C1-620D-8425-8E8A-1B02F4B2FF67}"/>
              </a:ext>
            </a:extLst>
          </p:cNvPr>
          <p:cNvSpPr/>
          <p:nvPr/>
        </p:nvSpPr>
        <p:spPr>
          <a:xfrm>
            <a:off x="1000481" y="4655421"/>
            <a:ext cx="3400752" cy="2147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4F5151"/>
              </a:solidFill>
              <a:latin typeface="Calibri" panose="020F0502020204030204" pitchFamily="34" charset="0"/>
              <a:cs typeface="Calibri" panose="020F0502020204030204" pitchFamily="34" charset="0"/>
            </a:endParaRPr>
          </a:p>
        </p:txBody>
      </p:sp>
      <p:grpSp>
        <p:nvGrpSpPr>
          <p:cNvPr id="9" name="Graphic 3">
            <a:extLst>
              <a:ext uri="{FF2B5EF4-FFF2-40B4-BE49-F238E27FC236}">
                <a16:creationId xmlns:a16="http://schemas.microsoft.com/office/drawing/2014/main" id="{A5FBF5A5-CD96-F15B-C8C0-21D763CCD8C5}"/>
              </a:ext>
            </a:extLst>
          </p:cNvPr>
          <p:cNvGrpSpPr/>
          <p:nvPr/>
        </p:nvGrpSpPr>
        <p:grpSpPr>
          <a:xfrm>
            <a:off x="6654870" y="9823854"/>
            <a:ext cx="280634" cy="280634"/>
            <a:chOff x="1950027" y="2499889"/>
            <a:chExt cx="850463" cy="850463"/>
          </a:xfrm>
        </p:grpSpPr>
        <p:sp>
          <p:nvSpPr>
            <p:cNvPr id="10" name="Freeform 9">
              <a:extLst>
                <a:ext uri="{FF2B5EF4-FFF2-40B4-BE49-F238E27FC236}">
                  <a16:creationId xmlns:a16="http://schemas.microsoft.com/office/drawing/2014/main" id="{2E44D4A9-C4DD-5A67-6C87-87529DD89051}"/>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1" name="Graphic 3">
              <a:extLst>
                <a:ext uri="{FF2B5EF4-FFF2-40B4-BE49-F238E27FC236}">
                  <a16:creationId xmlns:a16="http://schemas.microsoft.com/office/drawing/2014/main" id="{C73BF7E1-4775-117B-8C0F-09BC68302662}"/>
                </a:ext>
              </a:extLst>
            </p:cNvPr>
            <p:cNvGrpSpPr/>
            <p:nvPr/>
          </p:nvGrpSpPr>
          <p:grpSpPr>
            <a:xfrm>
              <a:off x="2107521" y="2657382"/>
              <a:ext cx="535476" cy="535477"/>
              <a:chOff x="2107521" y="2657382"/>
              <a:chExt cx="535476" cy="535477"/>
            </a:xfrm>
            <a:solidFill>
              <a:srgbClr val="FFFFFF"/>
            </a:solidFill>
          </p:grpSpPr>
          <p:sp>
            <p:nvSpPr>
              <p:cNvPr id="12" name="Freeform 11">
                <a:extLst>
                  <a:ext uri="{FF2B5EF4-FFF2-40B4-BE49-F238E27FC236}">
                    <a16:creationId xmlns:a16="http://schemas.microsoft.com/office/drawing/2014/main" id="{0040A4C3-C1B5-C06B-1DA5-73D882EEAF3B}"/>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1539FB2-1B32-4FD9-8ECF-94CF9A06DC24}"/>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D7419542-05B4-4F16-0589-4E8E91B97230}"/>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5" name="Graphic 3">
            <a:extLst>
              <a:ext uri="{FF2B5EF4-FFF2-40B4-BE49-F238E27FC236}">
                <a16:creationId xmlns:a16="http://schemas.microsoft.com/office/drawing/2014/main" id="{925BE1A5-06D1-C7EA-B342-8FF42BE91869}"/>
              </a:ext>
            </a:extLst>
          </p:cNvPr>
          <p:cNvGrpSpPr/>
          <p:nvPr/>
        </p:nvGrpSpPr>
        <p:grpSpPr>
          <a:xfrm>
            <a:off x="5962639" y="9823854"/>
            <a:ext cx="280634" cy="280634"/>
            <a:chOff x="-147782" y="2499889"/>
            <a:chExt cx="850463" cy="850463"/>
          </a:xfrm>
        </p:grpSpPr>
        <p:sp>
          <p:nvSpPr>
            <p:cNvPr id="16" name="Freeform 15">
              <a:extLst>
                <a:ext uri="{FF2B5EF4-FFF2-40B4-BE49-F238E27FC236}">
                  <a16:creationId xmlns:a16="http://schemas.microsoft.com/office/drawing/2014/main" id="{7D71504F-F987-F933-350C-49CB34E903DD}"/>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08CCEBB4-C283-9A82-160F-BB1612132D33}"/>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8" name="Graphic 3">
            <a:extLst>
              <a:ext uri="{FF2B5EF4-FFF2-40B4-BE49-F238E27FC236}">
                <a16:creationId xmlns:a16="http://schemas.microsoft.com/office/drawing/2014/main" id="{4FA4651F-F9BF-DE70-39CE-FC2EDDA13FD8}"/>
              </a:ext>
            </a:extLst>
          </p:cNvPr>
          <p:cNvGrpSpPr/>
          <p:nvPr/>
        </p:nvGrpSpPr>
        <p:grpSpPr>
          <a:xfrm>
            <a:off x="7000778" y="9823854"/>
            <a:ext cx="280634" cy="280634"/>
            <a:chOff x="2998302" y="2499889"/>
            <a:chExt cx="850463" cy="850463"/>
          </a:xfrm>
        </p:grpSpPr>
        <p:sp>
          <p:nvSpPr>
            <p:cNvPr id="19" name="Freeform 18">
              <a:extLst>
                <a:ext uri="{FF2B5EF4-FFF2-40B4-BE49-F238E27FC236}">
                  <a16:creationId xmlns:a16="http://schemas.microsoft.com/office/drawing/2014/main" id="{A41D5807-3B59-95DA-C51B-F125CAE12EB5}"/>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2AAD9864-ADB9-621B-5C6D-FF43AD08F81A}"/>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1" name="Graphic 3">
            <a:extLst>
              <a:ext uri="{FF2B5EF4-FFF2-40B4-BE49-F238E27FC236}">
                <a16:creationId xmlns:a16="http://schemas.microsoft.com/office/drawing/2014/main" id="{52F961AE-EC98-1A7A-D1BF-520B0E5C5531}"/>
              </a:ext>
            </a:extLst>
          </p:cNvPr>
          <p:cNvGrpSpPr/>
          <p:nvPr/>
        </p:nvGrpSpPr>
        <p:grpSpPr>
          <a:xfrm>
            <a:off x="5616732" y="9823854"/>
            <a:ext cx="280634" cy="280842"/>
            <a:chOff x="-1196056" y="2499889"/>
            <a:chExt cx="850463" cy="851093"/>
          </a:xfrm>
        </p:grpSpPr>
        <p:sp>
          <p:nvSpPr>
            <p:cNvPr id="22" name="Freeform 21">
              <a:extLst>
                <a:ext uri="{FF2B5EF4-FFF2-40B4-BE49-F238E27FC236}">
                  <a16:creationId xmlns:a16="http://schemas.microsoft.com/office/drawing/2014/main" id="{8343FA8E-1474-7343-5A5B-261FD7A58A99}"/>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4327EFE3-FF6C-CAF7-3BC0-B5279F33A211}"/>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4" name="Freeform 23">
            <a:extLst>
              <a:ext uri="{FF2B5EF4-FFF2-40B4-BE49-F238E27FC236}">
                <a16:creationId xmlns:a16="http://schemas.microsoft.com/office/drawing/2014/main" id="{39392E3F-9D6E-E93B-2F19-C29AEA6962B6}"/>
              </a:ext>
            </a:extLst>
          </p:cNvPr>
          <p:cNvSpPr/>
          <p:nvPr/>
        </p:nvSpPr>
        <p:spPr>
          <a:xfrm>
            <a:off x="6308755" y="9823854"/>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25" name="Graphic 24" descr="World with solid fill">
            <a:extLst>
              <a:ext uri="{FF2B5EF4-FFF2-40B4-BE49-F238E27FC236}">
                <a16:creationId xmlns:a16="http://schemas.microsoft.com/office/drawing/2014/main" id="{3EE70293-1F22-992F-BC12-25752652CDC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23651" y="9840300"/>
            <a:ext cx="246077" cy="246077"/>
          </a:xfrm>
          <a:prstGeom prst="rect">
            <a:avLst/>
          </a:prstGeom>
        </p:spPr>
      </p:pic>
      <p:pic>
        <p:nvPicPr>
          <p:cNvPr id="26" name="Picture 25">
            <a:extLst>
              <a:ext uri="{FF2B5EF4-FFF2-40B4-BE49-F238E27FC236}">
                <a16:creationId xmlns:a16="http://schemas.microsoft.com/office/drawing/2014/main" id="{0D140EBA-E4FD-DA73-36DD-D29630326B5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14981410">
            <a:off x="4930596" y="5515453"/>
            <a:ext cx="5127676" cy="4367161"/>
          </a:xfrm>
          <a:prstGeom prst="rect">
            <a:avLst/>
          </a:prstGeom>
        </p:spPr>
      </p:pic>
      <p:pic>
        <p:nvPicPr>
          <p:cNvPr id="28" name="Picture 27">
            <a:extLst>
              <a:ext uri="{FF2B5EF4-FFF2-40B4-BE49-F238E27FC236}">
                <a16:creationId xmlns:a16="http://schemas.microsoft.com/office/drawing/2014/main" id="{CBFC79BB-408B-C661-CC49-575B5067F0F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8380" y="4661675"/>
            <a:ext cx="3422853" cy="2183088"/>
          </a:xfrm>
          <a:prstGeom prst="rect">
            <a:avLst/>
          </a:prstGeom>
        </p:spPr>
      </p:pic>
    </p:spTree>
    <p:extLst>
      <p:ext uri="{BB962C8B-B14F-4D97-AF65-F5344CB8AC3E}">
        <p14:creationId xmlns:p14="http://schemas.microsoft.com/office/powerpoint/2010/main" val="3904650267"/>
      </p:ext>
    </p:extLst>
  </p:cSld>
  <p:clrMapOvr>
    <a:masterClrMapping/>
  </p:clrMapOvr>
</p:sld>
</file>

<file path=ppt/slides/slide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1BA16-9FE5-2FAB-04FF-62E56FCA1983}"/>
            </a:ext>
          </a:extLst>
        </p:cNvPr>
        <p:cNvGrpSpPr/>
        <p:nvPr/>
      </p:nvGrpSpPr>
      <p:grpSpPr>
        <a:xfrm>
          <a:off x="0" y="0"/>
          <a:ext cx="0" cy="0"/>
          <a:chOff x="0" y="0"/>
          <a:chExt cx="0" cy="0"/>
        </a:xfrm>
      </p:grpSpPr>
      <p:sp>
        <p:nvSpPr>
          <p:cNvPr id="28" name="Text Placeholder 27">
            <a:extLst>
              <a:ext uri="{FF2B5EF4-FFF2-40B4-BE49-F238E27FC236}">
                <a16:creationId xmlns:a16="http://schemas.microsoft.com/office/drawing/2014/main" id="{D65BB1C7-0D06-E737-FD99-19900504F2E0}"/>
              </a:ext>
            </a:extLst>
          </p:cNvPr>
          <p:cNvSpPr>
            <a:spLocks noGrp="1"/>
          </p:cNvSpPr>
          <p:nvPr>
            <p:ph type="body" sz="quarter" idx="14"/>
          </p:nvPr>
        </p:nvSpPr>
        <p:spPr/>
        <p:txBody>
          <a:bodyPr/>
          <a:lstStyle/>
          <a:p>
            <a:r>
              <a:rPr lang="en-US" dirty="0"/>
              <a:t>02</a:t>
            </a:r>
          </a:p>
        </p:txBody>
      </p:sp>
      <p:sp>
        <p:nvSpPr>
          <p:cNvPr id="29" name="Text Placeholder 28">
            <a:extLst>
              <a:ext uri="{FF2B5EF4-FFF2-40B4-BE49-F238E27FC236}">
                <a16:creationId xmlns:a16="http://schemas.microsoft.com/office/drawing/2014/main" id="{A31F5E3B-5AE7-1CE2-9D49-23464AA8CF38}"/>
              </a:ext>
            </a:extLst>
          </p:cNvPr>
          <p:cNvSpPr>
            <a:spLocks noGrp="1"/>
          </p:cNvSpPr>
          <p:nvPr>
            <p:ph type="body" sz="quarter" idx="15"/>
          </p:nvPr>
        </p:nvSpPr>
        <p:spPr>
          <a:xfrm>
            <a:off x="1539056" y="2729581"/>
            <a:ext cx="3961631" cy="2002900"/>
          </a:xfrm>
        </p:spPr>
        <p:txBody>
          <a:bodyPr/>
          <a:lstStyle/>
          <a:p>
            <a:r>
              <a:rPr lang="en-US" b="1" dirty="0"/>
              <a:t>Sessão 1 </a:t>
            </a:r>
          </a:p>
          <a:p>
            <a:r>
              <a:rPr lang="en-GB" dirty="0"/>
              <a:t>IA para mentes jovens: um guia para iniciantes</a:t>
            </a:r>
            <a:endParaRPr lang="en-US" dirty="0"/>
          </a:p>
        </p:txBody>
      </p:sp>
      <p:sp>
        <p:nvSpPr>
          <p:cNvPr id="16" name="Slide Number Placeholder 15">
            <a:extLst>
              <a:ext uri="{FF2B5EF4-FFF2-40B4-BE49-F238E27FC236}">
                <a16:creationId xmlns:a16="http://schemas.microsoft.com/office/drawing/2014/main" id="{1AAD1ADF-2CAA-ABDA-6278-9F1F95F40D6C}"/>
              </a:ext>
            </a:extLst>
          </p:cNvPr>
          <p:cNvSpPr>
            <a:spLocks noGrp="1"/>
          </p:cNvSpPr>
          <p:nvPr>
            <p:ph type="sldNum" sz="quarter" idx="4294967295"/>
          </p:nvPr>
        </p:nvSpPr>
        <p:spPr>
          <a:xfrm>
            <a:off x="7383463" y="10447338"/>
            <a:ext cx="392112" cy="363537"/>
          </a:xfrm>
        </p:spPr>
        <p:txBody>
          <a:bodyPr/>
          <a:lstStyle/>
          <a:p>
            <a:fld id="{9C527BFA-2C0E-4CEC-B6A5-913A56FEF4B4}" type="slidenum">
              <a:rPr lang="fr-CA" smtClean="0"/>
              <a:t>6</a:t>
            </a:fld>
            <a:endParaRPr lang="fr-CA" dirty="0"/>
          </a:p>
        </p:txBody>
      </p:sp>
      <p:pic>
        <p:nvPicPr>
          <p:cNvPr id="5" name="Picture Placeholder 4">
            <a:extLst>
              <a:ext uri="{FF2B5EF4-FFF2-40B4-BE49-F238E27FC236}">
                <a16:creationId xmlns:a16="http://schemas.microsoft.com/office/drawing/2014/main" id="{8F53BDF1-45D2-BF9F-F0D9-909FD58747C0}"/>
              </a:ext>
            </a:extLst>
          </p:cNvPr>
          <p:cNvPicPr>
            <a:picLocks noGrp="1" noChangeAspect="1"/>
          </p:cNvPicPr>
          <p:nvPr>
            <p:ph type="pic" sz="quarter" idx="17"/>
          </p:nvPr>
        </p:nvPicPr>
        <p:blipFill>
          <a:blip r:embed="rId2" cstate="email">
            <a:extLst>
              <a:ext uri="{28A0092B-C50C-407E-A947-70E740481C1C}">
                <a14:useLocalDpi xmlns:a14="http://schemas.microsoft.com/office/drawing/2010/main"/>
              </a:ext>
            </a:extLst>
          </a:blip>
          <a:srcRect/>
          <a:stretch>
            <a:fillRect/>
          </a:stretch>
        </p:blipFill>
        <p:spPr/>
      </p:pic>
      <p:pic>
        <p:nvPicPr>
          <p:cNvPr id="6" name="Picture 5">
            <a:extLst>
              <a:ext uri="{FF2B5EF4-FFF2-40B4-BE49-F238E27FC236}">
                <a16:creationId xmlns:a16="http://schemas.microsoft.com/office/drawing/2014/main" id="{5DD6275B-6C59-EEE4-0395-C3C8DA8EAD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4777284">
            <a:off x="-2563839" y="3517569"/>
            <a:ext cx="5127676" cy="4367161"/>
          </a:xfrm>
          <a:prstGeom prst="rect">
            <a:avLst/>
          </a:prstGeom>
        </p:spPr>
      </p:pic>
    </p:spTree>
    <p:extLst>
      <p:ext uri="{BB962C8B-B14F-4D97-AF65-F5344CB8AC3E}">
        <p14:creationId xmlns:p14="http://schemas.microsoft.com/office/powerpoint/2010/main" val="4048813525"/>
      </p:ext>
    </p:extLst>
  </p:cSld>
  <p:clrMapOvr>
    <a:masterClrMapping/>
  </p:clrMapOvr>
</p:sld>
</file>

<file path=ppt/slides/slide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D2900E87-F35F-9759-8E6F-59574A146CC4}"/>
              </a:ext>
            </a:extLst>
          </p:cNvPr>
          <p:cNvSpPr>
            <a:spLocks noGrp="1"/>
          </p:cNvSpPr>
          <p:nvPr>
            <p:ph type="body" sz="quarter" idx="32"/>
          </p:nvPr>
        </p:nvSpPr>
        <p:spPr>
          <a:xfrm>
            <a:off x="468036" y="4077926"/>
            <a:ext cx="6748768" cy="5667945"/>
          </a:xfrm>
        </p:spPr>
        <p:txBody>
          <a:bodyPr numCol="1"/>
          <a:lstStyle/>
          <a:p>
            <a:pPr>
              <a:lnSpc>
                <a:spcPct val="100000"/>
              </a:lnSpc>
            </a:pPr>
            <a:r>
              <a:rPr lang="en-GB" sz="1400" b="1" i="1" dirty="0"/>
              <a:t>Ao final deste módulo, os alunos serão capazes de:</a:t>
            </a:r>
          </a:p>
          <a:p>
            <a:pPr>
              <a:lnSpc>
                <a:spcPct val="100000"/>
              </a:lnSpc>
            </a:pPr>
            <a:endParaRPr lang="en-GB" sz="1400" b="1" i="1" dirty="0"/>
          </a:p>
          <a:p>
            <a:pPr marL="342900" indent="-342900">
              <a:lnSpc>
                <a:spcPct val="100000"/>
              </a:lnSpc>
              <a:buFont typeface="Arial" panose="020B0604020202020204" pitchFamily="34" charset="0"/>
              <a:buChar char="•"/>
            </a:pPr>
            <a:r>
              <a:rPr lang="en-GB" sz="1400" b="1" dirty="0"/>
              <a:t>Definir </a:t>
            </a:r>
            <a:r>
              <a:rPr lang="en-GB" sz="1400" dirty="0"/>
              <a:t>Inteligência Artificial (IA) e explicar como ela imita a inteligência humana por meio de tecnologias como Aprendizagem Automática, Aprendizagem Profunda e Processamento de Linguagem Natural.</a:t>
            </a:r>
          </a:p>
          <a:p>
            <a:pPr marL="342900" indent="-342900">
              <a:lnSpc>
                <a:spcPct val="100000"/>
              </a:lnSpc>
              <a:buFont typeface="Arial" panose="020B0604020202020204" pitchFamily="34" charset="0"/>
              <a:buChar char="•"/>
            </a:pPr>
            <a:r>
              <a:rPr lang="en-GB" sz="1400" b="1" dirty="0"/>
              <a:t>Identificar </a:t>
            </a:r>
            <a:r>
              <a:rPr lang="en-GB" sz="1400" dirty="0"/>
              <a:t>as tecnologias centrais que sustentam a IA, incluindo robótica, visão computacional e redes neurais, e descrever as suas funções com exemplos do quotidiano.</a:t>
            </a:r>
          </a:p>
          <a:p>
            <a:pPr marL="342900" indent="-342900">
              <a:lnSpc>
                <a:spcPct val="100000"/>
              </a:lnSpc>
              <a:buFont typeface="Arial" panose="020B0604020202020204" pitchFamily="34" charset="0"/>
              <a:buChar char="•"/>
            </a:pPr>
            <a:r>
              <a:rPr lang="en-GB" sz="1400" b="1" dirty="0"/>
              <a:t>Diferenciar </a:t>
            </a:r>
            <a:r>
              <a:rPr lang="en-GB" sz="1400" dirty="0"/>
              <a:t>entre IA tradicional e IA Generativa (GenAI), incluindo a compreensão das funções das Redes Adversárias Generativas (GANs) e dos Modelos Transformadores.</a:t>
            </a:r>
          </a:p>
          <a:p>
            <a:pPr marL="342900" indent="-342900">
              <a:lnSpc>
                <a:spcPct val="100000"/>
              </a:lnSpc>
              <a:buFont typeface="Arial" panose="020B0604020202020204" pitchFamily="34" charset="0"/>
              <a:buChar char="•"/>
            </a:pPr>
            <a:r>
              <a:rPr lang="en-GB" sz="1400" b="1" dirty="0"/>
              <a:t>Explicar </a:t>
            </a:r>
            <a:r>
              <a:rPr lang="en-GB" sz="1400" dirty="0"/>
              <a:t>como a IA generativa funciona, incluindo como é treinada e sua capacidade de criar novos conteúdos, como texto, imagens, música e vídeos.</a:t>
            </a:r>
          </a:p>
          <a:p>
            <a:pPr marL="342900" indent="-342900">
              <a:lnSpc>
                <a:spcPct val="100000"/>
              </a:lnSpc>
              <a:buFont typeface="Arial" panose="020B0604020202020204" pitchFamily="34" charset="0"/>
              <a:buChar char="•"/>
            </a:pPr>
            <a:r>
              <a:rPr lang="en-GB" sz="1400" b="1" dirty="0"/>
              <a:t>Reconhecer </a:t>
            </a:r>
            <a:r>
              <a:rPr lang="en-GB" sz="1400" dirty="0"/>
              <a:t>o uso da IA na vida cotidiana, particularmente nas redes sociais, compras online, entretenimento e aplicativos de aprendizagem, e refletir sobre o seu impacto.</a:t>
            </a:r>
          </a:p>
          <a:p>
            <a:pPr marL="342900" indent="-342900">
              <a:lnSpc>
                <a:spcPct val="100000"/>
              </a:lnSpc>
              <a:buFont typeface="Arial" panose="020B0604020202020204" pitchFamily="34" charset="0"/>
              <a:buChar char="•"/>
            </a:pPr>
            <a:r>
              <a:rPr lang="en-GB" sz="1400" b="1" dirty="0"/>
              <a:t>Explorar </a:t>
            </a:r>
            <a:r>
              <a:rPr lang="en-GB" sz="1400" dirty="0"/>
              <a:t>e refletir sobre as disparidades de género na IA, incluindo os desafios e oportunidades atuais para as mulheres neste campo.</a:t>
            </a:r>
          </a:p>
          <a:p>
            <a:pPr marL="342900" indent="-342900">
              <a:lnSpc>
                <a:spcPct val="100000"/>
              </a:lnSpc>
              <a:buFont typeface="Arial" panose="020B0604020202020204" pitchFamily="34" charset="0"/>
              <a:buChar char="•"/>
            </a:pPr>
            <a:r>
              <a:rPr lang="en-GB" sz="1400" b="1" dirty="0"/>
              <a:t>Discutir </a:t>
            </a:r>
            <a:r>
              <a:rPr lang="en-GB" sz="1400" dirty="0"/>
              <a:t>os benefícios de adquirir competências em IA, incluindo a sua relevância em várias carreiras e o seu potencial para melhorar as perspetivas de emprego, flexibilidade e inovação.</a:t>
            </a:r>
          </a:p>
          <a:p>
            <a:pPr marL="342900" indent="-342900">
              <a:lnSpc>
                <a:spcPct val="100000"/>
              </a:lnSpc>
              <a:buFont typeface="Arial" panose="020B0604020202020204" pitchFamily="34" charset="0"/>
              <a:buChar char="•"/>
            </a:pPr>
            <a:endParaRPr lang="en-GB" sz="1400" dirty="0"/>
          </a:p>
          <a:p>
            <a:pPr marL="342900" indent="-342900">
              <a:lnSpc>
                <a:spcPct val="100000"/>
              </a:lnSpc>
              <a:buFont typeface="Arial" panose="020B0604020202020204" pitchFamily="34" charset="0"/>
              <a:buChar char="•"/>
            </a:pPr>
            <a:endParaRPr lang="en-GB" sz="1400" dirty="0"/>
          </a:p>
          <a:p>
            <a:pPr>
              <a:lnSpc>
                <a:spcPct val="100000"/>
              </a:lnSpc>
            </a:pPr>
            <a:endParaRPr lang="en-GB" sz="2400" dirty="0"/>
          </a:p>
          <a:p>
            <a:endParaRPr lang="en-US" dirty="0"/>
          </a:p>
        </p:txBody>
      </p:sp>
      <p:sp>
        <p:nvSpPr>
          <p:cNvPr id="31" name="Text Placeholder 30">
            <a:extLst>
              <a:ext uri="{FF2B5EF4-FFF2-40B4-BE49-F238E27FC236}">
                <a16:creationId xmlns:a16="http://schemas.microsoft.com/office/drawing/2014/main" id="{FE536266-F5A2-FDF2-8CB7-7B5ABADF9E12}"/>
              </a:ext>
            </a:extLst>
          </p:cNvPr>
          <p:cNvSpPr>
            <a:spLocks noGrp="1"/>
          </p:cNvSpPr>
          <p:nvPr>
            <p:ph type="body" sz="quarter" idx="33"/>
          </p:nvPr>
        </p:nvSpPr>
        <p:spPr>
          <a:xfrm>
            <a:off x="255965" y="3430284"/>
            <a:ext cx="3253309" cy="295902"/>
          </a:xfrm>
        </p:spPr>
        <p:txBody>
          <a:bodyPr/>
          <a:lstStyle/>
          <a:p>
            <a:r>
              <a:rPr lang="en-US" sz="1800" b="1" i="0" dirty="0"/>
              <a:t>Objetivos de aprendizagem</a:t>
            </a:r>
          </a:p>
          <a:p>
            <a:endParaRPr lang="en-US" dirty="0"/>
          </a:p>
        </p:txBody>
      </p:sp>
      <p:sp>
        <p:nvSpPr>
          <p:cNvPr id="29" name="Text Placeholder 28">
            <a:extLst>
              <a:ext uri="{FF2B5EF4-FFF2-40B4-BE49-F238E27FC236}">
                <a16:creationId xmlns:a16="http://schemas.microsoft.com/office/drawing/2014/main" id="{DDD2850D-D9DF-4725-4382-68DF776F75C5}"/>
              </a:ext>
            </a:extLst>
          </p:cNvPr>
          <p:cNvSpPr>
            <a:spLocks noGrp="1"/>
          </p:cNvSpPr>
          <p:nvPr>
            <p:ph type="body" sz="quarter" idx="19"/>
          </p:nvPr>
        </p:nvSpPr>
        <p:spPr>
          <a:xfrm>
            <a:off x="331573" y="849845"/>
            <a:ext cx="3298776" cy="649045"/>
          </a:xfrm>
        </p:spPr>
        <p:txBody>
          <a:bodyPr/>
          <a:lstStyle/>
          <a:p>
            <a:r>
              <a:rPr lang="en-GB" sz="2400" dirty="0"/>
              <a:t>IA para mentes jovens: um guia para iniciantes</a:t>
            </a:r>
            <a:endParaRPr lang="en-US" sz="2400" dirty="0"/>
          </a:p>
        </p:txBody>
      </p:sp>
      <p:sp>
        <p:nvSpPr>
          <p:cNvPr id="16" name="Slide Number Placeholder 15">
            <a:extLst>
              <a:ext uri="{FF2B5EF4-FFF2-40B4-BE49-F238E27FC236}">
                <a16:creationId xmlns:a16="http://schemas.microsoft.com/office/drawing/2014/main" id="{0A35AB30-56C3-7046-F053-F2F9762B353C}"/>
              </a:ext>
            </a:extLst>
          </p:cNvPr>
          <p:cNvSpPr>
            <a:spLocks noGrp="1"/>
          </p:cNvSpPr>
          <p:nvPr>
            <p:ph type="sldNum" sz="quarter" idx="4"/>
          </p:nvPr>
        </p:nvSpPr>
        <p:spPr/>
        <p:txBody>
          <a:bodyPr/>
          <a:lstStyle/>
          <a:p>
            <a:fld id="{9C527BFA-2C0E-4CEC-B6A5-913A56FEF4B4}" type="slidenum">
              <a:rPr lang="fr-CA" smtClean="0"/>
              <a:t>7</a:t>
            </a:fld>
            <a:endParaRPr lang="fr-CA" dirty="0"/>
          </a:p>
        </p:txBody>
      </p:sp>
      <p:sp>
        <p:nvSpPr>
          <p:cNvPr id="35" name="Graphic 43">
            <a:extLst>
              <a:ext uri="{FF2B5EF4-FFF2-40B4-BE49-F238E27FC236}">
                <a16:creationId xmlns:a16="http://schemas.microsoft.com/office/drawing/2014/main" id="{A0EF5A5A-D0C3-48D5-E7EF-A859CA44E39D}"/>
              </a:ext>
            </a:extLst>
          </p:cNvPr>
          <p:cNvSpPr/>
          <p:nvPr/>
        </p:nvSpPr>
        <p:spPr>
          <a:xfrm>
            <a:off x="3630349" y="9532737"/>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pic>
        <p:nvPicPr>
          <p:cNvPr id="5" name="Picture Placeholder 4">
            <a:extLst>
              <a:ext uri="{FF2B5EF4-FFF2-40B4-BE49-F238E27FC236}">
                <a16:creationId xmlns:a16="http://schemas.microsoft.com/office/drawing/2014/main" id="{17C779A3-22BA-5498-7846-FB9F27911292}"/>
              </a:ext>
            </a:extLst>
          </p:cNvPr>
          <p:cNvPicPr>
            <a:picLocks noGrp="1" noChangeAspect="1"/>
          </p:cNvPicPr>
          <p:nvPr>
            <p:ph type="pic" sz="quarter" idx="34"/>
          </p:nvPr>
        </p:nvPicPr>
        <p:blipFill rotWithShape="1">
          <a:blip r:embed="rId2" cstate="email">
            <a:extLst>
              <a:ext uri="{28A0092B-C50C-407E-A947-70E740481C1C}">
                <a14:useLocalDpi xmlns:a14="http://schemas.microsoft.com/office/drawing/2010/main"/>
              </a:ext>
            </a:extLst>
          </a:blip>
          <a:srcRect/>
          <a:stretch/>
        </p:blipFill>
        <p:spPr>
          <a:xfrm>
            <a:off x="3842420" y="240343"/>
            <a:ext cx="3919907" cy="3272709"/>
          </a:xfrm>
        </p:spPr>
      </p:pic>
      <p:sp>
        <p:nvSpPr>
          <p:cNvPr id="6" name="Graphic 43">
            <a:extLst>
              <a:ext uri="{FF2B5EF4-FFF2-40B4-BE49-F238E27FC236}">
                <a16:creationId xmlns:a16="http://schemas.microsoft.com/office/drawing/2014/main" id="{5E419A5C-BE7F-9645-86DB-77DA82F8CF6B}"/>
              </a:ext>
            </a:extLst>
          </p:cNvPr>
          <p:cNvSpPr/>
          <p:nvPr/>
        </p:nvSpPr>
        <p:spPr>
          <a:xfrm>
            <a:off x="5410691" y="592083"/>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sp>
        <p:nvSpPr>
          <p:cNvPr id="3" name="Text Placeholder 2">
            <a:extLst>
              <a:ext uri="{FF2B5EF4-FFF2-40B4-BE49-F238E27FC236}">
                <a16:creationId xmlns:a16="http://schemas.microsoft.com/office/drawing/2014/main" id="{1C6887D7-2EDE-47A4-6898-83AD63C4F6E9}"/>
              </a:ext>
            </a:extLst>
          </p:cNvPr>
          <p:cNvSpPr>
            <a:spLocks noGrp="1"/>
          </p:cNvSpPr>
          <p:nvPr>
            <p:ph type="body" sz="quarter" idx="18"/>
          </p:nvPr>
        </p:nvSpPr>
        <p:spPr>
          <a:xfrm>
            <a:off x="528134" y="1876698"/>
            <a:ext cx="2352226" cy="1049221"/>
          </a:xfrm>
        </p:spPr>
        <p:txBody>
          <a:bodyPr/>
          <a:lstStyle/>
          <a:p>
            <a:r>
              <a:rPr lang="en-GB" sz="1800" b="1" dirty="0"/>
              <a:t>Sessão 1</a:t>
            </a:r>
          </a:p>
        </p:txBody>
      </p:sp>
      <p:grpSp>
        <p:nvGrpSpPr>
          <p:cNvPr id="2" name="Group 1">
            <a:extLst>
              <a:ext uri="{FF2B5EF4-FFF2-40B4-BE49-F238E27FC236}">
                <a16:creationId xmlns:a16="http://schemas.microsoft.com/office/drawing/2014/main" id="{3DB8FF07-E54A-058E-C97C-596F7EF153D0}"/>
              </a:ext>
            </a:extLst>
          </p:cNvPr>
          <p:cNvGrpSpPr/>
          <p:nvPr/>
        </p:nvGrpSpPr>
        <p:grpSpPr>
          <a:xfrm>
            <a:off x="4300858" y="8425145"/>
            <a:ext cx="1912290" cy="1446881"/>
            <a:chOff x="5700273" y="5386353"/>
            <a:chExt cx="766016" cy="767823"/>
          </a:xfrm>
          <a:solidFill>
            <a:srgbClr val="282666"/>
          </a:solidFill>
        </p:grpSpPr>
        <p:grpSp>
          <p:nvGrpSpPr>
            <p:cNvPr id="4" name="Graphic 2">
              <a:extLst>
                <a:ext uri="{FF2B5EF4-FFF2-40B4-BE49-F238E27FC236}">
                  <a16:creationId xmlns:a16="http://schemas.microsoft.com/office/drawing/2014/main" id="{7DAA0980-29A1-DA5E-ACCF-3D02CA480FB8}"/>
                </a:ext>
              </a:extLst>
            </p:cNvPr>
            <p:cNvGrpSpPr/>
            <p:nvPr/>
          </p:nvGrpSpPr>
          <p:grpSpPr>
            <a:xfrm>
              <a:off x="5844804" y="5531788"/>
              <a:ext cx="476953" cy="420947"/>
              <a:chOff x="5844804" y="5531788"/>
              <a:chExt cx="476953" cy="420947"/>
            </a:xfrm>
            <a:grpFill/>
          </p:grpSpPr>
          <p:sp>
            <p:nvSpPr>
              <p:cNvPr id="23" name="Freeform 352">
                <a:extLst>
                  <a:ext uri="{FF2B5EF4-FFF2-40B4-BE49-F238E27FC236}">
                    <a16:creationId xmlns:a16="http://schemas.microsoft.com/office/drawing/2014/main" id="{303B171C-E699-8F8E-940F-B87FA7B5259D}"/>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ED8623"/>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353">
                <a:extLst>
                  <a:ext uri="{FF2B5EF4-FFF2-40B4-BE49-F238E27FC236}">
                    <a16:creationId xmlns:a16="http://schemas.microsoft.com/office/drawing/2014/main" id="{B3D1C673-B238-46F1-D2F1-5222252C2F4B}"/>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ED8623"/>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7" name="Graphic 2">
              <a:extLst>
                <a:ext uri="{FF2B5EF4-FFF2-40B4-BE49-F238E27FC236}">
                  <a16:creationId xmlns:a16="http://schemas.microsoft.com/office/drawing/2014/main" id="{EB7E7DE9-C34C-6A55-2F79-3F357E63571E}"/>
                </a:ext>
              </a:extLst>
            </p:cNvPr>
            <p:cNvGrpSpPr/>
            <p:nvPr/>
          </p:nvGrpSpPr>
          <p:grpSpPr>
            <a:xfrm>
              <a:off x="5700273" y="5386353"/>
              <a:ext cx="766016" cy="767823"/>
              <a:chOff x="5700273" y="5386353"/>
              <a:chExt cx="766016" cy="767823"/>
            </a:xfrm>
            <a:grpFill/>
          </p:grpSpPr>
          <p:sp>
            <p:nvSpPr>
              <p:cNvPr id="8" name="Freeform 338">
                <a:extLst>
                  <a:ext uri="{FF2B5EF4-FFF2-40B4-BE49-F238E27FC236}">
                    <a16:creationId xmlns:a16="http://schemas.microsoft.com/office/drawing/2014/main" id="{14181054-9F1A-B0DB-E020-8FA3A1CE3027}"/>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339">
                <a:extLst>
                  <a:ext uri="{FF2B5EF4-FFF2-40B4-BE49-F238E27FC236}">
                    <a16:creationId xmlns:a16="http://schemas.microsoft.com/office/drawing/2014/main" id="{65A21130-A2D7-8D54-E879-BCE7FF374D05}"/>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 name="Freeform 340">
                <a:extLst>
                  <a:ext uri="{FF2B5EF4-FFF2-40B4-BE49-F238E27FC236}">
                    <a16:creationId xmlns:a16="http://schemas.microsoft.com/office/drawing/2014/main" id="{3C110454-A656-BE43-DE7E-B41B9F5202B9}"/>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341">
                <a:extLst>
                  <a:ext uri="{FF2B5EF4-FFF2-40B4-BE49-F238E27FC236}">
                    <a16:creationId xmlns:a16="http://schemas.microsoft.com/office/drawing/2014/main" id="{E0DE265C-7103-D3A2-E072-0B79424B5DE8}"/>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42">
                <a:extLst>
                  <a:ext uri="{FF2B5EF4-FFF2-40B4-BE49-F238E27FC236}">
                    <a16:creationId xmlns:a16="http://schemas.microsoft.com/office/drawing/2014/main" id="{A6DADFF2-1631-F531-80FC-97A819C0DA4F}"/>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43">
                <a:extLst>
                  <a:ext uri="{FF2B5EF4-FFF2-40B4-BE49-F238E27FC236}">
                    <a16:creationId xmlns:a16="http://schemas.microsoft.com/office/drawing/2014/main" id="{49E81E83-93CC-5000-805F-826372C7E2D2}"/>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44">
                <a:extLst>
                  <a:ext uri="{FF2B5EF4-FFF2-40B4-BE49-F238E27FC236}">
                    <a16:creationId xmlns:a16="http://schemas.microsoft.com/office/drawing/2014/main" id="{E17021F6-C101-99C8-DCBC-8313CFF40981}"/>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45">
                <a:extLst>
                  <a:ext uri="{FF2B5EF4-FFF2-40B4-BE49-F238E27FC236}">
                    <a16:creationId xmlns:a16="http://schemas.microsoft.com/office/drawing/2014/main" id="{9A2A0BEF-82DA-EC51-46F8-D75A5C05D0E9}"/>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346">
                <a:extLst>
                  <a:ext uri="{FF2B5EF4-FFF2-40B4-BE49-F238E27FC236}">
                    <a16:creationId xmlns:a16="http://schemas.microsoft.com/office/drawing/2014/main" id="{ACCF6A82-C447-BD7C-8096-1FCC8A7943F5}"/>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347">
                <a:extLst>
                  <a:ext uri="{FF2B5EF4-FFF2-40B4-BE49-F238E27FC236}">
                    <a16:creationId xmlns:a16="http://schemas.microsoft.com/office/drawing/2014/main" id="{1235787A-09D6-CF6B-1732-4652C857E2BE}"/>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348">
                <a:extLst>
                  <a:ext uri="{FF2B5EF4-FFF2-40B4-BE49-F238E27FC236}">
                    <a16:creationId xmlns:a16="http://schemas.microsoft.com/office/drawing/2014/main" id="{0E6EE5D5-8C1F-8776-D386-BA8FE940BFDC}"/>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349">
                <a:extLst>
                  <a:ext uri="{FF2B5EF4-FFF2-40B4-BE49-F238E27FC236}">
                    <a16:creationId xmlns:a16="http://schemas.microsoft.com/office/drawing/2014/main" id="{38A3636F-B956-5BDF-CD3C-46E483654E5C}"/>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350">
                <a:extLst>
                  <a:ext uri="{FF2B5EF4-FFF2-40B4-BE49-F238E27FC236}">
                    <a16:creationId xmlns:a16="http://schemas.microsoft.com/office/drawing/2014/main" id="{88342C8B-CB24-9E6D-1E8C-1FF91BF29763}"/>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351">
                <a:extLst>
                  <a:ext uri="{FF2B5EF4-FFF2-40B4-BE49-F238E27FC236}">
                    <a16:creationId xmlns:a16="http://schemas.microsoft.com/office/drawing/2014/main" id="{8B3F9E82-358D-0697-8848-A74368F35BD9}"/>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593003615"/>
      </p:ext>
    </p:extLst>
  </p:cSld>
  <p:clrMapOvr>
    <a:masterClrMapping/>
  </p:clrMapOvr>
</p:sld>
</file>

<file path=ppt/slides/slide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DC082-004C-F430-F015-165B5E45E2E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4DEDEA-A4D2-A451-95D4-9FEF77B097AC}"/>
              </a:ext>
            </a:extLst>
          </p:cNvPr>
          <p:cNvSpPr>
            <a:spLocks noGrp="1"/>
          </p:cNvSpPr>
          <p:nvPr>
            <p:ph type="sldNum" sz="quarter" idx="4"/>
          </p:nvPr>
        </p:nvSpPr>
        <p:spPr/>
        <p:txBody>
          <a:bodyPr/>
          <a:lstStyle/>
          <a:p>
            <a:fld id="{9C527BFA-2C0E-4CEC-B6A5-913A56FEF4B4}" type="slidenum">
              <a:rPr lang="fr-CA" smtClean="0"/>
              <a:t>8</a:t>
            </a:fld>
            <a:endParaRPr lang="fr-CA" dirty="0"/>
          </a:p>
        </p:txBody>
      </p:sp>
      <p:sp>
        <p:nvSpPr>
          <p:cNvPr id="7" name="Text Placeholder 6">
            <a:extLst>
              <a:ext uri="{FF2B5EF4-FFF2-40B4-BE49-F238E27FC236}">
                <a16:creationId xmlns:a16="http://schemas.microsoft.com/office/drawing/2014/main" id="{A8EF76F2-45C9-3937-56B1-1D1512B51CD6}"/>
              </a:ext>
            </a:extLst>
          </p:cNvPr>
          <p:cNvSpPr>
            <a:spLocks noGrp="1"/>
          </p:cNvSpPr>
          <p:nvPr>
            <p:ph type="body" sz="quarter" idx="32"/>
          </p:nvPr>
        </p:nvSpPr>
        <p:spPr>
          <a:xfrm>
            <a:off x="599826" y="1454442"/>
            <a:ext cx="6541269" cy="2422612"/>
          </a:xfrm>
        </p:spPr>
        <p:txBody>
          <a:bodyPr numCol="1"/>
          <a:lstStyle/>
          <a:p>
            <a:pPr marL="342900" indent="-342900">
              <a:lnSpc>
                <a:spcPct val="100000"/>
              </a:lnSpc>
              <a:buFont typeface="Arial" panose="020B0604020202020204" pitchFamily="34" charset="0"/>
              <a:buChar char="•"/>
            </a:pPr>
            <a:r>
              <a:rPr lang="en-GB" sz="1400" dirty="0"/>
              <a:t>Computador portátil e projetor/quadro interativo</a:t>
            </a:r>
          </a:p>
          <a:p>
            <a:pPr marL="342900" indent="-342900">
              <a:lnSpc>
                <a:spcPct val="100000"/>
              </a:lnSpc>
              <a:buFont typeface="Arial" panose="020B0604020202020204" pitchFamily="34" charset="0"/>
              <a:buChar char="•"/>
            </a:pPr>
            <a:r>
              <a:rPr lang="en-GB" sz="1400" dirty="0"/>
              <a:t>Acesso à Internet para vídeos (ou download antecipado)</a:t>
            </a:r>
          </a:p>
          <a:p>
            <a:pPr marL="342900" indent="-342900">
              <a:lnSpc>
                <a:spcPct val="100000"/>
              </a:lnSpc>
              <a:buFont typeface="Arial" panose="020B0604020202020204" pitchFamily="34" charset="0"/>
              <a:buChar char="•"/>
            </a:pPr>
            <a:r>
              <a:rPr lang="en-GB" sz="1400" dirty="0"/>
              <a:t>Quadro branco/flipchart e marcadores</a:t>
            </a:r>
          </a:p>
          <a:p>
            <a:pPr marL="342900" indent="-342900">
              <a:lnSpc>
                <a:spcPct val="100000"/>
              </a:lnSpc>
              <a:buFont typeface="Arial" panose="020B0604020202020204" pitchFamily="34" charset="0"/>
              <a:buChar char="•"/>
            </a:pPr>
            <a:r>
              <a:rPr lang="en-GB" sz="1400" dirty="0"/>
              <a:t>Notas adesivas, canetas</a:t>
            </a:r>
          </a:p>
          <a:p>
            <a:pPr marL="342900" indent="-342900">
              <a:lnSpc>
                <a:spcPct val="100000"/>
              </a:lnSpc>
              <a:buFont typeface="Arial" panose="020B0604020202020204" pitchFamily="34" charset="0"/>
              <a:buChar char="•"/>
            </a:pPr>
            <a:r>
              <a:rPr lang="en-GB" sz="1400" dirty="0"/>
              <a:t>Prompts ou fichas de trabalho impressas (opcional)</a:t>
            </a:r>
          </a:p>
          <a:p>
            <a:pPr marL="342900" indent="-342900">
              <a:lnSpc>
                <a:spcPct val="100000"/>
              </a:lnSpc>
              <a:buFont typeface="Arial" panose="020B0604020202020204" pitchFamily="34" charset="0"/>
              <a:buChar char="•"/>
            </a:pPr>
            <a:r>
              <a:rPr lang="en-GB" sz="1400" dirty="0"/>
              <a:t>Acesso a aplicações como ChatGPT, TikTok, Spotify (ou capturas de ecrã)</a:t>
            </a:r>
            <a:endParaRPr lang="en-US" sz="1400" dirty="0"/>
          </a:p>
        </p:txBody>
      </p:sp>
      <p:sp>
        <p:nvSpPr>
          <p:cNvPr id="9" name="Text Placeholder 8">
            <a:extLst>
              <a:ext uri="{FF2B5EF4-FFF2-40B4-BE49-F238E27FC236}">
                <a16:creationId xmlns:a16="http://schemas.microsoft.com/office/drawing/2014/main" id="{C06D860D-8C56-A5B1-AFF1-FDCD429E99BD}"/>
              </a:ext>
            </a:extLst>
          </p:cNvPr>
          <p:cNvSpPr>
            <a:spLocks noGrp="1"/>
          </p:cNvSpPr>
          <p:nvPr>
            <p:ph type="body" sz="quarter" idx="38"/>
          </p:nvPr>
        </p:nvSpPr>
        <p:spPr/>
        <p:txBody>
          <a:bodyPr/>
          <a:lstStyle/>
          <a:p>
            <a:r>
              <a:rPr lang="en-US" sz="1800" dirty="0"/>
              <a:t>O que precisa para ministrar a sessão</a:t>
            </a:r>
          </a:p>
        </p:txBody>
      </p:sp>
      <p:pic>
        <p:nvPicPr>
          <p:cNvPr id="13" name="Picture Placeholder 12">
            <a:extLst>
              <a:ext uri="{FF2B5EF4-FFF2-40B4-BE49-F238E27FC236}">
                <a16:creationId xmlns:a16="http://schemas.microsoft.com/office/drawing/2014/main" id="{4ECD5C8E-D1FE-AED0-B9A5-45FCCD110336}"/>
              </a:ext>
            </a:extLst>
          </p:cNvPr>
          <p:cNvPicPr>
            <a:picLocks noGrp="1" noChangeAspect="1"/>
          </p:cNvPicPr>
          <p:nvPr>
            <p:ph type="pic" sz="quarter" idx="39"/>
          </p:nvPr>
        </p:nvPicPr>
        <p:blipFill>
          <a:blip r:embed="rId2" cstate="email">
            <a:extLst>
              <a:ext uri="{28A0092B-C50C-407E-A947-70E740481C1C}">
                <a14:useLocalDpi xmlns:a14="http://schemas.microsoft.com/office/drawing/2010/main"/>
              </a:ext>
            </a:extLst>
          </a:blip>
          <a:srcRect/>
          <a:stretch>
            <a:fillRect/>
          </a:stretch>
        </p:blipFill>
        <p:spPr/>
      </p:pic>
      <p:sp>
        <p:nvSpPr>
          <p:cNvPr id="11" name="Text Placeholder 10">
            <a:extLst>
              <a:ext uri="{FF2B5EF4-FFF2-40B4-BE49-F238E27FC236}">
                <a16:creationId xmlns:a16="http://schemas.microsoft.com/office/drawing/2014/main" id="{EA72C612-DF10-FA66-5C96-BEEFBC0DBC1F}"/>
              </a:ext>
            </a:extLst>
          </p:cNvPr>
          <p:cNvSpPr>
            <a:spLocks noGrp="1"/>
          </p:cNvSpPr>
          <p:nvPr>
            <p:ph type="body" sz="quarter" idx="40"/>
          </p:nvPr>
        </p:nvSpPr>
        <p:spPr>
          <a:xfrm>
            <a:off x="4100052" y="5586707"/>
            <a:ext cx="3308025" cy="1630230"/>
          </a:xfrm>
        </p:spPr>
        <p:txBody>
          <a:bodyPr/>
          <a:lstStyle/>
          <a:p>
            <a:r>
              <a:rPr lang="en-US" dirty="0"/>
              <a:t>O sucesso na criação da IA seria o maior acontecimento da história da humanidade. Infelizmente, também poderia ser o último, a menos que aprendamos a evitar os riscos</a:t>
            </a:r>
          </a:p>
          <a:p>
            <a:endParaRPr lang="en-US" dirty="0"/>
          </a:p>
        </p:txBody>
      </p:sp>
      <p:cxnSp>
        <p:nvCxnSpPr>
          <p:cNvPr id="14" name="Straight Connector 13">
            <a:extLst>
              <a:ext uri="{FF2B5EF4-FFF2-40B4-BE49-F238E27FC236}">
                <a16:creationId xmlns:a16="http://schemas.microsoft.com/office/drawing/2014/main" id="{D85388FC-7679-784B-61BD-4E8CD3F03253}"/>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BCE02C8F-3CEF-A021-AD01-90D810C00602}"/>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16" name="Graphic 43">
            <a:extLst>
              <a:ext uri="{FF2B5EF4-FFF2-40B4-BE49-F238E27FC236}">
                <a16:creationId xmlns:a16="http://schemas.microsoft.com/office/drawing/2014/main" id="{127887A3-C5D8-5922-4242-7174A3A5F8C4}"/>
              </a:ext>
            </a:extLst>
          </p:cNvPr>
          <p:cNvSpPr/>
          <p:nvPr/>
        </p:nvSpPr>
        <p:spPr>
          <a:xfrm>
            <a:off x="-1946662" y="753469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88178"/>
              </a:schemeClr>
            </a:solidFill>
            <a:prstDash val="solid"/>
            <a:miter/>
          </a:ln>
        </p:spPr>
        <p:txBody>
          <a:bodyPr rtlCol="0" anchor="ctr"/>
          <a:lstStyle/>
          <a:p>
            <a:endParaRPr lang="en-US" dirty="0"/>
          </a:p>
        </p:txBody>
      </p:sp>
      <p:grpSp>
        <p:nvGrpSpPr>
          <p:cNvPr id="3" name="Graphic 3">
            <a:extLst>
              <a:ext uri="{FF2B5EF4-FFF2-40B4-BE49-F238E27FC236}">
                <a16:creationId xmlns:a16="http://schemas.microsoft.com/office/drawing/2014/main" id="{B48FAEF6-CF1C-6F38-C696-2794C2ADB63D}"/>
              </a:ext>
            </a:extLst>
          </p:cNvPr>
          <p:cNvGrpSpPr/>
          <p:nvPr/>
        </p:nvGrpSpPr>
        <p:grpSpPr>
          <a:xfrm>
            <a:off x="5330333" y="3094094"/>
            <a:ext cx="1527667" cy="1396263"/>
            <a:chOff x="923129" y="5951680"/>
            <a:chExt cx="707633" cy="710376"/>
          </a:xfrm>
          <a:solidFill>
            <a:srgbClr val="282666"/>
          </a:solidFill>
        </p:grpSpPr>
        <p:sp>
          <p:nvSpPr>
            <p:cNvPr id="4" name="Freeform 431">
              <a:extLst>
                <a:ext uri="{FF2B5EF4-FFF2-40B4-BE49-F238E27FC236}">
                  <a16:creationId xmlns:a16="http://schemas.microsoft.com/office/drawing/2014/main" id="{4C98AEE3-2996-07E2-16FE-84944BDCBF3E}"/>
                </a:ext>
              </a:extLst>
            </p:cNvPr>
            <p:cNvSpPr/>
            <p:nvPr/>
          </p:nvSpPr>
          <p:spPr>
            <a:xfrm>
              <a:off x="1394884" y="6017507"/>
              <a:ext cx="65826" cy="153594"/>
            </a:xfrm>
            <a:custGeom>
              <a:avLst/>
              <a:gdLst>
                <a:gd name="connsiteX0" fmla="*/ 0 w 65826"/>
                <a:gd name="connsiteY0" fmla="*/ 0 h 153594"/>
                <a:gd name="connsiteX1" fmla="*/ 65827 w 65826"/>
                <a:gd name="connsiteY1" fmla="*/ 0 h 153594"/>
                <a:gd name="connsiteX2" fmla="*/ 65827 w 65826"/>
                <a:gd name="connsiteY2" fmla="*/ 153595 h 153594"/>
                <a:gd name="connsiteX3" fmla="*/ 0 w 65826"/>
                <a:gd name="connsiteY3" fmla="*/ 153595 h 153594"/>
              </a:gdLst>
              <a:ahLst/>
              <a:cxnLst>
                <a:cxn ang="0">
                  <a:pos x="connsiteX0" y="connsiteY0"/>
                </a:cxn>
                <a:cxn ang="0">
                  <a:pos x="connsiteX1" y="connsiteY1"/>
                </a:cxn>
                <a:cxn ang="0">
                  <a:pos x="connsiteX2" y="connsiteY2"/>
                </a:cxn>
                <a:cxn ang="0">
                  <a:pos x="connsiteX3" y="connsiteY3"/>
                </a:cxn>
              </a:cxnLst>
              <a:rect l="l" t="t" r="r" b="b"/>
              <a:pathLst>
                <a:path w="65826" h="153594">
                  <a:moveTo>
                    <a:pt x="0" y="0"/>
                  </a:moveTo>
                  <a:lnTo>
                    <a:pt x="65827" y="0"/>
                  </a:lnTo>
                  <a:lnTo>
                    <a:pt x="65827" y="153595"/>
                  </a:lnTo>
                  <a:lnTo>
                    <a:pt x="0" y="153595"/>
                  </a:lnTo>
                  <a:close/>
                </a:path>
              </a:pathLst>
            </a:custGeom>
            <a:solidFill>
              <a:srgbClr val="ED8623"/>
            </a:solidFill>
            <a:ln w="27426" cap="flat">
              <a:noFill/>
              <a:prstDash val="solid"/>
              <a:miter/>
            </a:ln>
          </p:spPr>
          <p:txBody>
            <a:bodyPr rtlCol="0" anchor="ctr"/>
            <a:lstStyle/>
            <a:p>
              <a:endParaRPr lang="en-US"/>
            </a:p>
          </p:txBody>
        </p:sp>
        <p:grpSp>
          <p:nvGrpSpPr>
            <p:cNvPr id="5" name="Graphic 3">
              <a:extLst>
                <a:ext uri="{FF2B5EF4-FFF2-40B4-BE49-F238E27FC236}">
                  <a16:creationId xmlns:a16="http://schemas.microsoft.com/office/drawing/2014/main" id="{C80AE822-B519-2A90-F902-38E7A07BF8B1}"/>
                </a:ext>
              </a:extLst>
            </p:cNvPr>
            <p:cNvGrpSpPr/>
            <p:nvPr/>
          </p:nvGrpSpPr>
          <p:grpSpPr>
            <a:xfrm>
              <a:off x="923129" y="5951680"/>
              <a:ext cx="707633" cy="710376"/>
              <a:chOff x="923129" y="5951680"/>
              <a:chExt cx="707633" cy="710376"/>
            </a:xfrm>
            <a:grpFill/>
          </p:grpSpPr>
          <p:sp>
            <p:nvSpPr>
              <p:cNvPr id="6" name="Freeform 433">
                <a:extLst>
                  <a:ext uri="{FF2B5EF4-FFF2-40B4-BE49-F238E27FC236}">
                    <a16:creationId xmlns:a16="http://schemas.microsoft.com/office/drawing/2014/main" id="{2DB7CD6C-6EF6-3293-CAF7-3D5307CA5840}"/>
                  </a:ext>
                </a:extLst>
              </p:cNvPr>
              <p:cNvSpPr/>
              <p:nvPr/>
            </p:nvSpPr>
            <p:spPr>
              <a:xfrm>
                <a:off x="923129" y="5951680"/>
                <a:ext cx="707633" cy="710376"/>
              </a:xfrm>
              <a:custGeom>
                <a:avLst/>
                <a:gdLst>
                  <a:gd name="connsiteX0" fmla="*/ 704892 w 707633"/>
                  <a:gd name="connsiteY0" fmla="*/ 101483 h 710376"/>
                  <a:gd name="connsiteX1" fmla="*/ 650036 w 707633"/>
                  <a:gd name="connsiteY1" fmla="*/ 46627 h 710376"/>
                  <a:gd name="connsiteX2" fmla="*/ 592438 w 707633"/>
                  <a:gd name="connsiteY2" fmla="*/ 46627 h 710376"/>
                  <a:gd name="connsiteX3" fmla="*/ 592438 w 707633"/>
                  <a:gd name="connsiteY3" fmla="*/ 32913 h 710376"/>
                  <a:gd name="connsiteX4" fmla="*/ 559524 w 707633"/>
                  <a:gd name="connsiteY4" fmla="*/ 0 h 710376"/>
                  <a:gd name="connsiteX5" fmla="*/ 148109 w 707633"/>
                  <a:gd name="connsiteY5" fmla="*/ 0 h 710376"/>
                  <a:gd name="connsiteX6" fmla="*/ 115197 w 707633"/>
                  <a:gd name="connsiteY6" fmla="*/ 32913 h 710376"/>
                  <a:gd name="connsiteX7" fmla="*/ 115197 w 707633"/>
                  <a:gd name="connsiteY7" fmla="*/ 46627 h 710376"/>
                  <a:gd name="connsiteX8" fmla="*/ 54855 w 707633"/>
                  <a:gd name="connsiteY8" fmla="*/ 46627 h 710376"/>
                  <a:gd name="connsiteX9" fmla="*/ 0 w 707633"/>
                  <a:gd name="connsiteY9" fmla="*/ 101483 h 710376"/>
                  <a:gd name="connsiteX10" fmla="*/ 0 w 707633"/>
                  <a:gd name="connsiteY10" fmla="*/ 512897 h 710376"/>
                  <a:gd name="connsiteX11" fmla="*/ 54855 w 707633"/>
                  <a:gd name="connsiteY11" fmla="*/ 567752 h 710376"/>
                  <a:gd name="connsiteX12" fmla="*/ 104225 w 707633"/>
                  <a:gd name="connsiteY12" fmla="*/ 567752 h 710376"/>
                  <a:gd name="connsiteX13" fmla="*/ 115197 w 707633"/>
                  <a:gd name="connsiteY13" fmla="*/ 556781 h 710376"/>
                  <a:gd name="connsiteX14" fmla="*/ 104225 w 707633"/>
                  <a:gd name="connsiteY14" fmla="*/ 545810 h 710376"/>
                  <a:gd name="connsiteX15" fmla="*/ 54855 w 707633"/>
                  <a:gd name="connsiteY15" fmla="*/ 545810 h 710376"/>
                  <a:gd name="connsiteX16" fmla="*/ 19200 w 707633"/>
                  <a:gd name="connsiteY16" fmla="*/ 510154 h 710376"/>
                  <a:gd name="connsiteX17" fmla="*/ 19200 w 707633"/>
                  <a:gd name="connsiteY17" fmla="*/ 499183 h 710376"/>
                  <a:gd name="connsiteX18" fmla="*/ 685692 w 707633"/>
                  <a:gd name="connsiteY18" fmla="*/ 499183 h 710376"/>
                  <a:gd name="connsiteX19" fmla="*/ 685692 w 707633"/>
                  <a:gd name="connsiteY19" fmla="*/ 512897 h 710376"/>
                  <a:gd name="connsiteX20" fmla="*/ 650036 w 707633"/>
                  <a:gd name="connsiteY20" fmla="*/ 548552 h 710376"/>
                  <a:gd name="connsiteX21" fmla="*/ 145366 w 707633"/>
                  <a:gd name="connsiteY21" fmla="*/ 548552 h 710376"/>
                  <a:gd name="connsiteX22" fmla="*/ 134395 w 707633"/>
                  <a:gd name="connsiteY22" fmla="*/ 559524 h 710376"/>
                  <a:gd name="connsiteX23" fmla="*/ 145366 w 707633"/>
                  <a:gd name="connsiteY23" fmla="*/ 570495 h 710376"/>
                  <a:gd name="connsiteX24" fmla="*/ 263306 w 707633"/>
                  <a:gd name="connsiteY24" fmla="*/ 570495 h 710376"/>
                  <a:gd name="connsiteX25" fmla="*/ 263306 w 707633"/>
                  <a:gd name="connsiteY25" fmla="*/ 641807 h 710376"/>
                  <a:gd name="connsiteX26" fmla="*/ 205708 w 707633"/>
                  <a:gd name="connsiteY26" fmla="*/ 641807 h 710376"/>
                  <a:gd name="connsiteX27" fmla="*/ 183766 w 707633"/>
                  <a:gd name="connsiteY27" fmla="*/ 663749 h 710376"/>
                  <a:gd name="connsiteX28" fmla="*/ 183766 w 707633"/>
                  <a:gd name="connsiteY28" fmla="*/ 688434 h 710376"/>
                  <a:gd name="connsiteX29" fmla="*/ 205708 w 707633"/>
                  <a:gd name="connsiteY29" fmla="*/ 710376 h 710376"/>
                  <a:gd name="connsiteX30" fmla="*/ 414158 w 707633"/>
                  <a:gd name="connsiteY30" fmla="*/ 710376 h 710376"/>
                  <a:gd name="connsiteX31" fmla="*/ 425129 w 707633"/>
                  <a:gd name="connsiteY31" fmla="*/ 699404 h 710376"/>
                  <a:gd name="connsiteX32" fmla="*/ 414158 w 707633"/>
                  <a:gd name="connsiteY32" fmla="*/ 688434 h 710376"/>
                  <a:gd name="connsiteX33" fmla="*/ 205708 w 707633"/>
                  <a:gd name="connsiteY33" fmla="*/ 688434 h 710376"/>
                  <a:gd name="connsiteX34" fmla="*/ 205708 w 707633"/>
                  <a:gd name="connsiteY34" fmla="*/ 688434 h 710376"/>
                  <a:gd name="connsiteX35" fmla="*/ 205708 w 707633"/>
                  <a:gd name="connsiteY35" fmla="*/ 663749 h 710376"/>
                  <a:gd name="connsiteX36" fmla="*/ 205708 w 707633"/>
                  <a:gd name="connsiteY36" fmla="*/ 663749 h 710376"/>
                  <a:gd name="connsiteX37" fmla="*/ 504669 w 707633"/>
                  <a:gd name="connsiteY37" fmla="*/ 663749 h 710376"/>
                  <a:gd name="connsiteX38" fmla="*/ 504669 w 707633"/>
                  <a:gd name="connsiteY38" fmla="*/ 663749 h 710376"/>
                  <a:gd name="connsiteX39" fmla="*/ 504669 w 707633"/>
                  <a:gd name="connsiteY39" fmla="*/ 688434 h 710376"/>
                  <a:gd name="connsiteX40" fmla="*/ 504669 w 707633"/>
                  <a:gd name="connsiteY40" fmla="*/ 688434 h 710376"/>
                  <a:gd name="connsiteX41" fmla="*/ 455300 w 707633"/>
                  <a:gd name="connsiteY41" fmla="*/ 688434 h 710376"/>
                  <a:gd name="connsiteX42" fmla="*/ 444329 w 707633"/>
                  <a:gd name="connsiteY42" fmla="*/ 699404 h 710376"/>
                  <a:gd name="connsiteX43" fmla="*/ 455300 w 707633"/>
                  <a:gd name="connsiteY43" fmla="*/ 710376 h 710376"/>
                  <a:gd name="connsiteX44" fmla="*/ 504669 w 707633"/>
                  <a:gd name="connsiteY44" fmla="*/ 710376 h 710376"/>
                  <a:gd name="connsiteX45" fmla="*/ 526612 w 707633"/>
                  <a:gd name="connsiteY45" fmla="*/ 688434 h 710376"/>
                  <a:gd name="connsiteX46" fmla="*/ 526612 w 707633"/>
                  <a:gd name="connsiteY46" fmla="*/ 663749 h 710376"/>
                  <a:gd name="connsiteX47" fmla="*/ 504669 w 707633"/>
                  <a:gd name="connsiteY47" fmla="*/ 641807 h 710376"/>
                  <a:gd name="connsiteX48" fmla="*/ 447071 w 707633"/>
                  <a:gd name="connsiteY48" fmla="*/ 641807 h 710376"/>
                  <a:gd name="connsiteX49" fmla="*/ 447071 w 707633"/>
                  <a:gd name="connsiteY49" fmla="*/ 570495 h 710376"/>
                  <a:gd name="connsiteX50" fmla="*/ 652778 w 707633"/>
                  <a:gd name="connsiteY50" fmla="*/ 570495 h 710376"/>
                  <a:gd name="connsiteX51" fmla="*/ 707634 w 707633"/>
                  <a:gd name="connsiteY51" fmla="*/ 515640 h 710376"/>
                  <a:gd name="connsiteX52" fmla="*/ 707634 w 707633"/>
                  <a:gd name="connsiteY52" fmla="*/ 101483 h 710376"/>
                  <a:gd name="connsiteX53" fmla="*/ 364788 w 707633"/>
                  <a:gd name="connsiteY53" fmla="*/ 639064 h 710376"/>
                  <a:gd name="connsiteX54" fmla="*/ 340103 w 707633"/>
                  <a:gd name="connsiteY54" fmla="*/ 639064 h 710376"/>
                  <a:gd name="connsiteX55" fmla="*/ 340103 w 707633"/>
                  <a:gd name="connsiteY55" fmla="*/ 614379 h 710376"/>
                  <a:gd name="connsiteX56" fmla="*/ 340103 w 707633"/>
                  <a:gd name="connsiteY56" fmla="*/ 614379 h 710376"/>
                  <a:gd name="connsiteX57" fmla="*/ 362046 w 707633"/>
                  <a:gd name="connsiteY57" fmla="*/ 614379 h 710376"/>
                  <a:gd name="connsiteX58" fmla="*/ 362046 w 707633"/>
                  <a:gd name="connsiteY58" fmla="*/ 614379 h 710376"/>
                  <a:gd name="connsiteX59" fmla="*/ 362046 w 707633"/>
                  <a:gd name="connsiteY59" fmla="*/ 639064 h 710376"/>
                  <a:gd name="connsiteX60" fmla="*/ 419643 w 707633"/>
                  <a:gd name="connsiteY60" fmla="*/ 639064 h 710376"/>
                  <a:gd name="connsiteX61" fmla="*/ 383987 w 707633"/>
                  <a:gd name="connsiteY61" fmla="*/ 639064 h 710376"/>
                  <a:gd name="connsiteX62" fmla="*/ 383987 w 707633"/>
                  <a:gd name="connsiteY62" fmla="*/ 614379 h 710376"/>
                  <a:gd name="connsiteX63" fmla="*/ 362046 w 707633"/>
                  <a:gd name="connsiteY63" fmla="*/ 592437 h 710376"/>
                  <a:gd name="connsiteX64" fmla="*/ 340103 w 707633"/>
                  <a:gd name="connsiteY64" fmla="*/ 592437 h 710376"/>
                  <a:gd name="connsiteX65" fmla="*/ 318161 w 707633"/>
                  <a:gd name="connsiteY65" fmla="*/ 614379 h 710376"/>
                  <a:gd name="connsiteX66" fmla="*/ 318161 w 707633"/>
                  <a:gd name="connsiteY66" fmla="*/ 639064 h 710376"/>
                  <a:gd name="connsiteX67" fmla="*/ 282505 w 707633"/>
                  <a:gd name="connsiteY67" fmla="*/ 639064 h 710376"/>
                  <a:gd name="connsiteX68" fmla="*/ 282505 w 707633"/>
                  <a:gd name="connsiteY68" fmla="*/ 567752 h 710376"/>
                  <a:gd name="connsiteX69" fmla="*/ 422386 w 707633"/>
                  <a:gd name="connsiteY69" fmla="*/ 567752 h 710376"/>
                  <a:gd name="connsiteX70" fmla="*/ 422386 w 707633"/>
                  <a:gd name="connsiteY70" fmla="*/ 639064 h 710376"/>
                  <a:gd name="connsiteX71" fmla="*/ 639064 w 707633"/>
                  <a:gd name="connsiteY71" fmla="*/ 479983 h 710376"/>
                  <a:gd name="connsiteX72" fmla="*/ 592438 w 707633"/>
                  <a:gd name="connsiteY72" fmla="*/ 479983 h 710376"/>
                  <a:gd name="connsiteX73" fmla="*/ 592438 w 707633"/>
                  <a:gd name="connsiteY73" fmla="*/ 112453 h 710376"/>
                  <a:gd name="connsiteX74" fmla="*/ 628094 w 707633"/>
                  <a:gd name="connsiteY74" fmla="*/ 112453 h 710376"/>
                  <a:gd name="connsiteX75" fmla="*/ 641807 w 707633"/>
                  <a:gd name="connsiteY75" fmla="*/ 126167 h 710376"/>
                  <a:gd name="connsiteX76" fmla="*/ 641807 w 707633"/>
                  <a:gd name="connsiteY76" fmla="*/ 479983 h 710376"/>
                  <a:gd name="connsiteX77" fmla="*/ 112454 w 707633"/>
                  <a:gd name="connsiteY77" fmla="*/ 479983 h 710376"/>
                  <a:gd name="connsiteX78" fmla="*/ 65826 w 707633"/>
                  <a:gd name="connsiteY78" fmla="*/ 479983 h 710376"/>
                  <a:gd name="connsiteX79" fmla="*/ 65826 w 707633"/>
                  <a:gd name="connsiteY79" fmla="*/ 123424 h 710376"/>
                  <a:gd name="connsiteX80" fmla="*/ 79540 w 707633"/>
                  <a:gd name="connsiteY80" fmla="*/ 109710 h 710376"/>
                  <a:gd name="connsiteX81" fmla="*/ 115197 w 707633"/>
                  <a:gd name="connsiteY81" fmla="*/ 109710 h 710376"/>
                  <a:gd name="connsiteX82" fmla="*/ 115197 w 707633"/>
                  <a:gd name="connsiteY82" fmla="*/ 479983 h 710376"/>
                  <a:gd name="connsiteX83" fmla="*/ 131653 w 707633"/>
                  <a:gd name="connsiteY83" fmla="*/ 362045 h 710376"/>
                  <a:gd name="connsiteX84" fmla="*/ 224907 w 707633"/>
                  <a:gd name="connsiteY84" fmla="*/ 362045 h 710376"/>
                  <a:gd name="connsiteX85" fmla="*/ 224907 w 707633"/>
                  <a:gd name="connsiteY85" fmla="*/ 477241 h 710376"/>
                  <a:gd name="connsiteX86" fmla="*/ 131653 w 707633"/>
                  <a:gd name="connsiteY86" fmla="*/ 477241 h 710376"/>
                  <a:gd name="connsiteX87" fmla="*/ 131653 w 707633"/>
                  <a:gd name="connsiteY87" fmla="*/ 362045 h 710376"/>
                  <a:gd name="connsiteX88" fmla="*/ 200222 w 707633"/>
                  <a:gd name="connsiteY88" fmla="*/ 170052 h 710376"/>
                  <a:gd name="connsiteX89" fmla="*/ 235878 w 707633"/>
                  <a:gd name="connsiteY89" fmla="*/ 134396 h 710376"/>
                  <a:gd name="connsiteX90" fmla="*/ 271534 w 707633"/>
                  <a:gd name="connsiteY90" fmla="*/ 170052 h 710376"/>
                  <a:gd name="connsiteX91" fmla="*/ 235878 w 707633"/>
                  <a:gd name="connsiteY91" fmla="*/ 205707 h 710376"/>
                  <a:gd name="connsiteX92" fmla="*/ 200222 w 707633"/>
                  <a:gd name="connsiteY92" fmla="*/ 170052 h 710376"/>
                  <a:gd name="connsiteX93" fmla="*/ 200222 w 707633"/>
                  <a:gd name="connsiteY93" fmla="*/ 170052 h 710376"/>
                  <a:gd name="connsiteX94" fmla="*/ 235878 w 707633"/>
                  <a:gd name="connsiteY94" fmla="*/ 224907 h 710376"/>
                  <a:gd name="connsiteX95" fmla="*/ 257820 w 707633"/>
                  <a:gd name="connsiteY95" fmla="*/ 230393 h 710376"/>
                  <a:gd name="connsiteX96" fmla="*/ 244106 w 707633"/>
                  <a:gd name="connsiteY96" fmla="*/ 241364 h 710376"/>
                  <a:gd name="connsiteX97" fmla="*/ 227649 w 707633"/>
                  <a:gd name="connsiteY97" fmla="*/ 241364 h 710376"/>
                  <a:gd name="connsiteX98" fmla="*/ 213936 w 707633"/>
                  <a:gd name="connsiteY98" fmla="*/ 230393 h 710376"/>
                  <a:gd name="connsiteX99" fmla="*/ 235878 w 707633"/>
                  <a:gd name="connsiteY99" fmla="*/ 224907 h 710376"/>
                  <a:gd name="connsiteX100" fmla="*/ 235878 w 707633"/>
                  <a:gd name="connsiteY100" fmla="*/ 224907 h 710376"/>
                  <a:gd name="connsiteX101" fmla="*/ 197480 w 707633"/>
                  <a:gd name="connsiteY101" fmla="*/ 241364 h 710376"/>
                  <a:gd name="connsiteX102" fmla="*/ 216678 w 707633"/>
                  <a:gd name="connsiteY102" fmla="*/ 257820 h 710376"/>
                  <a:gd name="connsiteX103" fmla="*/ 238621 w 707633"/>
                  <a:gd name="connsiteY103" fmla="*/ 266048 h 710376"/>
                  <a:gd name="connsiteX104" fmla="*/ 260563 w 707633"/>
                  <a:gd name="connsiteY104" fmla="*/ 257820 h 710376"/>
                  <a:gd name="connsiteX105" fmla="*/ 279763 w 707633"/>
                  <a:gd name="connsiteY105" fmla="*/ 241364 h 710376"/>
                  <a:gd name="connsiteX106" fmla="*/ 301704 w 707633"/>
                  <a:gd name="connsiteY106" fmla="*/ 255077 h 710376"/>
                  <a:gd name="connsiteX107" fmla="*/ 320904 w 707633"/>
                  <a:gd name="connsiteY107" fmla="*/ 257820 h 710376"/>
                  <a:gd name="connsiteX108" fmla="*/ 334618 w 707633"/>
                  <a:gd name="connsiteY108" fmla="*/ 244107 h 710376"/>
                  <a:gd name="connsiteX109" fmla="*/ 334618 w 707633"/>
                  <a:gd name="connsiteY109" fmla="*/ 241364 h 710376"/>
                  <a:gd name="connsiteX110" fmla="*/ 359303 w 707633"/>
                  <a:gd name="connsiteY110" fmla="*/ 249592 h 710376"/>
                  <a:gd name="connsiteX111" fmla="*/ 342846 w 707633"/>
                  <a:gd name="connsiteY111" fmla="*/ 293476 h 710376"/>
                  <a:gd name="connsiteX112" fmla="*/ 334618 w 707633"/>
                  <a:gd name="connsiteY112" fmla="*/ 301704 h 710376"/>
                  <a:gd name="connsiteX113" fmla="*/ 323646 w 707633"/>
                  <a:gd name="connsiteY113" fmla="*/ 298962 h 710376"/>
                  <a:gd name="connsiteX114" fmla="*/ 318161 w 707633"/>
                  <a:gd name="connsiteY114" fmla="*/ 296219 h 710376"/>
                  <a:gd name="connsiteX115" fmla="*/ 318161 w 707633"/>
                  <a:gd name="connsiteY115" fmla="*/ 282505 h 710376"/>
                  <a:gd name="connsiteX116" fmla="*/ 307190 w 707633"/>
                  <a:gd name="connsiteY116" fmla="*/ 271534 h 710376"/>
                  <a:gd name="connsiteX117" fmla="*/ 296219 w 707633"/>
                  <a:gd name="connsiteY117" fmla="*/ 282505 h 710376"/>
                  <a:gd name="connsiteX118" fmla="*/ 296219 w 707633"/>
                  <a:gd name="connsiteY118" fmla="*/ 301704 h 710376"/>
                  <a:gd name="connsiteX119" fmla="*/ 296219 w 707633"/>
                  <a:gd name="connsiteY119" fmla="*/ 301704 h 710376"/>
                  <a:gd name="connsiteX120" fmla="*/ 296219 w 707633"/>
                  <a:gd name="connsiteY120" fmla="*/ 340103 h 710376"/>
                  <a:gd name="connsiteX121" fmla="*/ 181023 w 707633"/>
                  <a:gd name="connsiteY121" fmla="*/ 340103 h 710376"/>
                  <a:gd name="connsiteX122" fmla="*/ 181023 w 707633"/>
                  <a:gd name="connsiteY122" fmla="*/ 282505 h 710376"/>
                  <a:gd name="connsiteX123" fmla="*/ 197480 w 707633"/>
                  <a:gd name="connsiteY123" fmla="*/ 241364 h 710376"/>
                  <a:gd name="connsiteX124" fmla="*/ 197480 w 707633"/>
                  <a:gd name="connsiteY124" fmla="*/ 241364 h 710376"/>
                  <a:gd name="connsiteX125" fmla="*/ 342846 w 707633"/>
                  <a:gd name="connsiteY125" fmla="*/ 216679 h 710376"/>
                  <a:gd name="connsiteX126" fmla="*/ 342846 w 707633"/>
                  <a:gd name="connsiteY126" fmla="*/ 216679 h 710376"/>
                  <a:gd name="connsiteX127" fmla="*/ 351074 w 707633"/>
                  <a:gd name="connsiteY127" fmla="*/ 194736 h 710376"/>
                  <a:gd name="connsiteX128" fmla="*/ 356560 w 707633"/>
                  <a:gd name="connsiteY128" fmla="*/ 186508 h 710376"/>
                  <a:gd name="connsiteX129" fmla="*/ 364788 w 707633"/>
                  <a:gd name="connsiteY129" fmla="*/ 186508 h 710376"/>
                  <a:gd name="connsiteX130" fmla="*/ 364788 w 707633"/>
                  <a:gd name="connsiteY130" fmla="*/ 189251 h 710376"/>
                  <a:gd name="connsiteX131" fmla="*/ 373017 w 707633"/>
                  <a:gd name="connsiteY131" fmla="*/ 202965 h 710376"/>
                  <a:gd name="connsiteX132" fmla="*/ 375759 w 707633"/>
                  <a:gd name="connsiteY132" fmla="*/ 202965 h 710376"/>
                  <a:gd name="connsiteX133" fmla="*/ 375759 w 707633"/>
                  <a:gd name="connsiteY133" fmla="*/ 202965 h 710376"/>
                  <a:gd name="connsiteX134" fmla="*/ 375759 w 707633"/>
                  <a:gd name="connsiteY134" fmla="*/ 202965 h 710376"/>
                  <a:gd name="connsiteX135" fmla="*/ 364788 w 707633"/>
                  <a:gd name="connsiteY135" fmla="*/ 230393 h 710376"/>
                  <a:gd name="connsiteX136" fmla="*/ 340103 w 707633"/>
                  <a:gd name="connsiteY136" fmla="*/ 222164 h 710376"/>
                  <a:gd name="connsiteX137" fmla="*/ 342846 w 707633"/>
                  <a:gd name="connsiteY137" fmla="*/ 216679 h 710376"/>
                  <a:gd name="connsiteX138" fmla="*/ 392215 w 707633"/>
                  <a:gd name="connsiteY138" fmla="*/ 183765 h 710376"/>
                  <a:gd name="connsiteX139" fmla="*/ 386730 w 707633"/>
                  <a:gd name="connsiteY139" fmla="*/ 175537 h 710376"/>
                  <a:gd name="connsiteX140" fmla="*/ 405929 w 707633"/>
                  <a:gd name="connsiteY140" fmla="*/ 101483 h 710376"/>
                  <a:gd name="connsiteX141" fmla="*/ 397701 w 707633"/>
                  <a:gd name="connsiteY141" fmla="*/ 87769 h 710376"/>
                  <a:gd name="connsiteX142" fmla="*/ 383987 w 707633"/>
                  <a:gd name="connsiteY142" fmla="*/ 95997 h 710376"/>
                  <a:gd name="connsiteX143" fmla="*/ 367531 w 707633"/>
                  <a:gd name="connsiteY143" fmla="*/ 164566 h 710376"/>
                  <a:gd name="connsiteX144" fmla="*/ 345589 w 707633"/>
                  <a:gd name="connsiteY144" fmla="*/ 167309 h 710376"/>
                  <a:gd name="connsiteX145" fmla="*/ 334618 w 707633"/>
                  <a:gd name="connsiteY145" fmla="*/ 175537 h 710376"/>
                  <a:gd name="connsiteX146" fmla="*/ 334618 w 707633"/>
                  <a:gd name="connsiteY146" fmla="*/ 65827 h 710376"/>
                  <a:gd name="connsiteX147" fmla="*/ 334618 w 707633"/>
                  <a:gd name="connsiteY147" fmla="*/ 65827 h 710376"/>
                  <a:gd name="connsiteX148" fmla="*/ 518383 w 707633"/>
                  <a:gd name="connsiteY148" fmla="*/ 65827 h 710376"/>
                  <a:gd name="connsiteX149" fmla="*/ 518383 w 707633"/>
                  <a:gd name="connsiteY149" fmla="*/ 65827 h 710376"/>
                  <a:gd name="connsiteX150" fmla="*/ 518383 w 707633"/>
                  <a:gd name="connsiteY150" fmla="*/ 202965 h 710376"/>
                  <a:gd name="connsiteX151" fmla="*/ 518383 w 707633"/>
                  <a:gd name="connsiteY151" fmla="*/ 202965 h 710376"/>
                  <a:gd name="connsiteX152" fmla="*/ 392215 w 707633"/>
                  <a:gd name="connsiteY152" fmla="*/ 202965 h 710376"/>
                  <a:gd name="connsiteX153" fmla="*/ 392215 w 707633"/>
                  <a:gd name="connsiteY153" fmla="*/ 183765 h 710376"/>
                  <a:gd name="connsiteX154" fmla="*/ 392215 w 707633"/>
                  <a:gd name="connsiteY154" fmla="*/ 183765 h 710376"/>
                  <a:gd name="connsiteX155" fmla="*/ 246849 w 707633"/>
                  <a:gd name="connsiteY155" fmla="*/ 362045 h 710376"/>
                  <a:gd name="connsiteX156" fmla="*/ 570495 w 707633"/>
                  <a:gd name="connsiteY156" fmla="*/ 362045 h 710376"/>
                  <a:gd name="connsiteX157" fmla="*/ 570495 w 707633"/>
                  <a:gd name="connsiteY157" fmla="*/ 477241 h 710376"/>
                  <a:gd name="connsiteX158" fmla="*/ 246849 w 707633"/>
                  <a:gd name="connsiteY158" fmla="*/ 477241 h 710376"/>
                  <a:gd name="connsiteX159" fmla="*/ 246849 w 707633"/>
                  <a:gd name="connsiteY159" fmla="*/ 362045 h 710376"/>
                  <a:gd name="connsiteX160" fmla="*/ 145366 w 707633"/>
                  <a:gd name="connsiteY160" fmla="*/ 19200 h 710376"/>
                  <a:gd name="connsiteX161" fmla="*/ 556781 w 707633"/>
                  <a:gd name="connsiteY161" fmla="*/ 19200 h 710376"/>
                  <a:gd name="connsiteX162" fmla="*/ 570495 w 707633"/>
                  <a:gd name="connsiteY162" fmla="*/ 32913 h 710376"/>
                  <a:gd name="connsiteX163" fmla="*/ 570495 w 707633"/>
                  <a:gd name="connsiteY163" fmla="*/ 342845 h 710376"/>
                  <a:gd name="connsiteX164" fmla="*/ 315418 w 707633"/>
                  <a:gd name="connsiteY164" fmla="*/ 342845 h 710376"/>
                  <a:gd name="connsiteX165" fmla="*/ 315418 w 707633"/>
                  <a:gd name="connsiteY165" fmla="*/ 320904 h 710376"/>
                  <a:gd name="connsiteX166" fmla="*/ 329132 w 707633"/>
                  <a:gd name="connsiteY166" fmla="*/ 323646 h 710376"/>
                  <a:gd name="connsiteX167" fmla="*/ 340103 w 707633"/>
                  <a:gd name="connsiteY167" fmla="*/ 320904 h 710376"/>
                  <a:gd name="connsiteX168" fmla="*/ 362046 w 707633"/>
                  <a:gd name="connsiteY168" fmla="*/ 301704 h 710376"/>
                  <a:gd name="connsiteX169" fmla="*/ 389473 w 707633"/>
                  <a:gd name="connsiteY169" fmla="*/ 224907 h 710376"/>
                  <a:gd name="connsiteX170" fmla="*/ 523869 w 707633"/>
                  <a:gd name="connsiteY170" fmla="*/ 224907 h 710376"/>
                  <a:gd name="connsiteX171" fmla="*/ 545811 w 707633"/>
                  <a:gd name="connsiteY171" fmla="*/ 202965 h 710376"/>
                  <a:gd name="connsiteX172" fmla="*/ 545811 w 707633"/>
                  <a:gd name="connsiteY172" fmla="*/ 65827 h 710376"/>
                  <a:gd name="connsiteX173" fmla="*/ 523869 w 707633"/>
                  <a:gd name="connsiteY173" fmla="*/ 43884 h 710376"/>
                  <a:gd name="connsiteX174" fmla="*/ 340103 w 707633"/>
                  <a:gd name="connsiteY174" fmla="*/ 43884 h 710376"/>
                  <a:gd name="connsiteX175" fmla="*/ 318161 w 707633"/>
                  <a:gd name="connsiteY175" fmla="*/ 65827 h 710376"/>
                  <a:gd name="connsiteX176" fmla="*/ 318161 w 707633"/>
                  <a:gd name="connsiteY176" fmla="*/ 202965 h 710376"/>
                  <a:gd name="connsiteX177" fmla="*/ 320904 w 707633"/>
                  <a:gd name="connsiteY177" fmla="*/ 213936 h 710376"/>
                  <a:gd name="connsiteX178" fmla="*/ 312675 w 707633"/>
                  <a:gd name="connsiteY178" fmla="*/ 235878 h 710376"/>
                  <a:gd name="connsiteX179" fmla="*/ 312675 w 707633"/>
                  <a:gd name="connsiteY179" fmla="*/ 235878 h 710376"/>
                  <a:gd name="connsiteX180" fmla="*/ 312675 w 707633"/>
                  <a:gd name="connsiteY180" fmla="*/ 235878 h 710376"/>
                  <a:gd name="connsiteX181" fmla="*/ 285248 w 707633"/>
                  <a:gd name="connsiteY181" fmla="*/ 216679 h 710376"/>
                  <a:gd name="connsiteX182" fmla="*/ 274277 w 707633"/>
                  <a:gd name="connsiteY182" fmla="*/ 208450 h 710376"/>
                  <a:gd name="connsiteX183" fmla="*/ 296219 w 707633"/>
                  <a:gd name="connsiteY183" fmla="*/ 164566 h 710376"/>
                  <a:gd name="connsiteX184" fmla="*/ 241363 w 707633"/>
                  <a:gd name="connsiteY184" fmla="*/ 109710 h 710376"/>
                  <a:gd name="connsiteX185" fmla="*/ 186508 w 707633"/>
                  <a:gd name="connsiteY185" fmla="*/ 164566 h 710376"/>
                  <a:gd name="connsiteX186" fmla="*/ 208450 w 707633"/>
                  <a:gd name="connsiteY186" fmla="*/ 208450 h 710376"/>
                  <a:gd name="connsiteX187" fmla="*/ 197480 w 707633"/>
                  <a:gd name="connsiteY187" fmla="*/ 213936 h 710376"/>
                  <a:gd name="connsiteX188" fmla="*/ 194737 w 707633"/>
                  <a:gd name="connsiteY188" fmla="*/ 213936 h 710376"/>
                  <a:gd name="connsiteX189" fmla="*/ 161823 w 707633"/>
                  <a:gd name="connsiteY189" fmla="*/ 277019 h 710376"/>
                  <a:gd name="connsiteX190" fmla="*/ 161823 w 707633"/>
                  <a:gd name="connsiteY190" fmla="*/ 334617 h 710376"/>
                  <a:gd name="connsiteX191" fmla="*/ 137138 w 707633"/>
                  <a:gd name="connsiteY191" fmla="*/ 334617 h 710376"/>
                  <a:gd name="connsiteX192" fmla="*/ 137138 w 707633"/>
                  <a:gd name="connsiteY192" fmla="*/ 32913 h 710376"/>
                  <a:gd name="connsiteX193" fmla="*/ 145366 w 707633"/>
                  <a:gd name="connsiteY193" fmla="*/ 19200 h 710376"/>
                  <a:gd name="connsiteX194" fmla="*/ 145366 w 707633"/>
                  <a:gd name="connsiteY194" fmla="*/ 19200 h 710376"/>
                  <a:gd name="connsiteX195" fmla="*/ 19200 w 707633"/>
                  <a:gd name="connsiteY195" fmla="*/ 101483 h 710376"/>
                  <a:gd name="connsiteX196" fmla="*/ 54855 w 707633"/>
                  <a:gd name="connsiteY196" fmla="*/ 65827 h 710376"/>
                  <a:gd name="connsiteX197" fmla="*/ 112454 w 707633"/>
                  <a:gd name="connsiteY197" fmla="*/ 65827 h 710376"/>
                  <a:gd name="connsiteX198" fmla="*/ 112454 w 707633"/>
                  <a:gd name="connsiteY198" fmla="*/ 90512 h 710376"/>
                  <a:gd name="connsiteX199" fmla="*/ 76797 w 707633"/>
                  <a:gd name="connsiteY199" fmla="*/ 90512 h 710376"/>
                  <a:gd name="connsiteX200" fmla="*/ 43884 w 707633"/>
                  <a:gd name="connsiteY200" fmla="*/ 123424 h 710376"/>
                  <a:gd name="connsiteX201" fmla="*/ 43884 w 707633"/>
                  <a:gd name="connsiteY201" fmla="*/ 479983 h 710376"/>
                  <a:gd name="connsiteX202" fmla="*/ 19200 w 707633"/>
                  <a:gd name="connsiteY202" fmla="*/ 479983 h 710376"/>
                  <a:gd name="connsiteX203" fmla="*/ 19200 w 707633"/>
                  <a:gd name="connsiteY203" fmla="*/ 101483 h 710376"/>
                  <a:gd name="connsiteX204" fmla="*/ 658264 w 707633"/>
                  <a:gd name="connsiteY204" fmla="*/ 479983 h 710376"/>
                  <a:gd name="connsiteX205" fmla="*/ 658264 w 707633"/>
                  <a:gd name="connsiteY205" fmla="*/ 123424 h 710376"/>
                  <a:gd name="connsiteX206" fmla="*/ 625351 w 707633"/>
                  <a:gd name="connsiteY206" fmla="*/ 90512 h 710376"/>
                  <a:gd name="connsiteX207" fmla="*/ 589695 w 707633"/>
                  <a:gd name="connsiteY207" fmla="*/ 90512 h 710376"/>
                  <a:gd name="connsiteX208" fmla="*/ 589695 w 707633"/>
                  <a:gd name="connsiteY208" fmla="*/ 65827 h 710376"/>
                  <a:gd name="connsiteX209" fmla="*/ 647293 w 707633"/>
                  <a:gd name="connsiteY209" fmla="*/ 65827 h 710376"/>
                  <a:gd name="connsiteX210" fmla="*/ 682949 w 707633"/>
                  <a:gd name="connsiteY210" fmla="*/ 101483 h 710376"/>
                  <a:gd name="connsiteX211" fmla="*/ 682949 w 707633"/>
                  <a:gd name="connsiteY211" fmla="*/ 479983 h 710376"/>
                  <a:gd name="connsiteX212" fmla="*/ 658264 w 707633"/>
                  <a:gd name="connsiteY212" fmla="*/ 479983 h 71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07633" h="710376">
                    <a:moveTo>
                      <a:pt x="704892" y="101483"/>
                    </a:moveTo>
                    <a:cubicBezTo>
                      <a:pt x="704892" y="71312"/>
                      <a:pt x="680206" y="46627"/>
                      <a:pt x="650036" y="46627"/>
                    </a:cubicBezTo>
                    <a:lnTo>
                      <a:pt x="592438" y="46627"/>
                    </a:lnTo>
                    <a:lnTo>
                      <a:pt x="592438" y="32913"/>
                    </a:lnTo>
                    <a:cubicBezTo>
                      <a:pt x="592438" y="13714"/>
                      <a:pt x="578724" y="0"/>
                      <a:pt x="559524" y="0"/>
                    </a:cubicBezTo>
                    <a:lnTo>
                      <a:pt x="148109" y="0"/>
                    </a:lnTo>
                    <a:cubicBezTo>
                      <a:pt x="128910" y="0"/>
                      <a:pt x="115197" y="13714"/>
                      <a:pt x="115197" y="32913"/>
                    </a:cubicBezTo>
                    <a:lnTo>
                      <a:pt x="115197" y="46627"/>
                    </a:lnTo>
                    <a:lnTo>
                      <a:pt x="54855" y="46627"/>
                    </a:lnTo>
                    <a:cubicBezTo>
                      <a:pt x="24685" y="46627"/>
                      <a:pt x="0" y="71312"/>
                      <a:pt x="0" y="101483"/>
                    </a:cubicBezTo>
                    <a:lnTo>
                      <a:pt x="0" y="512897"/>
                    </a:lnTo>
                    <a:cubicBezTo>
                      <a:pt x="0" y="543067"/>
                      <a:pt x="24685" y="567752"/>
                      <a:pt x="54855" y="567752"/>
                    </a:cubicBezTo>
                    <a:lnTo>
                      <a:pt x="104225" y="567752"/>
                    </a:lnTo>
                    <a:cubicBezTo>
                      <a:pt x="109711" y="567752"/>
                      <a:pt x="115197" y="562266"/>
                      <a:pt x="115197" y="556781"/>
                    </a:cubicBezTo>
                    <a:cubicBezTo>
                      <a:pt x="115197" y="551295"/>
                      <a:pt x="109711" y="545810"/>
                      <a:pt x="104225" y="545810"/>
                    </a:cubicBezTo>
                    <a:lnTo>
                      <a:pt x="54855" y="545810"/>
                    </a:lnTo>
                    <a:cubicBezTo>
                      <a:pt x="35656" y="545810"/>
                      <a:pt x="19200" y="529354"/>
                      <a:pt x="19200" y="510154"/>
                    </a:cubicBezTo>
                    <a:lnTo>
                      <a:pt x="19200" y="499183"/>
                    </a:lnTo>
                    <a:lnTo>
                      <a:pt x="685692" y="499183"/>
                    </a:lnTo>
                    <a:lnTo>
                      <a:pt x="685692" y="512897"/>
                    </a:lnTo>
                    <a:cubicBezTo>
                      <a:pt x="685692" y="532097"/>
                      <a:pt x="669235" y="548552"/>
                      <a:pt x="650036" y="548552"/>
                    </a:cubicBezTo>
                    <a:lnTo>
                      <a:pt x="145366" y="548552"/>
                    </a:lnTo>
                    <a:cubicBezTo>
                      <a:pt x="139881" y="548552"/>
                      <a:pt x="134395" y="554038"/>
                      <a:pt x="134395" y="559524"/>
                    </a:cubicBezTo>
                    <a:cubicBezTo>
                      <a:pt x="134395" y="565009"/>
                      <a:pt x="139881" y="570495"/>
                      <a:pt x="145366" y="570495"/>
                    </a:cubicBezTo>
                    <a:lnTo>
                      <a:pt x="263306" y="570495"/>
                    </a:lnTo>
                    <a:lnTo>
                      <a:pt x="263306" y="641807"/>
                    </a:lnTo>
                    <a:lnTo>
                      <a:pt x="205708" y="641807"/>
                    </a:lnTo>
                    <a:cubicBezTo>
                      <a:pt x="194737" y="641807"/>
                      <a:pt x="183766" y="652778"/>
                      <a:pt x="183766" y="663749"/>
                    </a:cubicBezTo>
                    <a:lnTo>
                      <a:pt x="183766" y="688434"/>
                    </a:lnTo>
                    <a:cubicBezTo>
                      <a:pt x="183766" y="699404"/>
                      <a:pt x="194737" y="710376"/>
                      <a:pt x="205708" y="710376"/>
                    </a:cubicBezTo>
                    <a:lnTo>
                      <a:pt x="414158" y="710376"/>
                    </a:lnTo>
                    <a:cubicBezTo>
                      <a:pt x="419643" y="710376"/>
                      <a:pt x="425129" y="704890"/>
                      <a:pt x="425129" y="699404"/>
                    </a:cubicBezTo>
                    <a:cubicBezTo>
                      <a:pt x="425129" y="693919"/>
                      <a:pt x="419643" y="688434"/>
                      <a:pt x="414158" y="688434"/>
                    </a:cubicBezTo>
                    <a:lnTo>
                      <a:pt x="205708" y="688434"/>
                    </a:lnTo>
                    <a:cubicBezTo>
                      <a:pt x="205708" y="688434"/>
                      <a:pt x="205708" y="688434"/>
                      <a:pt x="205708" y="688434"/>
                    </a:cubicBezTo>
                    <a:lnTo>
                      <a:pt x="205708" y="663749"/>
                    </a:lnTo>
                    <a:cubicBezTo>
                      <a:pt x="205708" y="663749"/>
                      <a:pt x="205708" y="663749"/>
                      <a:pt x="205708" y="663749"/>
                    </a:cubicBezTo>
                    <a:lnTo>
                      <a:pt x="504669" y="663749"/>
                    </a:lnTo>
                    <a:cubicBezTo>
                      <a:pt x="504669" y="663749"/>
                      <a:pt x="504669" y="663749"/>
                      <a:pt x="504669" y="663749"/>
                    </a:cubicBezTo>
                    <a:lnTo>
                      <a:pt x="504669" y="688434"/>
                    </a:lnTo>
                    <a:cubicBezTo>
                      <a:pt x="504669" y="688434"/>
                      <a:pt x="504669" y="688434"/>
                      <a:pt x="504669" y="688434"/>
                    </a:cubicBezTo>
                    <a:lnTo>
                      <a:pt x="455300" y="688434"/>
                    </a:lnTo>
                    <a:cubicBezTo>
                      <a:pt x="449814" y="688434"/>
                      <a:pt x="444329" y="693919"/>
                      <a:pt x="444329" y="699404"/>
                    </a:cubicBezTo>
                    <a:cubicBezTo>
                      <a:pt x="444329" y="704890"/>
                      <a:pt x="449814" y="710376"/>
                      <a:pt x="455300" y="710376"/>
                    </a:cubicBezTo>
                    <a:lnTo>
                      <a:pt x="504669" y="710376"/>
                    </a:lnTo>
                    <a:cubicBezTo>
                      <a:pt x="515640" y="710376"/>
                      <a:pt x="526612" y="699404"/>
                      <a:pt x="526612" y="688434"/>
                    </a:cubicBezTo>
                    <a:lnTo>
                      <a:pt x="526612" y="663749"/>
                    </a:lnTo>
                    <a:cubicBezTo>
                      <a:pt x="526612" y="652778"/>
                      <a:pt x="515640" y="641807"/>
                      <a:pt x="504669" y="641807"/>
                    </a:cubicBezTo>
                    <a:lnTo>
                      <a:pt x="447071" y="641807"/>
                    </a:lnTo>
                    <a:lnTo>
                      <a:pt x="447071" y="570495"/>
                    </a:lnTo>
                    <a:lnTo>
                      <a:pt x="652778" y="570495"/>
                    </a:lnTo>
                    <a:cubicBezTo>
                      <a:pt x="682949" y="570495"/>
                      <a:pt x="707634" y="545810"/>
                      <a:pt x="707634" y="515640"/>
                    </a:cubicBezTo>
                    <a:lnTo>
                      <a:pt x="707634" y="101483"/>
                    </a:lnTo>
                    <a:close/>
                    <a:moveTo>
                      <a:pt x="364788" y="639064"/>
                    </a:moveTo>
                    <a:lnTo>
                      <a:pt x="340103" y="639064"/>
                    </a:lnTo>
                    <a:lnTo>
                      <a:pt x="340103" y="614379"/>
                    </a:lnTo>
                    <a:cubicBezTo>
                      <a:pt x="340103" y="614379"/>
                      <a:pt x="340103" y="614379"/>
                      <a:pt x="340103" y="614379"/>
                    </a:cubicBezTo>
                    <a:lnTo>
                      <a:pt x="362046" y="614379"/>
                    </a:lnTo>
                    <a:cubicBezTo>
                      <a:pt x="362046" y="614379"/>
                      <a:pt x="362046" y="614379"/>
                      <a:pt x="362046" y="614379"/>
                    </a:cubicBezTo>
                    <a:lnTo>
                      <a:pt x="362046" y="639064"/>
                    </a:lnTo>
                    <a:close/>
                    <a:moveTo>
                      <a:pt x="419643" y="639064"/>
                    </a:moveTo>
                    <a:lnTo>
                      <a:pt x="383987" y="639064"/>
                    </a:lnTo>
                    <a:lnTo>
                      <a:pt x="383987" y="614379"/>
                    </a:lnTo>
                    <a:cubicBezTo>
                      <a:pt x="383987" y="603408"/>
                      <a:pt x="373017" y="592437"/>
                      <a:pt x="362046" y="592437"/>
                    </a:cubicBezTo>
                    <a:lnTo>
                      <a:pt x="340103" y="592437"/>
                    </a:lnTo>
                    <a:cubicBezTo>
                      <a:pt x="329132" y="592437"/>
                      <a:pt x="318161" y="603408"/>
                      <a:pt x="318161" y="614379"/>
                    </a:cubicBezTo>
                    <a:lnTo>
                      <a:pt x="318161" y="639064"/>
                    </a:lnTo>
                    <a:lnTo>
                      <a:pt x="282505" y="639064"/>
                    </a:lnTo>
                    <a:lnTo>
                      <a:pt x="282505" y="567752"/>
                    </a:lnTo>
                    <a:lnTo>
                      <a:pt x="422386" y="567752"/>
                    </a:lnTo>
                    <a:lnTo>
                      <a:pt x="422386" y="639064"/>
                    </a:lnTo>
                    <a:close/>
                    <a:moveTo>
                      <a:pt x="639064" y="479983"/>
                    </a:moveTo>
                    <a:lnTo>
                      <a:pt x="592438" y="479983"/>
                    </a:lnTo>
                    <a:lnTo>
                      <a:pt x="592438" y="112453"/>
                    </a:lnTo>
                    <a:lnTo>
                      <a:pt x="628094" y="112453"/>
                    </a:lnTo>
                    <a:cubicBezTo>
                      <a:pt x="636322" y="112453"/>
                      <a:pt x="641807" y="117939"/>
                      <a:pt x="641807" y="126167"/>
                    </a:cubicBezTo>
                    <a:lnTo>
                      <a:pt x="641807" y="479983"/>
                    </a:lnTo>
                    <a:close/>
                    <a:moveTo>
                      <a:pt x="112454" y="479983"/>
                    </a:moveTo>
                    <a:lnTo>
                      <a:pt x="65826" y="479983"/>
                    </a:lnTo>
                    <a:lnTo>
                      <a:pt x="65826" y="123424"/>
                    </a:lnTo>
                    <a:cubicBezTo>
                      <a:pt x="65826" y="115196"/>
                      <a:pt x="71312" y="109710"/>
                      <a:pt x="79540" y="109710"/>
                    </a:cubicBezTo>
                    <a:lnTo>
                      <a:pt x="115197" y="109710"/>
                    </a:lnTo>
                    <a:lnTo>
                      <a:pt x="115197" y="479983"/>
                    </a:lnTo>
                    <a:close/>
                    <a:moveTo>
                      <a:pt x="131653" y="362045"/>
                    </a:moveTo>
                    <a:lnTo>
                      <a:pt x="224907" y="362045"/>
                    </a:lnTo>
                    <a:lnTo>
                      <a:pt x="224907" y="477241"/>
                    </a:lnTo>
                    <a:lnTo>
                      <a:pt x="131653" y="477241"/>
                    </a:lnTo>
                    <a:lnTo>
                      <a:pt x="131653" y="362045"/>
                    </a:lnTo>
                    <a:close/>
                    <a:moveTo>
                      <a:pt x="200222" y="170052"/>
                    </a:moveTo>
                    <a:cubicBezTo>
                      <a:pt x="200222" y="150852"/>
                      <a:pt x="216678" y="134396"/>
                      <a:pt x="235878" y="134396"/>
                    </a:cubicBezTo>
                    <a:cubicBezTo>
                      <a:pt x="255077" y="134396"/>
                      <a:pt x="271534" y="150852"/>
                      <a:pt x="271534" y="170052"/>
                    </a:cubicBezTo>
                    <a:cubicBezTo>
                      <a:pt x="271534" y="189251"/>
                      <a:pt x="255077" y="205707"/>
                      <a:pt x="235878" y="205707"/>
                    </a:cubicBezTo>
                    <a:cubicBezTo>
                      <a:pt x="216678" y="205707"/>
                      <a:pt x="200222" y="189251"/>
                      <a:pt x="200222" y="170052"/>
                    </a:cubicBezTo>
                    <a:lnTo>
                      <a:pt x="200222" y="170052"/>
                    </a:lnTo>
                    <a:close/>
                    <a:moveTo>
                      <a:pt x="235878" y="224907"/>
                    </a:moveTo>
                    <a:cubicBezTo>
                      <a:pt x="244106" y="224907"/>
                      <a:pt x="252335" y="227650"/>
                      <a:pt x="257820" y="230393"/>
                    </a:cubicBezTo>
                    <a:lnTo>
                      <a:pt x="244106" y="241364"/>
                    </a:lnTo>
                    <a:cubicBezTo>
                      <a:pt x="238621" y="244107"/>
                      <a:pt x="233135" y="244107"/>
                      <a:pt x="227649" y="241364"/>
                    </a:cubicBezTo>
                    <a:lnTo>
                      <a:pt x="213936" y="230393"/>
                    </a:lnTo>
                    <a:cubicBezTo>
                      <a:pt x="222164" y="227650"/>
                      <a:pt x="227649" y="224907"/>
                      <a:pt x="235878" y="224907"/>
                    </a:cubicBezTo>
                    <a:lnTo>
                      <a:pt x="235878" y="224907"/>
                    </a:lnTo>
                    <a:close/>
                    <a:moveTo>
                      <a:pt x="197480" y="241364"/>
                    </a:moveTo>
                    <a:lnTo>
                      <a:pt x="216678" y="257820"/>
                    </a:lnTo>
                    <a:cubicBezTo>
                      <a:pt x="222164" y="263305"/>
                      <a:pt x="230392" y="266048"/>
                      <a:pt x="238621" y="266048"/>
                    </a:cubicBezTo>
                    <a:cubicBezTo>
                      <a:pt x="246849" y="266048"/>
                      <a:pt x="252335" y="263305"/>
                      <a:pt x="260563" y="257820"/>
                    </a:cubicBezTo>
                    <a:lnTo>
                      <a:pt x="279763" y="241364"/>
                    </a:lnTo>
                    <a:lnTo>
                      <a:pt x="301704" y="255077"/>
                    </a:lnTo>
                    <a:cubicBezTo>
                      <a:pt x="307190" y="257820"/>
                      <a:pt x="315418" y="260562"/>
                      <a:pt x="320904" y="257820"/>
                    </a:cubicBezTo>
                    <a:cubicBezTo>
                      <a:pt x="326389" y="255077"/>
                      <a:pt x="331875" y="252334"/>
                      <a:pt x="334618" y="244107"/>
                    </a:cubicBezTo>
                    <a:lnTo>
                      <a:pt x="334618" y="241364"/>
                    </a:lnTo>
                    <a:lnTo>
                      <a:pt x="359303" y="249592"/>
                    </a:lnTo>
                    <a:lnTo>
                      <a:pt x="342846" y="293476"/>
                    </a:lnTo>
                    <a:cubicBezTo>
                      <a:pt x="342846" y="296219"/>
                      <a:pt x="337360" y="298962"/>
                      <a:pt x="334618" y="301704"/>
                    </a:cubicBezTo>
                    <a:cubicBezTo>
                      <a:pt x="331875" y="301704"/>
                      <a:pt x="326389" y="301704"/>
                      <a:pt x="323646" y="298962"/>
                    </a:cubicBezTo>
                    <a:lnTo>
                      <a:pt x="318161" y="296219"/>
                    </a:lnTo>
                    <a:lnTo>
                      <a:pt x="318161" y="282505"/>
                    </a:lnTo>
                    <a:cubicBezTo>
                      <a:pt x="318161" y="277019"/>
                      <a:pt x="312675" y="271534"/>
                      <a:pt x="307190" y="271534"/>
                    </a:cubicBezTo>
                    <a:cubicBezTo>
                      <a:pt x="301704" y="271534"/>
                      <a:pt x="296219" y="277019"/>
                      <a:pt x="296219" y="282505"/>
                    </a:cubicBezTo>
                    <a:lnTo>
                      <a:pt x="296219" y="301704"/>
                    </a:lnTo>
                    <a:cubicBezTo>
                      <a:pt x="296219" y="301704"/>
                      <a:pt x="296219" y="301704"/>
                      <a:pt x="296219" y="301704"/>
                    </a:cubicBezTo>
                    <a:lnTo>
                      <a:pt x="296219" y="340103"/>
                    </a:lnTo>
                    <a:lnTo>
                      <a:pt x="181023" y="340103"/>
                    </a:lnTo>
                    <a:lnTo>
                      <a:pt x="181023" y="282505"/>
                    </a:lnTo>
                    <a:cubicBezTo>
                      <a:pt x="178280" y="266048"/>
                      <a:pt x="186508" y="252334"/>
                      <a:pt x="197480" y="241364"/>
                    </a:cubicBezTo>
                    <a:lnTo>
                      <a:pt x="197480" y="241364"/>
                    </a:lnTo>
                    <a:close/>
                    <a:moveTo>
                      <a:pt x="342846" y="216679"/>
                    </a:moveTo>
                    <a:cubicBezTo>
                      <a:pt x="342846" y="216679"/>
                      <a:pt x="342846" y="216679"/>
                      <a:pt x="342846" y="216679"/>
                    </a:cubicBezTo>
                    <a:lnTo>
                      <a:pt x="351074" y="194736"/>
                    </a:lnTo>
                    <a:cubicBezTo>
                      <a:pt x="351074" y="191993"/>
                      <a:pt x="353817" y="189251"/>
                      <a:pt x="356560" y="186508"/>
                    </a:cubicBezTo>
                    <a:cubicBezTo>
                      <a:pt x="359303" y="186508"/>
                      <a:pt x="362046" y="183765"/>
                      <a:pt x="364788" y="186508"/>
                    </a:cubicBezTo>
                    <a:lnTo>
                      <a:pt x="364788" y="189251"/>
                    </a:lnTo>
                    <a:cubicBezTo>
                      <a:pt x="362046" y="194736"/>
                      <a:pt x="367531" y="200222"/>
                      <a:pt x="373017" y="202965"/>
                    </a:cubicBezTo>
                    <a:cubicBezTo>
                      <a:pt x="373017" y="202965"/>
                      <a:pt x="375759" y="202965"/>
                      <a:pt x="375759" y="202965"/>
                    </a:cubicBezTo>
                    <a:cubicBezTo>
                      <a:pt x="375759" y="202965"/>
                      <a:pt x="375759" y="202965"/>
                      <a:pt x="375759" y="202965"/>
                    </a:cubicBezTo>
                    <a:cubicBezTo>
                      <a:pt x="375759" y="202965"/>
                      <a:pt x="375759" y="202965"/>
                      <a:pt x="375759" y="202965"/>
                    </a:cubicBezTo>
                    <a:lnTo>
                      <a:pt x="364788" y="230393"/>
                    </a:lnTo>
                    <a:lnTo>
                      <a:pt x="340103" y="222164"/>
                    </a:lnTo>
                    <a:lnTo>
                      <a:pt x="342846" y="216679"/>
                    </a:lnTo>
                    <a:close/>
                    <a:moveTo>
                      <a:pt x="392215" y="183765"/>
                    </a:moveTo>
                    <a:cubicBezTo>
                      <a:pt x="392215" y="181022"/>
                      <a:pt x="389473" y="178280"/>
                      <a:pt x="386730" y="175537"/>
                    </a:cubicBezTo>
                    <a:lnTo>
                      <a:pt x="405929" y="101483"/>
                    </a:lnTo>
                    <a:cubicBezTo>
                      <a:pt x="408672" y="95997"/>
                      <a:pt x="403187" y="90512"/>
                      <a:pt x="397701" y="87769"/>
                    </a:cubicBezTo>
                    <a:cubicBezTo>
                      <a:pt x="392215" y="85026"/>
                      <a:pt x="386730" y="90512"/>
                      <a:pt x="383987" y="95997"/>
                    </a:cubicBezTo>
                    <a:lnTo>
                      <a:pt x="367531" y="164566"/>
                    </a:lnTo>
                    <a:cubicBezTo>
                      <a:pt x="359303" y="161824"/>
                      <a:pt x="353817" y="164566"/>
                      <a:pt x="345589" y="167309"/>
                    </a:cubicBezTo>
                    <a:cubicBezTo>
                      <a:pt x="342846" y="170052"/>
                      <a:pt x="337360" y="172795"/>
                      <a:pt x="334618" y="175537"/>
                    </a:cubicBezTo>
                    <a:lnTo>
                      <a:pt x="334618" y="65827"/>
                    </a:lnTo>
                    <a:cubicBezTo>
                      <a:pt x="334618" y="65827"/>
                      <a:pt x="334618" y="65827"/>
                      <a:pt x="334618" y="65827"/>
                    </a:cubicBezTo>
                    <a:lnTo>
                      <a:pt x="518383" y="65827"/>
                    </a:lnTo>
                    <a:cubicBezTo>
                      <a:pt x="518383" y="65827"/>
                      <a:pt x="518383" y="65827"/>
                      <a:pt x="518383" y="65827"/>
                    </a:cubicBezTo>
                    <a:lnTo>
                      <a:pt x="518383" y="202965"/>
                    </a:lnTo>
                    <a:cubicBezTo>
                      <a:pt x="518383" y="202965"/>
                      <a:pt x="518383" y="202965"/>
                      <a:pt x="518383" y="202965"/>
                    </a:cubicBezTo>
                    <a:lnTo>
                      <a:pt x="392215" y="202965"/>
                    </a:lnTo>
                    <a:cubicBezTo>
                      <a:pt x="394958" y="197479"/>
                      <a:pt x="394958" y="191993"/>
                      <a:pt x="392215" y="183765"/>
                    </a:cubicBezTo>
                    <a:lnTo>
                      <a:pt x="392215" y="183765"/>
                    </a:lnTo>
                    <a:close/>
                    <a:moveTo>
                      <a:pt x="246849" y="362045"/>
                    </a:moveTo>
                    <a:lnTo>
                      <a:pt x="570495" y="362045"/>
                    </a:lnTo>
                    <a:lnTo>
                      <a:pt x="570495" y="477241"/>
                    </a:lnTo>
                    <a:lnTo>
                      <a:pt x="246849" y="477241"/>
                    </a:lnTo>
                    <a:lnTo>
                      <a:pt x="246849" y="362045"/>
                    </a:lnTo>
                    <a:close/>
                    <a:moveTo>
                      <a:pt x="145366" y="19200"/>
                    </a:moveTo>
                    <a:lnTo>
                      <a:pt x="556781" y="19200"/>
                    </a:lnTo>
                    <a:cubicBezTo>
                      <a:pt x="565010" y="19200"/>
                      <a:pt x="570495" y="24686"/>
                      <a:pt x="570495" y="32913"/>
                    </a:cubicBezTo>
                    <a:lnTo>
                      <a:pt x="570495" y="342845"/>
                    </a:lnTo>
                    <a:lnTo>
                      <a:pt x="315418" y="342845"/>
                    </a:lnTo>
                    <a:lnTo>
                      <a:pt x="315418" y="320904"/>
                    </a:lnTo>
                    <a:cubicBezTo>
                      <a:pt x="318161" y="323646"/>
                      <a:pt x="323646" y="323646"/>
                      <a:pt x="329132" y="323646"/>
                    </a:cubicBezTo>
                    <a:cubicBezTo>
                      <a:pt x="331875" y="323646"/>
                      <a:pt x="337360" y="323646"/>
                      <a:pt x="340103" y="320904"/>
                    </a:cubicBezTo>
                    <a:cubicBezTo>
                      <a:pt x="351074" y="318161"/>
                      <a:pt x="356560" y="309933"/>
                      <a:pt x="362046" y="301704"/>
                    </a:cubicBezTo>
                    <a:lnTo>
                      <a:pt x="389473" y="224907"/>
                    </a:lnTo>
                    <a:lnTo>
                      <a:pt x="523869" y="224907"/>
                    </a:lnTo>
                    <a:cubicBezTo>
                      <a:pt x="534840" y="224907"/>
                      <a:pt x="545811" y="213936"/>
                      <a:pt x="545811" y="202965"/>
                    </a:cubicBezTo>
                    <a:lnTo>
                      <a:pt x="545811" y="65827"/>
                    </a:lnTo>
                    <a:cubicBezTo>
                      <a:pt x="545811" y="54855"/>
                      <a:pt x="534840" y="43884"/>
                      <a:pt x="523869" y="43884"/>
                    </a:cubicBezTo>
                    <a:lnTo>
                      <a:pt x="340103" y="43884"/>
                    </a:lnTo>
                    <a:cubicBezTo>
                      <a:pt x="329132" y="43884"/>
                      <a:pt x="318161" y="54855"/>
                      <a:pt x="318161" y="65827"/>
                    </a:cubicBezTo>
                    <a:lnTo>
                      <a:pt x="318161" y="202965"/>
                    </a:lnTo>
                    <a:cubicBezTo>
                      <a:pt x="318161" y="205707"/>
                      <a:pt x="318161" y="211193"/>
                      <a:pt x="320904" y="213936"/>
                    </a:cubicBezTo>
                    <a:lnTo>
                      <a:pt x="312675" y="235878"/>
                    </a:lnTo>
                    <a:cubicBezTo>
                      <a:pt x="312675" y="235878"/>
                      <a:pt x="312675" y="235878"/>
                      <a:pt x="312675" y="235878"/>
                    </a:cubicBezTo>
                    <a:cubicBezTo>
                      <a:pt x="312675" y="235878"/>
                      <a:pt x="312675" y="235878"/>
                      <a:pt x="312675" y="235878"/>
                    </a:cubicBezTo>
                    <a:lnTo>
                      <a:pt x="285248" y="216679"/>
                    </a:lnTo>
                    <a:cubicBezTo>
                      <a:pt x="282505" y="213936"/>
                      <a:pt x="277020" y="211193"/>
                      <a:pt x="274277" y="208450"/>
                    </a:cubicBezTo>
                    <a:cubicBezTo>
                      <a:pt x="287991" y="197479"/>
                      <a:pt x="296219" y="183765"/>
                      <a:pt x="296219" y="164566"/>
                    </a:cubicBezTo>
                    <a:cubicBezTo>
                      <a:pt x="296219" y="134396"/>
                      <a:pt x="271534" y="109710"/>
                      <a:pt x="241363" y="109710"/>
                    </a:cubicBezTo>
                    <a:cubicBezTo>
                      <a:pt x="211193" y="109710"/>
                      <a:pt x="186508" y="134396"/>
                      <a:pt x="186508" y="164566"/>
                    </a:cubicBezTo>
                    <a:cubicBezTo>
                      <a:pt x="186508" y="181022"/>
                      <a:pt x="194737" y="197479"/>
                      <a:pt x="208450" y="208450"/>
                    </a:cubicBezTo>
                    <a:cubicBezTo>
                      <a:pt x="205708" y="211193"/>
                      <a:pt x="200222" y="211193"/>
                      <a:pt x="197480" y="213936"/>
                    </a:cubicBezTo>
                    <a:cubicBezTo>
                      <a:pt x="197480" y="213936"/>
                      <a:pt x="197480" y="213936"/>
                      <a:pt x="194737" y="213936"/>
                    </a:cubicBezTo>
                    <a:cubicBezTo>
                      <a:pt x="175537" y="227650"/>
                      <a:pt x="161823" y="252334"/>
                      <a:pt x="161823" y="277019"/>
                    </a:cubicBezTo>
                    <a:lnTo>
                      <a:pt x="161823" y="334617"/>
                    </a:lnTo>
                    <a:lnTo>
                      <a:pt x="137138" y="334617"/>
                    </a:lnTo>
                    <a:lnTo>
                      <a:pt x="137138" y="32913"/>
                    </a:lnTo>
                    <a:cubicBezTo>
                      <a:pt x="131653" y="24686"/>
                      <a:pt x="137138" y="19200"/>
                      <a:pt x="145366" y="19200"/>
                    </a:cubicBezTo>
                    <a:lnTo>
                      <a:pt x="145366" y="19200"/>
                    </a:lnTo>
                    <a:close/>
                    <a:moveTo>
                      <a:pt x="19200" y="101483"/>
                    </a:moveTo>
                    <a:cubicBezTo>
                      <a:pt x="19200" y="82283"/>
                      <a:pt x="35656" y="65827"/>
                      <a:pt x="54855" y="65827"/>
                    </a:cubicBezTo>
                    <a:lnTo>
                      <a:pt x="112454" y="65827"/>
                    </a:lnTo>
                    <a:lnTo>
                      <a:pt x="112454" y="90512"/>
                    </a:lnTo>
                    <a:lnTo>
                      <a:pt x="76797" y="90512"/>
                    </a:lnTo>
                    <a:cubicBezTo>
                      <a:pt x="57598" y="90512"/>
                      <a:pt x="43884" y="104225"/>
                      <a:pt x="43884" y="123424"/>
                    </a:cubicBezTo>
                    <a:lnTo>
                      <a:pt x="43884" y="479983"/>
                    </a:lnTo>
                    <a:lnTo>
                      <a:pt x="19200" y="479983"/>
                    </a:lnTo>
                    <a:lnTo>
                      <a:pt x="19200" y="101483"/>
                    </a:lnTo>
                    <a:close/>
                    <a:moveTo>
                      <a:pt x="658264" y="479983"/>
                    </a:moveTo>
                    <a:lnTo>
                      <a:pt x="658264" y="123424"/>
                    </a:lnTo>
                    <a:cubicBezTo>
                      <a:pt x="658264" y="104225"/>
                      <a:pt x="644550" y="90512"/>
                      <a:pt x="625351" y="90512"/>
                    </a:cubicBezTo>
                    <a:lnTo>
                      <a:pt x="589695" y="90512"/>
                    </a:lnTo>
                    <a:lnTo>
                      <a:pt x="589695" y="65827"/>
                    </a:lnTo>
                    <a:lnTo>
                      <a:pt x="647293" y="65827"/>
                    </a:lnTo>
                    <a:cubicBezTo>
                      <a:pt x="666492" y="65827"/>
                      <a:pt x="682949" y="82283"/>
                      <a:pt x="682949" y="101483"/>
                    </a:cubicBezTo>
                    <a:lnTo>
                      <a:pt x="682949" y="479983"/>
                    </a:lnTo>
                    <a:lnTo>
                      <a:pt x="658264" y="479983"/>
                    </a:lnTo>
                    <a:close/>
                  </a:path>
                </a:pathLst>
              </a:custGeom>
              <a:grpFill/>
              <a:ln w="27426" cap="flat">
                <a:noFill/>
                <a:prstDash val="solid"/>
                <a:miter/>
              </a:ln>
            </p:spPr>
            <p:txBody>
              <a:bodyPr rtlCol="0" anchor="ctr"/>
              <a:lstStyle/>
              <a:p>
                <a:endParaRPr lang="en-US"/>
              </a:p>
            </p:txBody>
          </p:sp>
          <p:sp>
            <p:nvSpPr>
              <p:cNvPr id="8" name="Freeform 434">
                <a:extLst>
                  <a:ext uri="{FF2B5EF4-FFF2-40B4-BE49-F238E27FC236}">
                    <a16:creationId xmlns:a16="http://schemas.microsoft.com/office/drawing/2014/main" id="{52FD90CF-97C2-A384-6A22-2AEA1C0EBE37}"/>
                  </a:ext>
                </a:extLst>
              </p:cNvPr>
              <p:cNvSpPr/>
              <p:nvPr/>
            </p:nvSpPr>
            <p:spPr>
              <a:xfrm>
                <a:off x="1191919" y="6341153"/>
                <a:ext cx="277019" cy="65826"/>
              </a:xfrm>
              <a:custGeom>
                <a:avLst/>
                <a:gdLst>
                  <a:gd name="connsiteX0" fmla="*/ 266049 w 277019"/>
                  <a:gd name="connsiteY0" fmla="*/ 21942 h 65826"/>
                  <a:gd name="connsiteX1" fmla="*/ 90512 w 277019"/>
                  <a:gd name="connsiteY1" fmla="*/ 21942 h 65826"/>
                  <a:gd name="connsiteX2" fmla="*/ 57598 w 277019"/>
                  <a:gd name="connsiteY2" fmla="*/ 0 h 65826"/>
                  <a:gd name="connsiteX3" fmla="*/ 24686 w 277019"/>
                  <a:gd name="connsiteY3" fmla="*/ 21942 h 65826"/>
                  <a:gd name="connsiteX4" fmla="*/ 10972 w 277019"/>
                  <a:gd name="connsiteY4" fmla="*/ 21942 h 65826"/>
                  <a:gd name="connsiteX5" fmla="*/ 0 w 277019"/>
                  <a:gd name="connsiteY5" fmla="*/ 32913 h 65826"/>
                  <a:gd name="connsiteX6" fmla="*/ 10972 w 277019"/>
                  <a:gd name="connsiteY6" fmla="*/ 43884 h 65826"/>
                  <a:gd name="connsiteX7" fmla="*/ 24686 w 277019"/>
                  <a:gd name="connsiteY7" fmla="*/ 43884 h 65826"/>
                  <a:gd name="connsiteX8" fmla="*/ 57598 w 277019"/>
                  <a:gd name="connsiteY8" fmla="*/ 65826 h 65826"/>
                  <a:gd name="connsiteX9" fmla="*/ 90512 w 277019"/>
                  <a:gd name="connsiteY9" fmla="*/ 43884 h 65826"/>
                  <a:gd name="connsiteX10" fmla="*/ 266049 w 277019"/>
                  <a:gd name="connsiteY10" fmla="*/ 43884 h 65826"/>
                  <a:gd name="connsiteX11" fmla="*/ 277020 w 277019"/>
                  <a:gd name="connsiteY11" fmla="*/ 32913 h 65826"/>
                  <a:gd name="connsiteX12" fmla="*/ 266049 w 277019"/>
                  <a:gd name="connsiteY12" fmla="*/ 21942 h 65826"/>
                  <a:gd name="connsiteX13" fmla="*/ 266049 w 277019"/>
                  <a:gd name="connsiteY13" fmla="*/ 21942 h 65826"/>
                  <a:gd name="connsiteX14" fmla="*/ 60341 w 277019"/>
                  <a:gd name="connsiteY14" fmla="*/ 43884 h 65826"/>
                  <a:gd name="connsiteX15" fmla="*/ 46627 w 277019"/>
                  <a:gd name="connsiteY15" fmla="*/ 30171 h 65826"/>
                  <a:gd name="connsiteX16" fmla="*/ 60341 w 277019"/>
                  <a:gd name="connsiteY16" fmla="*/ 16457 h 65826"/>
                  <a:gd name="connsiteX17" fmla="*/ 74055 w 277019"/>
                  <a:gd name="connsiteY17" fmla="*/ 30171 h 65826"/>
                  <a:gd name="connsiteX18" fmla="*/ 60341 w 277019"/>
                  <a:gd name="connsiteY18" fmla="*/ 43884 h 65826"/>
                  <a:gd name="connsiteX19" fmla="*/ 60341 w 277019"/>
                  <a:gd name="connsiteY19" fmla="*/ 43884 h 6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7019" h="65826">
                    <a:moveTo>
                      <a:pt x="266049" y="21942"/>
                    </a:moveTo>
                    <a:lnTo>
                      <a:pt x="90512" y="21942"/>
                    </a:lnTo>
                    <a:cubicBezTo>
                      <a:pt x="85026" y="8228"/>
                      <a:pt x="74055" y="0"/>
                      <a:pt x="57598" y="0"/>
                    </a:cubicBezTo>
                    <a:cubicBezTo>
                      <a:pt x="43884" y="0"/>
                      <a:pt x="30171" y="10971"/>
                      <a:pt x="24686" y="21942"/>
                    </a:cubicBezTo>
                    <a:lnTo>
                      <a:pt x="10972" y="21942"/>
                    </a:lnTo>
                    <a:cubicBezTo>
                      <a:pt x="5486" y="21942"/>
                      <a:pt x="0" y="27428"/>
                      <a:pt x="0" y="32913"/>
                    </a:cubicBezTo>
                    <a:cubicBezTo>
                      <a:pt x="0" y="38399"/>
                      <a:pt x="5486" y="43884"/>
                      <a:pt x="10972" y="43884"/>
                    </a:cubicBezTo>
                    <a:lnTo>
                      <a:pt x="24686" y="43884"/>
                    </a:lnTo>
                    <a:cubicBezTo>
                      <a:pt x="30171" y="57598"/>
                      <a:pt x="41142" y="65826"/>
                      <a:pt x="57598" y="65826"/>
                    </a:cubicBezTo>
                    <a:cubicBezTo>
                      <a:pt x="74055" y="65826"/>
                      <a:pt x="85026" y="54855"/>
                      <a:pt x="90512" y="43884"/>
                    </a:cubicBezTo>
                    <a:lnTo>
                      <a:pt x="266049" y="43884"/>
                    </a:lnTo>
                    <a:cubicBezTo>
                      <a:pt x="271535" y="43884"/>
                      <a:pt x="277020" y="38399"/>
                      <a:pt x="277020" y="32913"/>
                    </a:cubicBezTo>
                    <a:cubicBezTo>
                      <a:pt x="274277" y="24685"/>
                      <a:pt x="271535" y="21942"/>
                      <a:pt x="266049" y="21942"/>
                    </a:cubicBezTo>
                    <a:lnTo>
                      <a:pt x="266049" y="21942"/>
                    </a:lnTo>
                    <a:close/>
                    <a:moveTo>
                      <a:pt x="60341" y="43884"/>
                    </a:moveTo>
                    <a:cubicBezTo>
                      <a:pt x="52113" y="43884"/>
                      <a:pt x="46627" y="38399"/>
                      <a:pt x="46627" y="30171"/>
                    </a:cubicBezTo>
                    <a:cubicBezTo>
                      <a:pt x="46627" y="21942"/>
                      <a:pt x="52113" y="16457"/>
                      <a:pt x="60341" y="16457"/>
                    </a:cubicBezTo>
                    <a:cubicBezTo>
                      <a:pt x="68569" y="16457"/>
                      <a:pt x="74055" y="21942"/>
                      <a:pt x="74055" y="30171"/>
                    </a:cubicBezTo>
                    <a:cubicBezTo>
                      <a:pt x="71312" y="38399"/>
                      <a:pt x="65827" y="43884"/>
                      <a:pt x="60341" y="43884"/>
                    </a:cubicBezTo>
                    <a:lnTo>
                      <a:pt x="60341" y="43884"/>
                    </a:lnTo>
                    <a:close/>
                  </a:path>
                </a:pathLst>
              </a:custGeom>
              <a:grpFill/>
              <a:ln w="27426" cap="flat">
                <a:noFill/>
                <a:prstDash val="solid"/>
                <a:miter/>
              </a:ln>
            </p:spPr>
            <p:txBody>
              <a:bodyPr rtlCol="0" anchor="ctr"/>
              <a:lstStyle/>
              <a:p>
                <a:endParaRPr lang="en-US"/>
              </a:p>
            </p:txBody>
          </p:sp>
          <p:sp>
            <p:nvSpPr>
              <p:cNvPr id="10" name="Freeform 435">
                <a:extLst>
                  <a:ext uri="{FF2B5EF4-FFF2-40B4-BE49-F238E27FC236}">
                    <a16:creationId xmlns:a16="http://schemas.microsoft.com/office/drawing/2014/main" id="{A62FD564-B458-B187-F193-E82B69619412}"/>
                  </a:ext>
                </a:extLst>
              </p:cNvPr>
              <p:cNvSpPr/>
              <p:nvPr/>
            </p:nvSpPr>
            <p:spPr>
              <a:xfrm>
                <a:off x="1084952" y="6363094"/>
                <a:ext cx="32913" cy="21942"/>
              </a:xfrm>
              <a:custGeom>
                <a:avLst/>
                <a:gdLst>
                  <a:gd name="connsiteX0" fmla="*/ 21943 w 32913"/>
                  <a:gd name="connsiteY0" fmla="*/ 0 h 21942"/>
                  <a:gd name="connsiteX1" fmla="*/ 10971 w 32913"/>
                  <a:gd name="connsiteY1" fmla="*/ 0 h 21942"/>
                  <a:gd name="connsiteX2" fmla="*/ 0 w 32913"/>
                  <a:gd name="connsiteY2" fmla="*/ 10972 h 21942"/>
                  <a:gd name="connsiteX3" fmla="*/ 10971 w 32913"/>
                  <a:gd name="connsiteY3" fmla="*/ 21943 h 21942"/>
                  <a:gd name="connsiteX4" fmla="*/ 21943 w 32913"/>
                  <a:gd name="connsiteY4" fmla="*/ 21943 h 21942"/>
                  <a:gd name="connsiteX5" fmla="*/ 32914 w 32913"/>
                  <a:gd name="connsiteY5" fmla="*/ 10972 h 21942"/>
                  <a:gd name="connsiteX6" fmla="*/ 21943 w 32913"/>
                  <a:gd name="connsiteY6" fmla="*/ 0 h 21942"/>
                  <a:gd name="connsiteX7" fmla="*/ 21943 w 32913"/>
                  <a:gd name="connsiteY7" fmla="*/ 0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21942">
                    <a:moveTo>
                      <a:pt x="21943" y="0"/>
                    </a:moveTo>
                    <a:lnTo>
                      <a:pt x="10971" y="0"/>
                    </a:lnTo>
                    <a:cubicBezTo>
                      <a:pt x="5486" y="0"/>
                      <a:pt x="0" y="5486"/>
                      <a:pt x="0" y="10972"/>
                    </a:cubicBezTo>
                    <a:cubicBezTo>
                      <a:pt x="0" y="16457"/>
                      <a:pt x="5486" y="21943"/>
                      <a:pt x="10971" y="21943"/>
                    </a:cubicBezTo>
                    <a:lnTo>
                      <a:pt x="21943" y="21943"/>
                    </a:lnTo>
                    <a:cubicBezTo>
                      <a:pt x="27428" y="21943"/>
                      <a:pt x="32914" y="16457"/>
                      <a:pt x="32914" y="10972"/>
                    </a:cubicBezTo>
                    <a:cubicBezTo>
                      <a:pt x="32914" y="2743"/>
                      <a:pt x="30171" y="0"/>
                      <a:pt x="21943" y="0"/>
                    </a:cubicBezTo>
                    <a:lnTo>
                      <a:pt x="21943" y="0"/>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667064855"/>
      </p:ext>
    </p:extLst>
  </p:cSld>
  <p:clrMapOvr>
    <a:masterClrMapping/>
  </p:clrMapOvr>
</p:sld>
</file>

<file path=ppt/slides/slide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B6C89-8D15-C478-4853-212A20C0C60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243F83-7C72-F2E4-B319-AB03FC650BB2}"/>
              </a:ext>
            </a:extLst>
          </p:cNvPr>
          <p:cNvSpPr>
            <a:spLocks noGrp="1"/>
          </p:cNvSpPr>
          <p:nvPr>
            <p:ph type="sldNum" sz="quarter" idx="4"/>
          </p:nvPr>
        </p:nvSpPr>
        <p:spPr/>
        <p:txBody>
          <a:bodyPr/>
          <a:lstStyle/>
          <a:p>
            <a:fld id="{9C527BFA-2C0E-4CEC-B6A5-913A56FEF4B4}" type="slidenum">
              <a:rPr lang="fr-CA" smtClean="0"/>
              <a:t>9</a:t>
            </a:fld>
            <a:endParaRPr lang="fr-CA" dirty="0"/>
          </a:p>
        </p:txBody>
      </p:sp>
      <p:sp>
        <p:nvSpPr>
          <p:cNvPr id="8" name="Text Placeholder 7">
            <a:extLst>
              <a:ext uri="{FF2B5EF4-FFF2-40B4-BE49-F238E27FC236}">
                <a16:creationId xmlns:a16="http://schemas.microsoft.com/office/drawing/2014/main" id="{E2B9D73F-0202-2F8C-8497-136EDF0F169B}"/>
              </a:ext>
            </a:extLst>
          </p:cNvPr>
          <p:cNvSpPr>
            <a:spLocks noGrp="1"/>
          </p:cNvSpPr>
          <p:nvPr>
            <p:ph type="body" sz="quarter" idx="33"/>
          </p:nvPr>
        </p:nvSpPr>
        <p:spPr>
          <a:xfrm>
            <a:off x="634478" y="1335418"/>
            <a:ext cx="7005929" cy="1378032"/>
          </a:xfrm>
        </p:spPr>
        <p:txBody>
          <a:bodyPr/>
          <a:lstStyle/>
          <a:p>
            <a:r>
              <a:rPr lang="en-GB" sz="1400" dirty="0"/>
              <a:t>Duração estimada: 75 a 90 minutos</a:t>
            </a:r>
          </a:p>
          <a:p>
            <a:r>
              <a:rPr lang="en-GB" sz="1400" dirty="0"/>
              <a:t>Público-alvo: mulheres jovens com idades entre 15 e 29 anos</a:t>
            </a:r>
          </a:p>
          <a:p>
            <a:r>
              <a:rPr lang="en-GB" sz="1400" dirty="0"/>
              <a:t>Formato de apresentação: workshop informal ou sessão em sala de aula</a:t>
            </a:r>
            <a:endParaRPr lang="en-US" sz="1400" dirty="0"/>
          </a:p>
        </p:txBody>
      </p:sp>
      <p:sp>
        <p:nvSpPr>
          <p:cNvPr id="9" name="Text Placeholder 8">
            <a:extLst>
              <a:ext uri="{FF2B5EF4-FFF2-40B4-BE49-F238E27FC236}">
                <a16:creationId xmlns:a16="http://schemas.microsoft.com/office/drawing/2014/main" id="{8883E6D1-03BB-2BB2-833C-5280CE312335}"/>
              </a:ext>
            </a:extLst>
          </p:cNvPr>
          <p:cNvSpPr>
            <a:spLocks noGrp="1"/>
          </p:cNvSpPr>
          <p:nvPr>
            <p:ph type="body" sz="quarter" idx="38"/>
          </p:nvPr>
        </p:nvSpPr>
        <p:spPr>
          <a:xfrm>
            <a:off x="634478" y="629430"/>
            <a:ext cx="6506617" cy="381311"/>
          </a:xfrm>
        </p:spPr>
        <p:txBody>
          <a:bodyPr/>
          <a:lstStyle/>
          <a:p>
            <a:r>
              <a:rPr lang="en-US" sz="1800" dirty="0"/>
              <a:t>Guia de tempo (ajustável)</a:t>
            </a:r>
          </a:p>
        </p:txBody>
      </p:sp>
      <p:cxnSp>
        <p:nvCxnSpPr>
          <p:cNvPr id="10" name="Straight Connector 9">
            <a:extLst>
              <a:ext uri="{FF2B5EF4-FFF2-40B4-BE49-F238E27FC236}">
                <a16:creationId xmlns:a16="http://schemas.microsoft.com/office/drawing/2014/main" id="{6865449E-B7F7-A166-572C-0DBBDC56A4A9}"/>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CF2BF61-1887-2C73-8F7F-61E51F8D5FEB}"/>
              </a:ext>
            </a:extLst>
          </p:cNvPr>
          <p:cNvGrpSpPr/>
          <p:nvPr/>
        </p:nvGrpSpPr>
        <p:grpSpPr>
          <a:xfrm>
            <a:off x="-33614" y="7756953"/>
            <a:ext cx="4974908" cy="3150760"/>
            <a:chOff x="0" y="6974961"/>
            <a:chExt cx="4974908" cy="3150760"/>
          </a:xfrm>
        </p:grpSpPr>
        <p:pic>
          <p:nvPicPr>
            <p:cNvPr id="12" name="Picture 11">
              <a:extLst>
                <a:ext uri="{FF2B5EF4-FFF2-40B4-BE49-F238E27FC236}">
                  <a16:creationId xmlns:a16="http://schemas.microsoft.com/office/drawing/2014/main" id="{3545CA4F-8AF3-356A-E342-74EACA4989B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912074" y="6062887"/>
              <a:ext cx="3150760" cy="4974908"/>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3" name="Rectangle 12">
              <a:extLst>
                <a:ext uri="{FF2B5EF4-FFF2-40B4-BE49-F238E27FC236}">
                  <a16:creationId xmlns:a16="http://schemas.microsoft.com/office/drawing/2014/main" id="{A55B60AD-A35A-EFBC-F086-578ACD2070C0}"/>
                </a:ext>
              </a:extLst>
            </p:cNvPr>
            <p:cNvSpPr/>
            <p:nvPr/>
          </p:nvSpPr>
          <p:spPr>
            <a:xfrm>
              <a:off x="7106" y="7283923"/>
              <a:ext cx="3953717" cy="2501747"/>
            </a:xfrm>
            <a:prstGeom prst="rect">
              <a:avLst/>
            </a:prstGeom>
            <a:blipFill>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5" name="Table 4">
            <a:extLst>
              <a:ext uri="{FF2B5EF4-FFF2-40B4-BE49-F238E27FC236}">
                <a16:creationId xmlns:a16="http://schemas.microsoft.com/office/drawing/2014/main" id="{73BF2BD6-04AA-F9BF-E0FE-D795F8BE2A50}"/>
              </a:ext>
            </a:extLst>
          </p:cNvPr>
          <p:cNvGraphicFramePr>
            <a:graphicFrameLocks noGrp="1"/>
          </p:cNvGraphicFramePr>
          <p:nvPr>
            <p:extLst>
              <p:ext uri="{D42A27DB-BD31-4B8C-83A1-F6EECF244321}">
                <p14:modId xmlns:p14="http://schemas.microsoft.com/office/powerpoint/2010/main" val="286661490"/>
              </p:ext>
            </p:extLst>
          </p:nvPr>
        </p:nvGraphicFramePr>
        <p:xfrm>
          <a:off x="690188" y="2264928"/>
          <a:ext cx="6541269" cy="5634071"/>
        </p:xfrm>
        <a:graphic>
          <a:graphicData uri="http://schemas.openxmlformats.org/drawingml/2006/table">
            <a:tbl>
              <a:tblPr firstRow="1" bandRow="1">
                <a:tableStyleId>{00A15C55-8517-42AA-B614-E9B94910E393}</a:tableStyleId>
              </a:tblPr>
              <a:tblGrid>
                <a:gridCol w="2180423">
                  <a:extLst>
                    <a:ext uri="{9D8B030D-6E8A-4147-A177-3AD203B41FA5}">
                      <a16:colId xmlns:a16="http://schemas.microsoft.com/office/drawing/2014/main" val="2939290864"/>
                    </a:ext>
                  </a:extLst>
                </a:gridCol>
                <a:gridCol w="3357299">
                  <a:extLst>
                    <a:ext uri="{9D8B030D-6E8A-4147-A177-3AD203B41FA5}">
                      <a16:colId xmlns:a16="http://schemas.microsoft.com/office/drawing/2014/main" val="48427194"/>
                    </a:ext>
                  </a:extLst>
                </a:gridCol>
                <a:gridCol w="1003547">
                  <a:extLst>
                    <a:ext uri="{9D8B030D-6E8A-4147-A177-3AD203B41FA5}">
                      <a16:colId xmlns:a16="http://schemas.microsoft.com/office/drawing/2014/main" val="2030828358"/>
                    </a:ext>
                  </a:extLst>
                </a:gridCol>
              </a:tblGrid>
              <a:tr h="330482">
                <a:tc>
                  <a:txBody>
                    <a:bodyPr/>
                    <a:lstStyle/>
                    <a:p>
                      <a:r>
                        <a:rPr lang="en-GB" sz="1400" dirty="0"/>
                        <a:t>Atividade </a:t>
                      </a:r>
                    </a:p>
                  </a:txBody>
                  <a:tcPr>
                    <a:solidFill>
                      <a:srgbClr val="7030A0"/>
                    </a:solidFill>
                  </a:tcPr>
                </a:tc>
                <a:tc>
                  <a:txBody>
                    <a:bodyPr/>
                    <a:lstStyle/>
                    <a:p>
                      <a:r>
                        <a:rPr lang="en-GB" sz="1400" dirty="0"/>
                        <a:t>Descrição</a:t>
                      </a:r>
                    </a:p>
                  </a:txBody>
                  <a:tcPr>
                    <a:solidFill>
                      <a:srgbClr val="7030A0"/>
                    </a:solidFill>
                  </a:tcPr>
                </a:tc>
                <a:tc>
                  <a:txBody>
                    <a:bodyPr/>
                    <a:lstStyle/>
                    <a:p>
                      <a:r>
                        <a:rPr lang="en-GB" sz="1400" dirty="0"/>
                        <a:t>Tempo</a:t>
                      </a:r>
                    </a:p>
                  </a:txBody>
                  <a:tcPr>
                    <a:solidFill>
                      <a:srgbClr val="7030A0"/>
                    </a:solidFill>
                  </a:tcPr>
                </a:tc>
                <a:extLst>
                  <a:ext uri="{0D108BD9-81ED-4DB2-BD59-A6C34878D82A}">
                    <a16:rowId xmlns:a16="http://schemas.microsoft.com/office/drawing/2014/main" val="1499428012"/>
                  </a:ext>
                </a:extLst>
              </a:tr>
              <a:tr h="826204">
                <a:tc>
                  <a:txBody>
                    <a:bodyPr/>
                    <a:lstStyle/>
                    <a:p>
                      <a:r>
                        <a:rPr lang="en-GB" sz="1400" dirty="0"/>
                        <a:t>Boas-vindas e quebra-gelo</a:t>
                      </a:r>
                    </a:p>
                  </a:txBody>
                  <a:tcPr>
                    <a:solidFill>
                      <a:srgbClr val="CBACDE"/>
                    </a:solidFill>
                  </a:tcPr>
                </a:tc>
                <a:tc>
                  <a:txBody>
                    <a:bodyPr/>
                    <a:lstStyle/>
                    <a:p>
                      <a:r>
                        <a:rPr lang="en-GB" sz="1400" dirty="0"/>
                        <a:t>Apresentar a IA e perguntar aos alunos o que eles já sabem ou pensam sobre ela</a:t>
                      </a:r>
                    </a:p>
                  </a:txBody>
                  <a:tcPr>
                    <a:solidFill>
                      <a:srgbClr val="CBACDE"/>
                    </a:solidFill>
                  </a:tcPr>
                </a:tc>
                <a:tc>
                  <a:txBody>
                    <a:bodyPr/>
                    <a:lstStyle/>
                    <a:p>
                      <a:r>
                        <a:rPr lang="en-GB" sz="1400" dirty="0"/>
                        <a:t>10 min</a:t>
                      </a:r>
                    </a:p>
                  </a:txBody>
                  <a:tcPr>
                    <a:solidFill>
                      <a:srgbClr val="CBACDE"/>
                    </a:solidFill>
                  </a:tcPr>
                </a:tc>
                <a:extLst>
                  <a:ext uri="{0D108BD9-81ED-4DB2-BD59-A6C34878D82A}">
                    <a16:rowId xmlns:a16="http://schemas.microsoft.com/office/drawing/2014/main" val="1651804232"/>
                  </a:ext>
                </a:extLst>
              </a:tr>
              <a:tr h="578343">
                <a:tc>
                  <a:txBody>
                    <a:bodyPr/>
                    <a:lstStyle/>
                    <a:p>
                      <a:r>
                        <a:rPr lang="en-GB" sz="1400" dirty="0"/>
                        <a:t>O que é IA?</a:t>
                      </a:r>
                    </a:p>
                  </a:txBody>
                  <a:tcPr>
                    <a:solidFill>
                      <a:srgbClr val="EFDFF5"/>
                    </a:solidFill>
                  </a:tcPr>
                </a:tc>
                <a:tc>
                  <a:txBody>
                    <a:bodyPr/>
                    <a:lstStyle/>
                    <a:p>
                      <a:r>
                        <a:rPr lang="en-GB" sz="1400" dirty="0"/>
                        <a:t>Definir IA e apresentar as principais tecnologias usando recursos visuais/vídeos</a:t>
                      </a:r>
                    </a:p>
                  </a:txBody>
                  <a:tcPr>
                    <a:solidFill>
                      <a:srgbClr val="EFDFF5"/>
                    </a:solidFill>
                  </a:tcPr>
                </a:tc>
                <a:tc>
                  <a:txBody>
                    <a:bodyPr/>
                    <a:lstStyle/>
                    <a:p>
                      <a:r>
                        <a:rPr lang="en-GB" sz="1400" dirty="0"/>
                        <a:t>15 min</a:t>
                      </a:r>
                    </a:p>
                  </a:txBody>
                  <a:tcPr>
                    <a:solidFill>
                      <a:srgbClr val="EFDFF5"/>
                    </a:solidFill>
                  </a:tcPr>
                </a:tc>
                <a:extLst>
                  <a:ext uri="{0D108BD9-81ED-4DB2-BD59-A6C34878D82A}">
                    <a16:rowId xmlns:a16="http://schemas.microsoft.com/office/drawing/2014/main" val="2011675493"/>
                  </a:ext>
                </a:extLst>
              </a:tr>
              <a:tr h="968250">
                <a:tc>
                  <a:txBody>
                    <a:bodyPr/>
                    <a:lstStyle/>
                    <a:p>
                      <a:r>
                        <a:rPr lang="en-GB" sz="1400" dirty="0"/>
                        <a:t>IA generativa</a:t>
                      </a:r>
                    </a:p>
                  </a:txBody>
                  <a:tcPr>
                    <a:solidFill>
                      <a:srgbClr val="CBACDE"/>
                    </a:solidFill>
                  </a:tcPr>
                </a:tc>
                <a:tc>
                  <a:txBody>
                    <a:bodyPr/>
                    <a:lstStyle/>
                    <a:p>
                      <a:r>
                        <a:rPr lang="en-GB" sz="1400" dirty="0"/>
                        <a:t>Apresentar GenAI, GANs, Transformers; usar exemplos e reflexão em grupo</a:t>
                      </a:r>
                    </a:p>
                  </a:txBody>
                  <a:tcPr>
                    <a:solidFill>
                      <a:srgbClr val="CBACDE"/>
                    </a:solidFill>
                  </a:tcPr>
                </a:tc>
                <a:tc>
                  <a:txBody>
                    <a:bodyPr/>
                    <a:lstStyle/>
                    <a:p>
                      <a:r>
                        <a:rPr lang="en-GB" sz="1400" dirty="0"/>
                        <a:t>20 min</a:t>
                      </a:r>
                    </a:p>
                  </a:txBody>
                  <a:tcPr>
                    <a:solidFill>
                      <a:srgbClr val="CBACDE"/>
                    </a:solidFill>
                  </a:tcPr>
                </a:tc>
                <a:extLst>
                  <a:ext uri="{0D108BD9-81ED-4DB2-BD59-A6C34878D82A}">
                    <a16:rowId xmlns:a16="http://schemas.microsoft.com/office/drawing/2014/main" val="4293466553"/>
                  </a:ext>
                </a:extLst>
              </a:tr>
              <a:tr h="826204">
                <a:tc>
                  <a:txBody>
                    <a:bodyPr/>
                    <a:lstStyle/>
                    <a:p>
                      <a:r>
                        <a:rPr lang="en-GB" sz="1400" dirty="0"/>
                        <a:t>IA na vida quotidiana</a:t>
                      </a:r>
                    </a:p>
                  </a:txBody>
                  <a:tcPr>
                    <a:solidFill>
                      <a:srgbClr val="EFDFF5"/>
                    </a:solidFill>
                  </a:tcPr>
                </a:tc>
                <a:tc>
                  <a:txBody>
                    <a:bodyPr/>
                    <a:lstStyle/>
                    <a:p>
                      <a:r>
                        <a:rPr lang="en-GB" sz="1400" dirty="0"/>
                        <a:t>Explore a IA em aplicações como TikTok, Spotify, Amazon, Duolingo (Desafio AI Hunt)</a:t>
                      </a:r>
                    </a:p>
                  </a:txBody>
                  <a:tcPr>
                    <a:solidFill>
                      <a:srgbClr val="EFDFF5"/>
                    </a:solidFill>
                  </a:tcPr>
                </a:tc>
                <a:tc>
                  <a:txBody>
                    <a:bodyPr/>
                    <a:lstStyle/>
                    <a:p>
                      <a:r>
                        <a:rPr lang="en-GB" sz="1400" dirty="0"/>
                        <a:t>15 min</a:t>
                      </a:r>
                    </a:p>
                  </a:txBody>
                  <a:tcPr>
                    <a:solidFill>
                      <a:srgbClr val="EFDFF5"/>
                    </a:solidFill>
                  </a:tcPr>
                </a:tc>
                <a:extLst>
                  <a:ext uri="{0D108BD9-81ED-4DB2-BD59-A6C34878D82A}">
                    <a16:rowId xmlns:a16="http://schemas.microsoft.com/office/drawing/2014/main" val="2830863894"/>
                  </a:ext>
                </a:extLst>
              </a:tr>
              <a:tr h="578343">
                <a:tc>
                  <a:txBody>
                    <a:bodyPr/>
                    <a:lstStyle/>
                    <a:p>
                      <a:r>
                        <a:rPr lang="en-GB" sz="1400" dirty="0"/>
                        <a:t>Mulheres na IA</a:t>
                      </a:r>
                    </a:p>
                  </a:txBody>
                  <a:tcPr>
                    <a:solidFill>
                      <a:srgbClr val="CBACDE"/>
                    </a:solidFill>
                  </a:tcPr>
                </a:tc>
                <a:tc>
                  <a:txBody>
                    <a:bodyPr/>
                    <a:lstStyle/>
                    <a:p>
                      <a:r>
                        <a:rPr lang="en-GB" sz="1400" dirty="0"/>
                        <a:t>Apresente as disparidades de género na IA e discuta oportunidades de inclusão</a:t>
                      </a:r>
                    </a:p>
                  </a:txBody>
                  <a:tcPr>
                    <a:solidFill>
                      <a:srgbClr val="CBACDE"/>
                    </a:solidFill>
                  </a:tcPr>
                </a:tc>
                <a:tc>
                  <a:txBody>
                    <a:bodyPr/>
                    <a:lstStyle/>
                    <a:p>
                      <a:r>
                        <a:rPr lang="en-GB" sz="1400" dirty="0"/>
                        <a:t>10 min</a:t>
                      </a:r>
                    </a:p>
                  </a:txBody>
                  <a:tcPr>
                    <a:solidFill>
                      <a:srgbClr val="CBACDE"/>
                    </a:solidFill>
                  </a:tcPr>
                </a:tc>
                <a:extLst>
                  <a:ext uri="{0D108BD9-81ED-4DB2-BD59-A6C34878D82A}">
                    <a16:rowId xmlns:a16="http://schemas.microsoft.com/office/drawing/2014/main" val="3933964242"/>
                  </a:ext>
                </a:extLst>
              </a:tr>
              <a:tr h="578343">
                <a:tc>
                  <a:txBody>
                    <a:bodyPr/>
                    <a:lstStyle/>
                    <a:p>
                      <a:r>
                        <a:rPr lang="en-GB" sz="1400" dirty="0"/>
                        <a:t>Reflexão e conclusão</a:t>
                      </a:r>
                    </a:p>
                  </a:txBody>
                  <a:tcPr>
                    <a:solidFill>
                      <a:srgbClr val="EFDFF5"/>
                    </a:solidFill>
                  </a:tcPr>
                </a:tc>
                <a:tc>
                  <a:txBody>
                    <a:bodyPr/>
                    <a:lstStyle/>
                    <a:p>
                      <a:r>
                        <a:rPr lang="en-GB" sz="1400" dirty="0"/>
                        <a:t>Os alunos partilham as principais conclusões e as questões pendentes</a:t>
                      </a:r>
                    </a:p>
                  </a:txBody>
                  <a:tcPr>
                    <a:solidFill>
                      <a:srgbClr val="EFDFF5"/>
                    </a:solidFill>
                  </a:tcPr>
                </a:tc>
                <a:tc>
                  <a:txBody>
                    <a:bodyPr/>
                    <a:lstStyle/>
                    <a:p>
                      <a:r>
                        <a:rPr lang="en-GB" sz="1400" dirty="0"/>
                        <a:t>10 min</a:t>
                      </a:r>
                    </a:p>
                  </a:txBody>
                  <a:tcPr>
                    <a:solidFill>
                      <a:srgbClr val="EFDFF5"/>
                    </a:solidFill>
                  </a:tcPr>
                </a:tc>
                <a:extLst>
                  <a:ext uri="{0D108BD9-81ED-4DB2-BD59-A6C34878D82A}">
                    <a16:rowId xmlns:a16="http://schemas.microsoft.com/office/drawing/2014/main" val="2760075884"/>
                  </a:ext>
                </a:extLst>
              </a:tr>
              <a:tr h="947902">
                <a:tc>
                  <a:txBody>
                    <a:bodyPr/>
                    <a:lstStyle/>
                    <a:p>
                      <a:endParaRPr lang="en-GB" sz="1400" dirty="0"/>
                    </a:p>
                  </a:txBody>
                  <a:tcPr>
                    <a:solidFill>
                      <a:srgbClr val="CBACDE"/>
                    </a:solidFill>
                  </a:tcPr>
                </a:tc>
                <a:tc>
                  <a:txBody>
                    <a:bodyPr/>
                    <a:lstStyle/>
                    <a:p>
                      <a:endParaRPr lang="en-GB" sz="1400" dirty="0"/>
                    </a:p>
                  </a:txBody>
                  <a:tcPr>
                    <a:solidFill>
                      <a:srgbClr val="CBACDE"/>
                    </a:solidFill>
                  </a:tcPr>
                </a:tc>
                <a:tc>
                  <a:txBody>
                    <a:bodyPr/>
                    <a:lstStyle/>
                    <a:p>
                      <a:r>
                        <a:rPr lang="en-GB" sz="1400" b="1" dirty="0"/>
                        <a:t>Duração total 80 min</a:t>
                      </a:r>
                    </a:p>
                  </a:txBody>
                  <a:tcPr>
                    <a:solidFill>
                      <a:srgbClr val="CBACDE"/>
                    </a:solidFill>
                  </a:tcPr>
                </a:tc>
                <a:extLst>
                  <a:ext uri="{0D108BD9-81ED-4DB2-BD59-A6C34878D82A}">
                    <a16:rowId xmlns:a16="http://schemas.microsoft.com/office/drawing/2014/main" val="3430335953"/>
                  </a:ext>
                </a:extLst>
              </a:tr>
            </a:tbl>
          </a:graphicData>
        </a:graphic>
      </p:graphicFrame>
    </p:spTree>
    <p:extLst>
      <p:ext uri="{BB962C8B-B14F-4D97-AF65-F5344CB8AC3E}">
        <p14:creationId xmlns:p14="http://schemas.microsoft.com/office/powerpoint/2010/main" val="2957265014"/>
      </p:ext>
    </p:extLst>
  </p:cSld>
  <p:clrMapOvr>
    <a:masterClrMapping/>
  </p:clrMapOvr>
</p:sld>
</file>

<file path=ppt/theme/theme1.xml><?xml version="1.0" encoding="utf-8"?>
<a:theme xmlns:a="http://schemas.openxmlformats.org/drawingml/2006/main" name="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34586</TotalTime>
  <Words>5606</Words>
  <Application>Microsoft Office PowerPoint</Application>
  <PresentationFormat>Custom</PresentationFormat>
  <Paragraphs>778</Paragraphs>
  <Slides>50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Calibri Light</vt:lpstr>
      <vt:lpstr>Montserrat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title>PowerPoint Presentation</dc:title>
  <dc:creator>Robz</dc:creator>
  <lastModifiedBy>Paula Whyte ( Momentum Consulting )</lastModifiedBy>
  <revision>1562</revision>
  <lastPrinted>2021-11-26T07:36:34.0000000Z</lastPrinted>
  <dcterms:created xsi:type="dcterms:W3CDTF">2016-05-11T14:31:01.0000000Z</dcterms:created>
  <dcterms:modified xsi:type="dcterms:W3CDTF">2025-09-11T10:46:20.0000000Z</dcterms:modified>
  <keywords>, docId:11715A5920314E27FF94D6E9E7FA6807</keywords>
</coreProperties>
</file>