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31"/>
  </p:notesMasterIdLst>
  <p:sldIdLst>
    <p:sldId id="4334" r:id="rId2"/>
    <p:sldId id="4303" r:id="rId3"/>
    <p:sldId id="4307" r:id="rId4"/>
    <p:sldId id="4313" r:id="rId5"/>
    <p:sldId id="4317" r:id="rId6"/>
    <p:sldId id="4308" r:id="rId7"/>
    <p:sldId id="4318" r:id="rId8"/>
    <p:sldId id="4309" r:id="rId9"/>
    <p:sldId id="4319" r:id="rId10"/>
    <p:sldId id="4320" r:id="rId11"/>
    <p:sldId id="4321" r:id="rId12"/>
    <p:sldId id="4306" r:id="rId13"/>
    <p:sldId id="4322" r:id="rId14"/>
    <p:sldId id="4316" r:id="rId15"/>
    <p:sldId id="4312" r:id="rId16"/>
    <p:sldId id="4311" r:id="rId17"/>
    <p:sldId id="4323" r:id="rId18"/>
    <p:sldId id="4324" r:id="rId19"/>
    <p:sldId id="4325" r:id="rId20"/>
    <p:sldId id="4326" r:id="rId21"/>
    <p:sldId id="4327" r:id="rId22"/>
    <p:sldId id="4328" r:id="rId23"/>
    <p:sldId id="4329" r:id="rId24"/>
    <p:sldId id="4330" r:id="rId25"/>
    <p:sldId id="4310" r:id="rId26"/>
    <p:sldId id="4331" r:id="rId27"/>
    <p:sldId id="4332" r:id="rId28"/>
    <p:sldId id="4333" r:id="rId29"/>
    <p:sldId id="431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8623"/>
    <a:srgbClr val="282666"/>
    <a:srgbClr val="653795"/>
    <a:srgbClr val="F7C99B"/>
    <a:srgbClr val="FDBD22"/>
    <a:srgbClr val="595959"/>
    <a:srgbClr val="F2A72C"/>
    <a:srgbClr val="D9552F"/>
    <a:srgbClr val="20376B"/>
    <a:srgbClr val="DE0A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435"/>
    <p:restoredTop sz="95082"/>
  </p:normalViewPr>
  <p:slideViewPr>
    <p:cSldViewPr snapToGrid="0" snapToObjects="1">
      <p:cViewPr varScale="1">
        <p:scale>
          <a:sx n="104" d="100"/>
          <a:sy n="104" d="100"/>
        </p:scale>
        <p:origin x="84" y="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hyperlink" Target="https://creativecommons.org/licenses/by-sa/4.0/" TargetMode="Externa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ED86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err="1">
                <a:solidFill>
                  <a:schemeClr val="bg1"/>
                </a:solidFill>
                <a:effectLst/>
                <a:latin typeface="+mn-lt"/>
                <a:ea typeface="+mn-ea"/>
                <a:cs typeface="+mn-cs"/>
                <a:sym typeface="Quattrocento Sans"/>
              </a:rPr>
              <a:t>HeadStart</a:t>
            </a:r>
            <a:r>
              <a:rPr lang="en-IE" sz="2400" b="1" i="0" u="none" strike="noStrike" kern="1200" baseline="0" dirty="0">
                <a:solidFill>
                  <a:schemeClr val="bg1"/>
                </a:solidFill>
                <a:effectLst/>
                <a:latin typeface="+mn-lt"/>
                <a:ea typeface="+mn-ea"/>
                <a:cs typeface="+mn-cs"/>
                <a:sym typeface="Quattrocento Sans"/>
              </a:rPr>
              <a:t>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29491" y="369971"/>
            <a:ext cx="5056444" cy="546002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Rectangle 4">
            <a:extLst>
              <a:ext uri="{FF2B5EF4-FFF2-40B4-BE49-F238E27FC236}">
                <a16:creationId xmlns:a16="http://schemas.microsoft.com/office/drawing/2014/main" id="{890F42CA-63A4-A3A9-E6C9-F426DDF5B49E}"/>
              </a:ext>
            </a:extLst>
          </p:cNvPr>
          <p:cNvSpPr/>
          <p:nvPr userDrawn="1"/>
        </p:nvSpPr>
        <p:spPr>
          <a:xfrm>
            <a:off x="0" y="571764"/>
            <a:ext cx="3722720" cy="5056442"/>
          </a:xfrm>
          <a:prstGeom prst="rect">
            <a:avLst/>
          </a:prstGeom>
          <a:solidFill>
            <a:srgbClr val="653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ED8623"/>
          </a:solidFill>
          <a:ln w="24491" cap="flat">
            <a:solidFill>
              <a:srgbClr val="ED8623"/>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6" name="Freeform 5">
            <a:extLst>
              <a:ext uri="{FF2B5EF4-FFF2-40B4-BE49-F238E27FC236}">
                <a16:creationId xmlns:a16="http://schemas.microsoft.com/office/drawing/2014/main" id="{C7080B12-7505-4464-AC27-EA78F1E34FD8}"/>
              </a:ext>
            </a:extLst>
          </p:cNvPr>
          <p:cNvSpPr>
            <a:spLocks noGrp="1"/>
          </p:cNvSpPr>
          <p:nvPr>
            <p:ph type="pic" sz="quarter" idx="19"/>
          </p:nvPr>
        </p:nvSpPr>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220412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29491" y="369971"/>
            <a:ext cx="5056444" cy="546002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D86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Rectangle 4">
            <a:extLst>
              <a:ext uri="{FF2B5EF4-FFF2-40B4-BE49-F238E27FC236}">
                <a16:creationId xmlns:a16="http://schemas.microsoft.com/office/drawing/2014/main" id="{890F42CA-63A4-A3A9-E6C9-F426DDF5B49E}"/>
              </a:ext>
            </a:extLst>
          </p:cNvPr>
          <p:cNvSpPr/>
          <p:nvPr userDrawn="1"/>
        </p:nvSpPr>
        <p:spPr>
          <a:xfrm>
            <a:off x="0" y="571764"/>
            <a:ext cx="3722720" cy="5056442"/>
          </a:xfrm>
          <a:prstGeom prst="rect">
            <a:avLst/>
          </a:prstGeom>
          <a:solidFill>
            <a:srgbClr val="ED86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1">
            <a:extLst>
              <a:ext uri="{FF2B5EF4-FFF2-40B4-BE49-F238E27FC236}">
                <a16:creationId xmlns:a16="http://schemas.microsoft.com/office/drawing/2014/main" id="{8F985243-4F6C-A070-216C-5735263B5FC7}"/>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653795"/>
          </a:solidFill>
          <a:ln w="24491" cap="flat">
            <a:solidFill>
              <a:srgbClr val="653795"/>
            </a:solidFill>
            <a:prstDash val="solid"/>
            <a:miter/>
          </a:ln>
        </p:spPr>
        <p:txBody>
          <a:bodyPr rtlCol="0" anchor="ctr"/>
          <a:lstStyle/>
          <a:p>
            <a:endParaRPr lang="en-US"/>
          </a:p>
        </p:txBody>
      </p:sp>
      <p:sp>
        <p:nvSpPr>
          <p:cNvPr id="4" name="Text Placeholder 23">
            <a:extLst>
              <a:ext uri="{FF2B5EF4-FFF2-40B4-BE49-F238E27FC236}">
                <a16:creationId xmlns:a16="http://schemas.microsoft.com/office/drawing/2014/main" id="{F477ED6B-B9CA-4285-3F4A-511E48974454}"/>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C984D0A3-69B0-7DDF-03C9-355EC6A9A056}"/>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9" name="Picture Placeholder 5">
            <a:extLst>
              <a:ext uri="{FF2B5EF4-FFF2-40B4-BE49-F238E27FC236}">
                <a16:creationId xmlns:a16="http://schemas.microsoft.com/office/drawing/2014/main" id="{C6D8C921-AF43-CAA0-DF5B-FB55DA9D4537}"/>
              </a:ext>
            </a:extLst>
          </p:cNvPr>
          <p:cNvSpPr>
            <a:spLocks noGrp="1"/>
          </p:cNvSpPr>
          <p:nvPr>
            <p:ph type="pic" sz="quarter" idx="19"/>
          </p:nvPr>
        </p:nvSpPr>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666349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marL="0" indent="0" algn="l">
              <a:buNone/>
              <a:defRPr sz="2400" b="0" i="0" spc="0">
                <a:solidFill>
                  <a:srgbClr val="28266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1" i="0">
                <a:solidFill>
                  <a:srgbClr val="653795"/>
                </a:solidFill>
                <a:latin typeface="+mn-lt"/>
              </a:defRPr>
            </a:lvl1pPr>
          </a:lstStyle>
          <a:p>
            <a:pPr lvl="0"/>
            <a:r>
              <a:rPr lang="en-US" dirty="0"/>
              <a:t>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D86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Picture Placeholder 100">
            <a:extLst>
              <a:ext uri="{FF2B5EF4-FFF2-40B4-BE49-F238E27FC236}">
                <a16:creationId xmlns:a16="http://schemas.microsoft.com/office/drawing/2014/main" id="{BD22B5C7-C6F0-5F54-FD85-23FAA23A6BFF}"/>
              </a:ext>
            </a:extLst>
          </p:cNvPr>
          <p:cNvSpPr>
            <a:spLocks noGrp="1"/>
          </p:cNvSpPr>
          <p:nvPr>
            <p:ph type="pic" sz="quarter" idx="10"/>
          </p:nvPr>
        </p:nvSpPr>
        <p:spPr>
          <a:xfrm>
            <a:off x="391600" y="0"/>
            <a:ext cx="3423163" cy="1945748"/>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 name="Text Placeholder 17">
            <a:extLst>
              <a:ext uri="{FF2B5EF4-FFF2-40B4-BE49-F238E27FC236}">
                <a16:creationId xmlns:a16="http://schemas.microsoft.com/office/drawing/2014/main" id="{040AD1CE-E860-5218-B80A-B69AF77B55A1}"/>
              </a:ext>
            </a:extLst>
          </p:cNvPr>
          <p:cNvSpPr>
            <a:spLocks noGrp="1"/>
          </p:cNvSpPr>
          <p:nvPr>
            <p:ph type="body" sz="quarter" idx="20" hasCustomPrompt="1"/>
          </p:nvPr>
        </p:nvSpPr>
        <p:spPr>
          <a:xfrm>
            <a:off x="4594468" y="2045704"/>
            <a:ext cx="6961476" cy="3849918"/>
          </a:xfrm>
          <a:prstGeom prst="rect">
            <a:avLst/>
          </a:prstGeom>
        </p:spPr>
        <p:txBody>
          <a:bodyPr/>
          <a:lstStyle>
            <a:lvl1pPr marL="0" indent="0" algn="l">
              <a:buNone/>
              <a:defRPr sz="2400" b="0" i="0" spc="0">
                <a:solidFill>
                  <a:srgbClr val="28266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653795"/>
                </a:solidFill>
                <a:latin typeface="+mn-lt"/>
              </a:defRPr>
            </a:lvl1pPr>
          </a:lstStyle>
          <a:p>
            <a:pPr lvl="0"/>
            <a:r>
              <a:rPr lang="en-US" dirty="0"/>
              <a:t>Heading</a:t>
            </a:r>
          </a:p>
        </p:txBody>
      </p:sp>
    </p:spTree>
    <p:extLst>
      <p:ext uri="{BB962C8B-B14F-4D97-AF65-F5344CB8AC3E}">
        <p14:creationId xmlns:p14="http://schemas.microsoft.com/office/powerpoint/2010/main" val="49209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65379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3" name="Text Placeholder 17">
            <a:extLst>
              <a:ext uri="{FF2B5EF4-FFF2-40B4-BE49-F238E27FC236}">
                <a16:creationId xmlns:a16="http://schemas.microsoft.com/office/drawing/2014/main" id="{1A631662-8519-989C-B3B4-0791084D2B49}"/>
              </a:ext>
            </a:extLst>
          </p:cNvPr>
          <p:cNvSpPr>
            <a:spLocks noGrp="1"/>
          </p:cNvSpPr>
          <p:nvPr>
            <p:ph type="body" sz="quarter" idx="20" hasCustomPrompt="1"/>
          </p:nvPr>
        </p:nvSpPr>
        <p:spPr>
          <a:xfrm>
            <a:off x="4594468" y="2045704"/>
            <a:ext cx="6961476" cy="3849918"/>
          </a:xfrm>
          <a:prstGeom prst="rect">
            <a:avLst/>
          </a:prstGeom>
        </p:spPr>
        <p:txBody>
          <a:bodyPr/>
          <a:lstStyle>
            <a:lvl1pPr marL="0" indent="0" algn="l">
              <a:buNone/>
              <a:defRPr sz="2400" b="0" i="0" spc="0">
                <a:solidFill>
                  <a:srgbClr val="28266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6" name="Text Placeholder 23">
            <a:extLst>
              <a:ext uri="{FF2B5EF4-FFF2-40B4-BE49-F238E27FC236}">
                <a16:creationId xmlns:a16="http://schemas.microsoft.com/office/drawing/2014/main" id="{3ABD5442-0672-6B8D-6135-3A7BAA41A486}"/>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653795"/>
                </a:solidFill>
                <a:latin typeface="+mn-lt"/>
              </a:defRPr>
            </a:lvl1pPr>
          </a:lstStyle>
          <a:p>
            <a:pPr lvl="0"/>
            <a:r>
              <a:rPr lang="en-US" dirty="0"/>
              <a:t>Heading</a:t>
            </a:r>
          </a:p>
        </p:txBody>
      </p:sp>
    </p:spTree>
    <p:extLst>
      <p:ext uri="{BB962C8B-B14F-4D97-AF65-F5344CB8AC3E}">
        <p14:creationId xmlns:p14="http://schemas.microsoft.com/office/powerpoint/2010/main" val="419105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D8623"/>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3" name="Picture Placeholder 18">
            <a:extLst>
              <a:ext uri="{FF2B5EF4-FFF2-40B4-BE49-F238E27FC236}">
                <a16:creationId xmlns:a16="http://schemas.microsoft.com/office/drawing/2014/main" id="{DD08D66B-0AD5-663D-D808-6F1607225658}"/>
              </a:ext>
            </a:extLst>
          </p:cNvPr>
          <p:cNvSpPr>
            <a:spLocks noGrp="1"/>
          </p:cNvSpPr>
          <p:nvPr>
            <p:ph type="pic" sz="quarter" idx="34"/>
          </p:nvPr>
        </p:nvSpPr>
        <p:spPr>
          <a:xfrm>
            <a:off x="35665" y="242889"/>
            <a:ext cx="7575621" cy="4331221"/>
          </a:xfrm>
          <a:custGeom>
            <a:avLst/>
            <a:gdLst>
              <a:gd name="connsiteX0" fmla="*/ 0 w 7001712"/>
              <a:gd name="connsiteY0" fmla="*/ 0 h 4003099"/>
              <a:gd name="connsiteX1" fmla="*/ 4887830 w 7001712"/>
              <a:gd name="connsiteY1" fmla="*/ 0 h 4003099"/>
              <a:gd name="connsiteX2" fmla="*/ 4887830 w 7001712"/>
              <a:gd name="connsiteY2" fmla="*/ 4177 h 4003099"/>
              <a:gd name="connsiteX3" fmla="*/ 5000626 w 7001712"/>
              <a:gd name="connsiteY3" fmla="*/ 0 h 4003099"/>
              <a:gd name="connsiteX4" fmla="*/ 7001712 w 7001712"/>
              <a:gd name="connsiteY4" fmla="*/ 2001549 h 4003099"/>
              <a:gd name="connsiteX5" fmla="*/ 5000626 w 7001712"/>
              <a:gd name="connsiteY5" fmla="*/ 4003099 h 4003099"/>
              <a:gd name="connsiteX6" fmla="*/ 4887830 w 7001712"/>
              <a:gd name="connsiteY6" fmla="*/ 3998921 h 4003099"/>
              <a:gd name="connsiteX7" fmla="*/ 4887830 w 7001712"/>
              <a:gd name="connsiteY7" fmla="*/ 4003099 h 4003099"/>
              <a:gd name="connsiteX8" fmla="*/ 3812422 w 7001712"/>
              <a:gd name="connsiteY8" fmla="*/ 4003099 h 4003099"/>
              <a:gd name="connsiteX9" fmla="*/ 3786583 w 7001712"/>
              <a:gd name="connsiteY9" fmla="*/ 3932337 h 4003099"/>
              <a:gd name="connsiteX10" fmla="*/ 2597764 w 7001712"/>
              <a:gd name="connsiteY10" fmla="*/ 3144785 h 4003099"/>
              <a:gd name="connsiteX11" fmla="*/ 2525049 w 7001712"/>
              <a:gd name="connsiteY11" fmla="*/ 3147478 h 4003099"/>
              <a:gd name="connsiteX12" fmla="*/ 2525049 w 7001712"/>
              <a:gd name="connsiteY12" fmla="*/ 3144785 h 4003099"/>
              <a:gd name="connsiteX13" fmla="*/ 0 w 7001712"/>
              <a:gd name="connsiteY13" fmla="*/ 3144785 h 400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01712" h="4003099">
                <a:moveTo>
                  <a:pt x="0" y="0"/>
                </a:moveTo>
                <a:lnTo>
                  <a:pt x="4887830" y="0"/>
                </a:lnTo>
                <a:lnTo>
                  <a:pt x="4887830" y="4177"/>
                </a:lnTo>
                <a:cubicBezTo>
                  <a:pt x="4925428" y="0"/>
                  <a:pt x="4963028" y="0"/>
                  <a:pt x="5000626" y="0"/>
                </a:cubicBezTo>
                <a:cubicBezTo>
                  <a:pt x="6107700" y="0"/>
                  <a:pt x="7001712" y="894219"/>
                  <a:pt x="7001712" y="2001549"/>
                </a:cubicBezTo>
                <a:cubicBezTo>
                  <a:pt x="7001712" y="3108877"/>
                  <a:pt x="6103520" y="4003099"/>
                  <a:pt x="5000626" y="4003099"/>
                </a:cubicBezTo>
                <a:cubicBezTo>
                  <a:pt x="4963028" y="4003099"/>
                  <a:pt x="4921250" y="4003099"/>
                  <a:pt x="4887830" y="3998921"/>
                </a:cubicBezTo>
                <a:lnTo>
                  <a:pt x="4887830" y="4003099"/>
                </a:lnTo>
                <a:lnTo>
                  <a:pt x="3812422" y="4003099"/>
                </a:lnTo>
                <a:lnTo>
                  <a:pt x="3786583" y="3932337"/>
                </a:lnTo>
                <a:cubicBezTo>
                  <a:pt x="3591035" y="3469048"/>
                  <a:pt x="3133030" y="3144785"/>
                  <a:pt x="2597764" y="3144785"/>
                </a:cubicBezTo>
                <a:cubicBezTo>
                  <a:pt x="2573526" y="3144785"/>
                  <a:pt x="2549287" y="3144785"/>
                  <a:pt x="2525049" y="3147478"/>
                </a:cubicBezTo>
                <a:lnTo>
                  <a:pt x="2525049" y="3144785"/>
                </a:lnTo>
                <a:lnTo>
                  <a:pt x="0" y="3144785"/>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7" name="Text Placeholder 17">
            <a:extLst>
              <a:ext uri="{FF2B5EF4-FFF2-40B4-BE49-F238E27FC236}">
                <a16:creationId xmlns:a16="http://schemas.microsoft.com/office/drawing/2014/main" id="{AB8172D5-0BBA-D0E6-8E31-AF267F209A50}"/>
              </a:ext>
            </a:extLst>
          </p:cNvPr>
          <p:cNvSpPr>
            <a:spLocks noGrp="1"/>
          </p:cNvSpPr>
          <p:nvPr>
            <p:ph type="body" sz="quarter" idx="20" hasCustomPrompt="1"/>
          </p:nvPr>
        </p:nvSpPr>
        <p:spPr>
          <a:xfrm>
            <a:off x="7946950" y="642939"/>
            <a:ext cx="3608993" cy="5453458"/>
          </a:xfrm>
          <a:prstGeom prst="rect">
            <a:avLst/>
          </a:prstGeom>
        </p:spPr>
        <p:txBody>
          <a:bodyPr/>
          <a:lstStyle>
            <a:lvl1pPr marL="0" indent="0" algn="l">
              <a:buNone/>
              <a:defRPr sz="2400" b="0" i="0" spc="0">
                <a:solidFill>
                  <a:srgbClr val="28266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4806024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653795"/>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4"/>
            <a:ext cx="1532272" cy="1049221"/>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85564"/>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Text Placeholder 17">
            <a:extLst>
              <a:ext uri="{FF2B5EF4-FFF2-40B4-BE49-F238E27FC236}">
                <a16:creationId xmlns:a16="http://schemas.microsoft.com/office/drawing/2014/main" id="{74EA9D64-55B8-3855-6053-7B79677C5E2E}"/>
              </a:ext>
            </a:extLst>
          </p:cNvPr>
          <p:cNvSpPr>
            <a:spLocks noGrp="1"/>
          </p:cNvSpPr>
          <p:nvPr>
            <p:ph type="body" sz="quarter" idx="21" hasCustomPrompt="1"/>
          </p:nvPr>
        </p:nvSpPr>
        <p:spPr>
          <a:xfrm>
            <a:off x="787770" y="5062321"/>
            <a:ext cx="10755843" cy="1235941"/>
          </a:xfrm>
          <a:prstGeom prst="rect">
            <a:avLst/>
          </a:prstGeom>
        </p:spPr>
        <p:txBody>
          <a:bodyPr/>
          <a:lstStyle>
            <a:lvl1pPr algn="l">
              <a:buNone/>
              <a:defRPr sz="2400" b="0" i="0" spc="0">
                <a:solidFill>
                  <a:srgbClr val="28266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Freeform 16">
            <a:extLst>
              <a:ext uri="{FF2B5EF4-FFF2-40B4-BE49-F238E27FC236}">
                <a16:creationId xmlns:a16="http://schemas.microsoft.com/office/drawing/2014/main" id="{A5A95592-5CA0-8FDF-0E49-2AD638F90ECC}"/>
              </a:ext>
            </a:extLst>
          </p:cNvPr>
          <p:cNvSpPr>
            <a:spLocks noGrp="1"/>
          </p:cNvSpPr>
          <p:nvPr>
            <p:ph type="pic" sz="quarter" idx="22"/>
          </p:nvPr>
        </p:nvSpPr>
        <p:spPr>
          <a:xfrm>
            <a:off x="0" y="148452"/>
            <a:ext cx="8097183" cy="4466563"/>
          </a:xfrm>
          <a:custGeom>
            <a:avLst/>
            <a:gdLst>
              <a:gd name="connsiteX0" fmla="*/ 0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7183" h="4466563">
                <a:moveTo>
                  <a:pt x="0"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10104879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624598" y="19283"/>
            <a:ext cx="6315371" cy="681943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11">
            <a:extLst>
              <a:ext uri="{FF2B5EF4-FFF2-40B4-BE49-F238E27FC236}">
                <a16:creationId xmlns:a16="http://schemas.microsoft.com/office/drawing/2014/main" id="{0532DF0D-D7FD-72B7-24C4-8E8E48CFAFB4}"/>
              </a:ext>
            </a:extLst>
          </p:cNvPr>
          <p:cNvSpPr/>
          <p:nvPr userDrawn="1"/>
        </p:nvSpPr>
        <p:spPr>
          <a:xfrm>
            <a:off x="388233" y="4530276"/>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542553" y="2258450"/>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542553" y="1448874"/>
            <a:ext cx="3195485" cy="837258"/>
          </a:xfrm>
          <a:prstGeom prst="rect">
            <a:avLst/>
          </a:prstGeom>
        </p:spPr>
        <p:txBody>
          <a:bodyPr anchor="ctr">
            <a:normAutofit/>
          </a:bodyPr>
          <a:lstStyle>
            <a:lvl1pPr marL="0" indent="0" algn="r">
              <a:buNone/>
              <a:defRPr sz="5000" baseline="0">
                <a:solidFill>
                  <a:schemeClr val="bg1"/>
                </a:solidFill>
                <a:latin typeface="+mn-lt"/>
              </a:defRPr>
            </a:lvl1pPr>
          </a:lstStyle>
          <a:p>
            <a:pPr lvl="0"/>
            <a:r>
              <a:rPr lang="en-US" dirty="0"/>
              <a:t>Thank You</a:t>
            </a:r>
          </a:p>
        </p:txBody>
      </p:sp>
      <p:pic>
        <p:nvPicPr>
          <p:cNvPr id="17" name="Picture 16">
            <a:extLst>
              <a:ext uri="{FF2B5EF4-FFF2-40B4-BE49-F238E27FC236}">
                <a16:creationId xmlns:a16="http://schemas.microsoft.com/office/drawing/2014/main" id="{544C4E92-44C0-52E3-F5BF-E1FE3845AE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0537" y="890990"/>
            <a:ext cx="5022030" cy="1316118"/>
          </a:xfrm>
          <a:prstGeom prst="rect">
            <a:avLst/>
          </a:prstGeom>
        </p:spPr>
      </p:pic>
      <p:sp>
        <p:nvSpPr>
          <p:cNvPr id="18" name="Freeform 17">
            <a:extLst>
              <a:ext uri="{FF2B5EF4-FFF2-40B4-BE49-F238E27FC236}">
                <a16:creationId xmlns:a16="http://schemas.microsoft.com/office/drawing/2014/main" id="{12FAB2F2-1FC0-5327-17DE-B8FE08A80275}"/>
              </a:ext>
            </a:extLst>
          </p:cNvPr>
          <p:cNvSpPr/>
          <p:nvPr userDrawn="1"/>
        </p:nvSpPr>
        <p:spPr>
          <a:xfrm>
            <a:off x="-76381" y="4530276"/>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
        <p:nvSpPr>
          <p:cNvPr id="21" name="Rectangle 20">
            <a:extLst>
              <a:ext uri="{FF2B5EF4-FFF2-40B4-BE49-F238E27FC236}">
                <a16:creationId xmlns:a16="http://schemas.microsoft.com/office/drawing/2014/main" id="{FB656322-6EB4-CF9D-5DC4-A3F6C25A2FAD}"/>
              </a:ext>
            </a:extLst>
          </p:cNvPr>
          <p:cNvSpPr/>
          <p:nvPr userDrawn="1"/>
        </p:nvSpPr>
        <p:spPr>
          <a:xfrm>
            <a:off x="2423887" y="5826190"/>
            <a:ext cx="3840214" cy="584775"/>
          </a:xfrm>
          <a:prstGeom prst="rect">
            <a:avLst/>
          </a:prstGeom>
        </p:spPr>
        <p:txBody>
          <a:bodyPr wrap="square">
            <a:spAutoFit/>
          </a:bodyPr>
          <a:lstStyle/>
          <a:p>
            <a:pPr marL="0" marR="0" lvl="0" indent="0" algn="just" defTabSz="181904" rtl="0" eaLnBrk="1" fontAlgn="auto" latinLnBrk="0" hangingPunct="0">
              <a:lnSpc>
                <a:spcPct val="100000"/>
              </a:lnSpc>
              <a:spcBef>
                <a:spcPts val="0"/>
              </a:spcBef>
              <a:spcAft>
                <a:spcPts val="0"/>
              </a:spcAft>
              <a:buClrTx/>
              <a:buSzTx/>
              <a:buFontTx/>
              <a:buNone/>
              <a:tabLst/>
              <a:defRPr/>
            </a:pPr>
            <a:r>
              <a:rPr lang="en-US" sz="800" b="0" i="0" dirty="0">
                <a:solidFill>
                  <a:srgbClr val="282666"/>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a:t>
            </a:r>
            <a:r>
              <a:rPr lang="en-US" sz="800" b="0" i="0" dirty="0" err="1">
                <a:solidFill>
                  <a:srgbClr val="282666"/>
                </a:solidFill>
                <a:latin typeface="Calibri" panose="020F0502020204030204" pitchFamily="34" charset="0"/>
                <a:ea typeface="Open Sans" panose="020B0606030504020204" pitchFamily="34" charset="0"/>
                <a:cs typeface="Calibri" panose="020F0502020204030204" pitchFamily="34" charset="0"/>
              </a:rPr>
              <a:t>Anefore</a:t>
            </a:r>
            <a:r>
              <a:rPr lang="en-US" sz="800" b="0" i="0" dirty="0">
                <a:solidFill>
                  <a:srgbClr val="282666"/>
                </a:solidFill>
                <a:latin typeface="Calibri" panose="020F0502020204030204" pitchFamily="34" charset="0"/>
                <a:ea typeface="Open Sans" panose="020B0606030504020204" pitchFamily="34" charset="0"/>
                <a:cs typeface="Calibri" panose="020F0502020204030204" pitchFamily="34" charset="0"/>
              </a:rPr>
              <a:t>. Neither the European Union nor the granting authority can be held responsible for them</a:t>
            </a:r>
          </a:p>
          <a:p>
            <a:pPr marL="0" marR="0" lvl="0" indent="0" algn="just" defTabSz="181904" rtl="0" eaLnBrk="1" fontAlgn="auto" latinLnBrk="0" hangingPunct="0">
              <a:lnSpc>
                <a:spcPct val="100000"/>
              </a:lnSpc>
              <a:spcBef>
                <a:spcPts val="0"/>
              </a:spcBef>
              <a:spcAft>
                <a:spcPts val="0"/>
              </a:spcAft>
              <a:buClrTx/>
              <a:buSzTx/>
              <a:buFontTx/>
              <a:buNone/>
              <a:tabLst/>
              <a:defRPr/>
            </a:pPr>
            <a:endParaRPr lang="en-US" sz="800" b="0" i="0" dirty="0">
              <a:solidFill>
                <a:srgbClr val="282666"/>
              </a:solidFill>
              <a:latin typeface="Calibri" panose="020F0502020204030204" pitchFamily="34" charset="0"/>
              <a:ea typeface="Open Sans" panose="020B060603050402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8BF9AF05-E2B6-B13A-9CD9-B6211F9301E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27910" y="5903577"/>
            <a:ext cx="1895977" cy="396832"/>
          </a:xfrm>
          <a:prstGeom prst="rect">
            <a:avLst/>
          </a:prstGeom>
        </p:spPr>
      </p:pic>
    </p:spTree>
    <p:extLst>
      <p:ext uri="{BB962C8B-B14F-4D97-AF65-F5344CB8AC3E}">
        <p14:creationId xmlns:p14="http://schemas.microsoft.com/office/powerpoint/2010/main" val="309706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2D904015-C106-045F-C10F-F9452F1E3511}"/>
              </a:ext>
            </a:extLst>
          </p:cNvPr>
          <p:cNvSpPr/>
          <p:nvPr userDrawn="1"/>
        </p:nvSpPr>
        <p:spPr>
          <a:xfrm rot="16200000">
            <a:off x="3606070" y="2277872"/>
            <a:ext cx="3534828" cy="3816961"/>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D86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0" name="Picture 19">
            <a:extLst>
              <a:ext uri="{FF2B5EF4-FFF2-40B4-BE49-F238E27FC236}">
                <a16:creationId xmlns:a16="http://schemas.microsoft.com/office/drawing/2014/main" id="{9F145E96-8D40-3C66-6C2D-30FB22077E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40870" y="5929816"/>
            <a:ext cx="2411456" cy="505463"/>
          </a:xfrm>
          <a:prstGeom prst="rect">
            <a:avLst/>
          </a:prstGeom>
        </p:spPr>
      </p:pic>
      <p:sp>
        <p:nvSpPr>
          <p:cNvPr id="22" name="Rectangle 21">
            <a:extLst>
              <a:ext uri="{FF2B5EF4-FFF2-40B4-BE49-F238E27FC236}">
                <a16:creationId xmlns:a16="http://schemas.microsoft.com/office/drawing/2014/main" id="{A242E2CF-E84C-8E81-C8EA-4D5CC70E5736}"/>
              </a:ext>
            </a:extLst>
          </p:cNvPr>
          <p:cNvSpPr/>
          <p:nvPr userDrawn="1"/>
        </p:nvSpPr>
        <p:spPr>
          <a:xfrm>
            <a:off x="0" y="2418938"/>
            <a:ext cx="3816959" cy="3534827"/>
          </a:xfrm>
          <a:prstGeom prst="rect">
            <a:avLst/>
          </a:prstGeom>
          <a:solidFill>
            <a:srgbClr val="ED86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D6A4EAA4-8455-6BCC-2CF4-864D4D63E800}"/>
              </a:ext>
            </a:extLst>
          </p:cNvPr>
          <p:cNvSpPr>
            <a:spLocks noGrp="1"/>
          </p:cNvSpPr>
          <p:nvPr>
            <p:ph type="pic" sz="quarter" idx="19"/>
          </p:nvPr>
        </p:nvSpPr>
        <p:spPr>
          <a:xfrm>
            <a:off x="5631688" y="307329"/>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25" name="Freeform 24">
            <a:extLst>
              <a:ext uri="{FF2B5EF4-FFF2-40B4-BE49-F238E27FC236}">
                <a16:creationId xmlns:a16="http://schemas.microsoft.com/office/drawing/2014/main" id="{949EE7B9-0A52-681F-9A24-CED55CEF641C}"/>
              </a:ext>
            </a:extLst>
          </p:cNvPr>
          <p:cNvSpPr/>
          <p:nvPr userDrawn="1"/>
        </p:nvSpPr>
        <p:spPr>
          <a:xfrm>
            <a:off x="0" y="5739113"/>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653795"/>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6" name="Text Placeholder 23">
            <a:extLst>
              <a:ext uri="{FF2B5EF4-FFF2-40B4-BE49-F238E27FC236}">
                <a16:creationId xmlns:a16="http://schemas.microsoft.com/office/drawing/2014/main" id="{84E3125C-118B-88A9-DDE9-54EFA0993307}"/>
              </a:ext>
            </a:extLst>
          </p:cNvPr>
          <p:cNvSpPr>
            <a:spLocks noGrp="1"/>
          </p:cNvSpPr>
          <p:nvPr>
            <p:ph type="body" sz="quarter" idx="18" hasCustomPrompt="1"/>
          </p:nvPr>
        </p:nvSpPr>
        <p:spPr>
          <a:xfrm>
            <a:off x="558314" y="5905960"/>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8314" y="4269122"/>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POWERPIONT</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8314" y="3646396"/>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Cover Design 1</a:t>
            </a:r>
          </a:p>
        </p:txBody>
      </p:sp>
      <p:pic>
        <p:nvPicPr>
          <p:cNvPr id="29" name="Picture 28">
            <a:extLst>
              <a:ext uri="{FF2B5EF4-FFF2-40B4-BE49-F238E27FC236}">
                <a16:creationId xmlns:a16="http://schemas.microsoft.com/office/drawing/2014/main" id="{247B1633-C907-4E95-676F-9B188CD496E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0538" y="822700"/>
            <a:ext cx="5022030" cy="1316118"/>
          </a:xfrm>
          <a:prstGeom prst="rect">
            <a:avLst/>
          </a:prstGeom>
        </p:spPr>
      </p:pic>
    </p:spTree>
    <p:extLst>
      <p:ext uri="{BB962C8B-B14F-4D97-AF65-F5344CB8AC3E}">
        <p14:creationId xmlns:p14="http://schemas.microsoft.com/office/powerpoint/2010/main" val="4220865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Cover Slide ">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43C88785-5CB4-D6C1-5F48-052C57C50527}"/>
              </a:ext>
            </a:extLst>
          </p:cNvPr>
          <p:cNvSpPr/>
          <p:nvPr userDrawn="1"/>
        </p:nvSpPr>
        <p:spPr>
          <a:xfrm>
            <a:off x="5274194" y="1798390"/>
            <a:ext cx="6917806" cy="5059610"/>
          </a:xfrm>
          <a:custGeom>
            <a:avLst/>
            <a:gdLst>
              <a:gd name="connsiteX0" fmla="*/ 0 w 6917806"/>
              <a:gd name="connsiteY0" fmla="*/ 0 h 5059610"/>
              <a:gd name="connsiteX1" fmla="*/ 5615096 w 6917806"/>
              <a:gd name="connsiteY1" fmla="*/ 0 h 5059610"/>
              <a:gd name="connsiteX2" fmla="*/ 6917806 w 6917806"/>
              <a:gd name="connsiteY2" fmla="*/ 0 h 5059610"/>
              <a:gd name="connsiteX3" fmla="*/ 6917806 w 6917806"/>
              <a:gd name="connsiteY3" fmla="*/ 5059610 h 5059610"/>
              <a:gd name="connsiteX4" fmla="*/ 5937743 w 6917806"/>
              <a:gd name="connsiteY4" fmla="*/ 5059610 h 5059610"/>
              <a:gd name="connsiteX5" fmla="*/ 720168 w 6917806"/>
              <a:gd name="connsiteY5" fmla="*/ 5059610 h 5059610"/>
              <a:gd name="connsiteX6" fmla="*/ 605365 w 6917806"/>
              <a:gd name="connsiteY6" fmla="*/ 4868333 h 5059610"/>
              <a:gd name="connsiteX7" fmla="*/ 26206 w 6917806"/>
              <a:gd name="connsiteY7" fmla="*/ 3154262 h 5059610"/>
              <a:gd name="connsiteX8" fmla="*/ 10466 w 6917806"/>
              <a:gd name="connsiteY8" fmla="*/ 2988345 h 5059610"/>
              <a:gd name="connsiteX9" fmla="*/ 0 w 6917806"/>
              <a:gd name="connsiteY9" fmla="*/ 2988345 h 5059610"/>
              <a:gd name="connsiteX10" fmla="*/ 0 w 6917806"/>
              <a:gd name="connsiteY10" fmla="*/ 1798935 h 5059610"/>
              <a:gd name="connsiteX11" fmla="*/ 0 w 6917806"/>
              <a:gd name="connsiteY11" fmla="*/ 1189410 h 5059610"/>
              <a:gd name="connsiteX12" fmla="*/ 0 w 6917806"/>
              <a:gd name="connsiteY12" fmla="*/ 0 h 505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17806" h="5059610">
                <a:moveTo>
                  <a:pt x="0" y="0"/>
                </a:moveTo>
                <a:lnTo>
                  <a:pt x="5615096" y="0"/>
                </a:lnTo>
                <a:lnTo>
                  <a:pt x="6917806" y="0"/>
                </a:lnTo>
                <a:lnTo>
                  <a:pt x="6917806" y="5059610"/>
                </a:lnTo>
                <a:lnTo>
                  <a:pt x="5937743" y="5059610"/>
                </a:lnTo>
                <a:lnTo>
                  <a:pt x="720168" y="5059610"/>
                </a:lnTo>
                <a:lnTo>
                  <a:pt x="605365" y="4868333"/>
                </a:lnTo>
                <a:cubicBezTo>
                  <a:pt x="302799" y="4337200"/>
                  <a:pt x="103024" y="3760474"/>
                  <a:pt x="26206" y="3154262"/>
                </a:cubicBezTo>
                <a:lnTo>
                  <a:pt x="10466" y="2988345"/>
                </a:lnTo>
                <a:lnTo>
                  <a:pt x="0" y="2988345"/>
                </a:lnTo>
                <a:lnTo>
                  <a:pt x="0" y="1798935"/>
                </a:lnTo>
                <a:lnTo>
                  <a:pt x="0" y="1189410"/>
                </a:lnTo>
                <a:lnTo>
                  <a:pt x="0" y="0"/>
                </a:lnTo>
                <a:close/>
              </a:path>
            </a:pathLst>
          </a:custGeom>
          <a:solidFill>
            <a:srgbClr val="65379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3">
            <a:extLst>
              <a:ext uri="{FF2B5EF4-FFF2-40B4-BE49-F238E27FC236}">
                <a16:creationId xmlns:a16="http://schemas.microsoft.com/office/drawing/2014/main" id="{5A9475E5-1F0A-0894-2F78-DE9DE2604D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6082" y="1223066"/>
            <a:ext cx="5022030" cy="1316118"/>
          </a:xfrm>
          <a:prstGeom prst="rect">
            <a:avLst/>
          </a:prstGeom>
        </p:spPr>
      </p:pic>
      <p:sp>
        <p:nvSpPr>
          <p:cNvPr id="10" name="Picture Placeholder 19">
            <a:extLst>
              <a:ext uri="{FF2B5EF4-FFF2-40B4-BE49-F238E27FC236}">
                <a16:creationId xmlns:a16="http://schemas.microsoft.com/office/drawing/2014/main" id="{474AE6B5-76C7-55D2-3D41-B93ED9872627}"/>
              </a:ext>
            </a:extLst>
          </p:cNvPr>
          <p:cNvSpPr>
            <a:spLocks noGrp="1"/>
          </p:cNvSpPr>
          <p:nvPr>
            <p:ph type="pic" sz="quarter" idx="17"/>
          </p:nvPr>
        </p:nvSpPr>
        <p:spPr>
          <a:xfrm>
            <a:off x="5274194" y="0"/>
            <a:ext cx="6917806" cy="3550043"/>
          </a:xfrm>
          <a:custGeom>
            <a:avLst/>
            <a:gdLst>
              <a:gd name="connsiteX0" fmla="*/ 0 w 4817040"/>
              <a:gd name="connsiteY0" fmla="*/ 0 h 6357480"/>
              <a:gd name="connsiteX1" fmla="*/ 4817040 w 4817040"/>
              <a:gd name="connsiteY1" fmla="*/ 0 h 6357480"/>
              <a:gd name="connsiteX2" fmla="*/ 4817040 w 4817040"/>
              <a:gd name="connsiteY2" fmla="*/ 6357480 h 6357480"/>
              <a:gd name="connsiteX3" fmla="*/ 0 w 4817040"/>
              <a:gd name="connsiteY3" fmla="*/ 6357480 h 6357480"/>
            </a:gdLst>
            <a:ahLst/>
            <a:cxnLst>
              <a:cxn ang="0">
                <a:pos x="connsiteX0" y="connsiteY0"/>
              </a:cxn>
              <a:cxn ang="0">
                <a:pos x="connsiteX1" y="connsiteY1"/>
              </a:cxn>
              <a:cxn ang="0">
                <a:pos x="connsiteX2" y="connsiteY2"/>
              </a:cxn>
              <a:cxn ang="0">
                <a:pos x="connsiteX3" y="connsiteY3"/>
              </a:cxn>
            </a:cxnLst>
            <a:rect l="l" t="t" r="r" b="b"/>
            <a:pathLst>
              <a:path w="4817040" h="6357480">
                <a:moveTo>
                  <a:pt x="0" y="0"/>
                </a:moveTo>
                <a:lnTo>
                  <a:pt x="4817040" y="0"/>
                </a:lnTo>
                <a:lnTo>
                  <a:pt x="4817040" y="6357480"/>
                </a:lnTo>
                <a:lnTo>
                  <a:pt x="0" y="6357480"/>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3" name="Freeform 12">
            <a:extLst>
              <a:ext uri="{FF2B5EF4-FFF2-40B4-BE49-F238E27FC236}">
                <a16:creationId xmlns:a16="http://schemas.microsoft.com/office/drawing/2014/main" id="{A25130DE-8277-44F2-3CC2-2EA55D99B5DA}"/>
              </a:ext>
            </a:extLst>
          </p:cNvPr>
          <p:cNvSpPr/>
          <p:nvPr userDrawn="1"/>
        </p:nvSpPr>
        <p:spPr>
          <a:xfrm>
            <a:off x="0" y="4540275"/>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23">
            <a:extLst>
              <a:ext uri="{FF2B5EF4-FFF2-40B4-BE49-F238E27FC236}">
                <a16:creationId xmlns:a16="http://schemas.microsoft.com/office/drawing/2014/main" id="{2FE3392B-4533-2C4F-0EA9-E5C938F6A618}"/>
              </a:ext>
            </a:extLst>
          </p:cNvPr>
          <p:cNvSpPr>
            <a:spLocks noGrp="1"/>
          </p:cNvSpPr>
          <p:nvPr>
            <p:ph type="body" sz="quarter" idx="18" hasCustomPrompt="1"/>
          </p:nvPr>
        </p:nvSpPr>
        <p:spPr>
          <a:xfrm>
            <a:off x="558314" y="47071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
        <p:nvSpPr>
          <p:cNvPr id="24" name="Text Placeholder 23">
            <a:extLst>
              <a:ext uri="{FF2B5EF4-FFF2-40B4-BE49-F238E27FC236}">
                <a16:creationId xmlns:a16="http://schemas.microsoft.com/office/drawing/2014/main" id="{C6A2AC93-7ECA-4575-BD20-DA4F871FAD11}"/>
              </a:ext>
            </a:extLst>
          </p:cNvPr>
          <p:cNvSpPr>
            <a:spLocks noGrp="1"/>
          </p:cNvSpPr>
          <p:nvPr>
            <p:ph type="body" sz="quarter" idx="15" hasCustomPrompt="1"/>
          </p:nvPr>
        </p:nvSpPr>
        <p:spPr>
          <a:xfrm>
            <a:off x="6849871" y="4981171"/>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POWERPIONT</a:t>
            </a:r>
          </a:p>
        </p:txBody>
      </p:sp>
      <p:sp>
        <p:nvSpPr>
          <p:cNvPr id="25" name="Text Placeholder 23">
            <a:extLst>
              <a:ext uri="{FF2B5EF4-FFF2-40B4-BE49-F238E27FC236}">
                <a16:creationId xmlns:a16="http://schemas.microsoft.com/office/drawing/2014/main" id="{D2BC7861-40D5-33E2-1BC4-05D829C960E7}"/>
              </a:ext>
            </a:extLst>
          </p:cNvPr>
          <p:cNvSpPr>
            <a:spLocks noGrp="1"/>
          </p:cNvSpPr>
          <p:nvPr>
            <p:ph type="body" sz="quarter" idx="16" hasCustomPrompt="1"/>
          </p:nvPr>
        </p:nvSpPr>
        <p:spPr>
          <a:xfrm>
            <a:off x="6849872" y="4358445"/>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Cover Design 1</a:t>
            </a:r>
          </a:p>
        </p:txBody>
      </p:sp>
      <p:pic>
        <p:nvPicPr>
          <p:cNvPr id="3" name="Picture 2">
            <a:extLst>
              <a:ext uri="{FF2B5EF4-FFF2-40B4-BE49-F238E27FC236}">
                <a16:creationId xmlns:a16="http://schemas.microsoft.com/office/drawing/2014/main" id="{0188CE50-FD9B-4222-D9B3-B020C4BF9B2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27910" y="6165181"/>
            <a:ext cx="2410023" cy="504423"/>
          </a:xfrm>
          <a:prstGeom prst="rect">
            <a:avLst/>
          </a:prstGeom>
        </p:spPr>
      </p:pic>
    </p:spTree>
    <p:extLst>
      <p:ext uri="{BB962C8B-B14F-4D97-AF65-F5344CB8AC3E}">
        <p14:creationId xmlns:p14="http://schemas.microsoft.com/office/powerpoint/2010/main" val="3691602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Slide  Part 1 ">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F8F0344-E868-ECCD-307B-8D8A87AD63D5}"/>
              </a:ext>
            </a:extLst>
          </p:cNvPr>
          <p:cNvSpPr/>
          <p:nvPr userDrawn="1"/>
        </p:nvSpPr>
        <p:spPr>
          <a:xfrm>
            <a:off x="2269245" y="2551368"/>
            <a:ext cx="2200054" cy="385532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53795"/>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FD8CD7C7-42CA-23DD-4AD9-B064E2FDEDC1}"/>
              </a:ext>
            </a:extLst>
          </p:cNvPr>
          <p:cNvSpPr/>
          <p:nvPr userDrawn="1"/>
        </p:nvSpPr>
        <p:spPr>
          <a:xfrm rot="10800000">
            <a:off x="4732121" y="0"/>
            <a:ext cx="2205305" cy="28191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ED8623">
              <a:alpha val="8494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258C5E71-1BDE-B873-EA18-076ABA0EC1EA}"/>
              </a:ext>
            </a:extLst>
          </p:cNvPr>
          <p:cNvSpPr/>
          <p:nvPr userDrawn="1"/>
        </p:nvSpPr>
        <p:spPr>
          <a:xfrm>
            <a:off x="7180659" y="2461430"/>
            <a:ext cx="220421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653795">
              <a:alpha val="75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97E11A68-2A9A-9ACF-5266-113E7DD6EB26}"/>
              </a:ext>
            </a:extLst>
          </p:cNvPr>
          <p:cNvSpPr/>
          <p:nvPr userDrawn="1"/>
        </p:nvSpPr>
        <p:spPr>
          <a:xfrm rot="10800000">
            <a:off x="9629195" y="0"/>
            <a:ext cx="2205305" cy="3416770"/>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ED8623"/>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5" name="Freeform 34">
            <a:extLst>
              <a:ext uri="{FF2B5EF4-FFF2-40B4-BE49-F238E27FC236}">
                <a16:creationId xmlns:a16="http://schemas.microsoft.com/office/drawing/2014/main" id="{210244EC-F349-0D2A-8EC7-942C68084457}"/>
              </a:ext>
            </a:extLst>
          </p:cNvPr>
          <p:cNvSpPr>
            <a:spLocks noGrp="1"/>
          </p:cNvSpPr>
          <p:nvPr>
            <p:ph type="pic" sz="quarter" idx="11"/>
          </p:nvPr>
        </p:nvSpPr>
        <p:spPr>
          <a:xfrm>
            <a:off x="4722871" y="2442768"/>
            <a:ext cx="2204215" cy="3127986"/>
          </a:xfrm>
          <a:custGeom>
            <a:avLst/>
            <a:gdLst>
              <a:gd name="connsiteX0" fmla="*/ 0 w 2204215"/>
              <a:gd name="connsiteY0" fmla="*/ 0 h 3127986"/>
              <a:gd name="connsiteX1" fmla="*/ 2204215 w 2204215"/>
              <a:gd name="connsiteY1" fmla="*/ 0 h 3127986"/>
              <a:gd name="connsiteX2" fmla="*/ 2204215 w 2204215"/>
              <a:gd name="connsiteY2" fmla="*/ 1964026 h 3127986"/>
              <a:gd name="connsiteX3" fmla="*/ 2201914 w 2204215"/>
              <a:gd name="connsiteY3" fmla="*/ 1964026 h 3127986"/>
              <a:gd name="connsiteX4" fmla="*/ 2204215 w 2204215"/>
              <a:gd name="connsiteY4" fmla="*/ 2026136 h 3127986"/>
              <a:gd name="connsiteX5" fmla="*/ 1102108 w 2204215"/>
              <a:gd name="connsiteY5" fmla="*/ 3127986 h 3127986"/>
              <a:gd name="connsiteX6" fmla="*/ 0 w 2204215"/>
              <a:gd name="connsiteY6" fmla="*/ 2026136 h 3127986"/>
              <a:gd name="connsiteX7" fmla="*/ 2302 w 2204215"/>
              <a:gd name="connsiteY7" fmla="*/ 1964026 h 3127986"/>
              <a:gd name="connsiteX8" fmla="*/ 0 w 2204215"/>
              <a:gd name="connsiteY8" fmla="*/ 1964026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27986">
                <a:moveTo>
                  <a:pt x="0" y="0"/>
                </a:moveTo>
                <a:lnTo>
                  <a:pt x="2204215" y="0"/>
                </a:lnTo>
                <a:lnTo>
                  <a:pt x="2204215" y="1964026"/>
                </a:lnTo>
                <a:lnTo>
                  <a:pt x="2201914" y="1964026"/>
                </a:lnTo>
                <a:cubicBezTo>
                  <a:pt x="2204215" y="1984730"/>
                  <a:pt x="2204215" y="2005432"/>
                  <a:pt x="2204215" y="2026136"/>
                </a:cubicBezTo>
                <a:cubicBezTo>
                  <a:pt x="2204215" y="2635719"/>
                  <a:pt x="1709533" y="3127986"/>
                  <a:pt x="1102108" y="3127986"/>
                </a:cubicBezTo>
                <a:cubicBezTo>
                  <a:pt x="492383" y="3127986"/>
                  <a:pt x="0" y="2633417"/>
                  <a:pt x="0" y="2026136"/>
                </a:cubicBezTo>
                <a:cubicBezTo>
                  <a:pt x="0" y="2003132"/>
                  <a:pt x="2302" y="1982428"/>
                  <a:pt x="2302" y="1964026"/>
                </a:cubicBezTo>
                <a:lnTo>
                  <a:pt x="0" y="196402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6" name="Picture Placeholder 86">
            <a:extLst>
              <a:ext uri="{FF2B5EF4-FFF2-40B4-BE49-F238E27FC236}">
                <a16:creationId xmlns:a16="http://schemas.microsoft.com/office/drawing/2014/main" id="{45AACAFC-171C-59E3-4602-1EE41C729BB6}"/>
              </a:ext>
            </a:extLst>
          </p:cNvPr>
          <p:cNvSpPr>
            <a:spLocks noGrp="1"/>
          </p:cNvSpPr>
          <p:nvPr>
            <p:ph type="pic" sz="quarter" idx="12"/>
          </p:nvPr>
        </p:nvSpPr>
        <p:spPr>
          <a:xfrm>
            <a:off x="7180659" y="5430"/>
            <a:ext cx="220421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7" name="Freeform 36">
            <a:extLst>
              <a:ext uri="{FF2B5EF4-FFF2-40B4-BE49-F238E27FC236}">
                <a16:creationId xmlns:a16="http://schemas.microsoft.com/office/drawing/2014/main" id="{355E5E31-0A04-2AFB-02EB-15C6FAA3DE57}"/>
              </a:ext>
            </a:extLst>
          </p:cNvPr>
          <p:cNvSpPr>
            <a:spLocks noGrp="1"/>
          </p:cNvSpPr>
          <p:nvPr>
            <p:ph type="pic" sz="quarter" idx="13"/>
          </p:nvPr>
        </p:nvSpPr>
        <p:spPr>
          <a:xfrm>
            <a:off x="9629195" y="2746545"/>
            <a:ext cx="2204215" cy="3195585"/>
          </a:xfrm>
          <a:custGeom>
            <a:avLst/>
            <a:gdLst>
              <a:gd name="connsiteX0" fmla="*/ 0 w 2204215"/>
              <a:gd name="connsiteY0" fmla="*/ 0 h 3195585"/>
              <a:gd name="connsiteX1" fmla="*/ 2204215 w 2204215"/>
              <a:gd name="connsiteY1" fmla="*/ 0 h 3195585"/>
              <a:gd name="connsiteX2" fmla="*/ 2204215 w 2204215"/>
              <a:gd name="connsiteY2" fmla="*/ 2031625 h 3195585"/>
              <a:gd name="connsiteX3" fmla="*/ 2201913 w 2204215"/>
              <a:gd name="connsiteY3" fmla="*/ 2031625 h 3195585"/>
              <a:gd name="connsiteX4" fmla="*/ 2204215 w 2204215"/>
              <a:gd name="connsiteY4" fmla="*/ 2093735 h 3195585"/>
              <a:gd name="connsiteX5" fmla="*/ 1102108 w 2204215"/>
              <a:gd name="connsiteY5" fmla="*/ 3195585 h 3195585"/>
              <a:gd name="connsiteX6" fmla="*/ 0 w 2204215"/>
              <a:gd name="connsiteY6" fmla="*/ 2093735 h 3195585"/>
              <a:gd name="connsiteX7" fmla="*/ 2302 w 2204215"/>
              <a:gd name="connsiteY7" fmla="*/ 2031625 h 3195585"/>
              <a:gd name="connsiteX8" fmla="*/ 0 w 2204215"/>
              <a:gd name="connsiteY8" fmla="*/ 2031625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95585">
                <a:moveTo>
                  <a:pt x="0" y="0"/>
                </a:moveTo>
                <a:lnTo>
                  <a:pt x="2204215" y="0"/>
                </a:lnTo>
                <a:lnTo>
                  <a:pt x="2204215" y="2031625"/>
                </a:lnTo>
                <a:lnTo>
                  <a:pt x="2201913" y="2031625"/>
                </a:lnTo>
                <a:cubicBezTo>
                  <a:pt x="2204215" y="2052329"/>
                  <a:pt x="2204215" y="2073031"/>
                  <a:pt x="2204215" y="2093735"/>
                </a:cubicBezTo>
                <a:cubicBezTo>
                  <a:pt x="2204215" y="2703318"/>
                  <a:pt x="1709533" y="3195585"/>
                  <a:pt x="1102108" y="3195585"/>
                </a:cubicBezTo>
                <a:cubicBezTo>
                  <a:pt x="492383" y="3195585"/>
                  <a:pt x="0" y="2701016"/>
                  <a:pt x="0" y="2093735"/>
                </a:cubicBezTo>
                <a:cubicBezTo>
                  <a:pt x="0" y="2070731"/>
                  <a:pt x="2302" y="2050027"/>
                  <a:pt x="2302" y="2031625"/>
                </a:cubicBezTo>
                <a:lnTo>
                  <a:pt x="0" y="203162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8" name="Picture Placeholder 100">
            <a:extLst>
              <a:ext uri="{FF2B5EF4-FFF2-40B4-BE49-F238E27FC236}">
                <a16:creationId xmlns:a16="http://schemas.microsoft.com/office/drawing/2014/main" id="{EB2873D7-F640-6209-9830-FEDEBD79D522}"/>
              </a:ext>
            </a:extLst>
          </p:cNvPr>
          <p:cNvSpPr>
            <a:spLocks noGrp="1"/>
          </p:cNvSpPr>
          <p:nvPr>
            <p:ph type="pic" sz="quarter" idx="10"/>
          </p:nvPr>
        </p:nvSpPr>
        <p:spPr>
          <a:xfrm>
            <a:off x="2269245" y="16945"/>
            <a:ext cx="2200054" cy="3855329"/>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8" name="Text Placeholder 32">
            <a:extLst>
              <a:ext uri="{FF2B5EF4-FFF2-40B4-BE49-F238E27FC236}">
                <a16:creationId xmlns:a16="http://schemas.microsoft.com/office/drawing/2014/main" id="{6389C801-2A80-182C-E589-CC07BDBC1FB0}"/>
              </a:ext>
            </a:extLst>
          </p:cNvPr>
          <p:cNvSpPr>
            <a:spLocks noGrp="1"/>
          </p:cNvSpPr>
          <p:nvPr>
            <p:ph type="body" sz="quarter" idx="42" hasCustomPrompt="1"/>
          </p:nvPr>
        </p:nvSpPr>
        <p:spPr>
          <a:xfrm rot="16200000">
            <a:off x="-2087668" y="272934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282666"/>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cxnSp>
        <p:nvCxnSpPr>
          <p:cNvPr id="39" name="Straight Connector 38">
            <a:extLst>
              <a:ext uri="{FF2B5EF4-FFF2-40B4-BE49-F238E27FC236}">
                <a16:creationId xmlns:a16="http://schemas.microsoft.com/office/drawing/2014/main" id="{FAF53D26-4788-05E3-771F-7286AB1A66F6}"/>
              </a:ext>
            </a:extLst>
          </p:cNvPr>
          <p:cNvCxnSpPr>
            <a:cxnSpLocks/>
          </p:cNvCxnSpPr>
          <p:nvPr userDrawn="1"/>
        </p:nvCxnSpPr>
        <p:spPr>
          <a:xfrm>
            <a:off x="2331308" y="4454009"/>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 Placeholder 32">
            <a:extLst>
              <a:ext uri="{FF2B5EF4-FFF2-40B4-BE49-F238E27FC236}">
                <a16:creationId xmlns:a16="http://schemas.microsoft.com/office/drawing/2014/main" id="{051AB610-0058-822C-BD59-9D2627BE2026}"/>
              </a:ext>
            </a:extLst>
          </p:cNvPr>
          <p:cNvSpPr>
            <a:spLocks noGrp="1"/>
          </p:cNvSpPr>
          <p:nvPr>
            <p:ph type="body" sz="quarter" idx="18" hasCustomPrompt="1"/>
          </p:nvPr>
        </p:nvSpPr>
        <p:spPr>
          <a:xfrm>
            <a:off x="2344748" y="4505224"/>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8" name="Text Placeholder 32">
            <a:extLst>
              <a:ext uri="{FF2B5EF4-FFF2-40B4-BE49-F238E27FC236}">
                <a16:creationId xmlns:a16="http://schemas.microsoft.com/office/drawing/2014/main" id="{5C736B8B-53E4-66F7-1990-53422BBEADD9}"/>
              </a:ext>
            </a:extLst>
          </p:cNvPr>
          <p:cNvSpPr>
            <a:spLocks noGrp="1"/>
          </p:cNvSpPr>
          <p:nvPr>
            <p:ph type="body" sz="quarter" idx="19" hasCustomPrompt="1"/>
          </p:nvPr>
        </p:nvSpPr>
        <p:spPr>
          <a:xfrm>
            <a:off x="2351099" y="398109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49" name="Text Placeholder 32">
            <a:extLst>
              <a:ext uri="{FF2B5EF4-FFF2-40B4-BE49-F238E27FC236}">
                <a16:creationId xmlns:a16="http://schemas.microsoft.com/office/drawing/2014/main" id="{4655396E-9FDD-AAC5-1A44-FCFBD08C7CD7}"/>
              </a:ext>
            </a:extLst>
          </p:cNvPr>
          <p:cNvSpPr>
            <a:spLocks noGrp="1"/>
          </p:cNvSpPr>
          <p:nvPr>
            <p:ph type="body" sz="quarter" idx="20" hasCustomPrompt="1"/>
          </p:nvPr>
        </p:nvSpPr>
        <p:spPr>
          <a:xfrm>
            <a:off x="3227039" y="4190312"/>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0" name="Straight Connector 49">
            <a:extLst>
              <a:ext uri="{FF2B5EF4-FFF2-40B4-BE49-F238E27FC236}">
                <a16:creationId xmlns:a16="http://schemas.microsoft.com/office/drawing/2014/main" id="{6595F542-8BE0-4F9C-9FF3-07CCA82EBC15}"/>
              </a:ext>
            </a:extLst>
          </p:cNvPr>
          <p:cNvCxnSpPr>
            <a:cxnSpLocks/>
          </p:cNvCxnSpPr>
          <p:nvPr userDrawn="1"/>
        </p:nvCxnSpPr>
        <p:spPr>
          <a:xfrm>
            <a:off x="4823039" y="878237"/>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Text Placeholder 32">
            <a:extLst>
              <a:ext uri="{FF2B5EF4-FFF2-40B4-BE49-F238E27FC236}">
                <a16:creationId xmlns:a16="http://schemas.microsoft.com/office/drawing/2014/main" id="{1BDC03DB-7332-E6FA-B8BB-277188C462EC}"/>
              </a:ext>
            </a:extLst>
          </p:cNvPr>
          <p:cNvSpPr>
            <a:spLocks noGrp="1"/>
          </p:cNvSpPr>
          <p:nvPr>
            <p:ph type="body" sz="quarter" idx="43" hasCustomPrompt="1"/>
          </p:nvPr>
        </p:nvSpPr>
        <p:spPr>
          <a:xfrm>
            <a:off x="4836479" y="929452"/>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52" name="Text Placeholder 32">
            <a:extLst>
              <a:ext uri="{FF2B5EF4-FFF2-40B4-BE49-F238E27FC236}">
                <a16:creationId xmlns:a16="http://schemas.microsoft.com/office/drawing/2014/main" id="{D1E9F0E9-3E45-67C8-9859-8E853F3C82F2}"/>
              </a:ext>
            </a:extLst>
          </p:cNvPr>
          <p:cNvSpPr>
            <a:spLocks noGrp="1"/>
          </p:cNvSpPr>
          <p:nvPr>
            <p:ph type="body" sz="quarter" idx="44" hasCustomPrompt="1"/>
          </p:nvPr>
        </p:nvSpPr>
        <p:spPr>
          <a:xfrm>
            <a:off x="4842830" y="40532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53" name="Text Placeholder 32">
            <a:extLst>
              <a:ext uri="{FF2B5EF4-FFF2-40B4-BE49-F238E27FC236}">
                <a16:creationId xmlns:a16="http://schemas.microsoft.com/office/drawing/2014/main" id="{9EAE5637-9288-E47B-5F86-63ADA117F661}"/>
              </a:ext>
            </a:extLst>
          </p:cNvPr>
          <p:cNvSpPr>
            <a:spLocks noGrp="1"/>
          </p:cNvSpPr>
          <p:nvPr>
            <p:ph type="body" sz="quarter" idx="45" hasCustomPrompt="1"/>
          </p:nvPr>
        </p:nvSpPr>
        <p:spPr>
          <a:xfrm>
            <a:off x="5718770" y="614540"/>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8" name="Straight Connector 57">
            <a:extLst>
              <a:ext uri="{FF2B5EF4-FFF2-40B4-BE49-F238E27FC236}">
                <a16:creationId xmlns:a16="http://schemas.microsoft.com/office/drawing/2014/main" id="{91163A42-ECA4-0258-F06A-D6E0A1432389}"/>
              </a:ext>
            </a:extLst>
          </p:cNvPr>
          <p:cNvCxnSpPr>
            <a:cxnSpLocks/>
          </p:cNvCxnSpPr>
          <p:nvPr userDrawn="1"/>
        </p:nvCxnSpPr>
        <p:spPr>
          <a:xfrm>
            <a:off x="7271140" y="4402794"/>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9" name="Text Placeholder 32">
            <a:extLst>
              <a:ext uri="{FF2B5EF4-FFF2-40B4-BE49-F238E27FC236}">
                <a16:creationId xmlns:a16="http://schemas.microsoft.com/office/drawing/2014/main" id="{F39F4436-B7B3-3BDC-157E-483222EFFF94}"/>
              </a:ext>
            </a:extLst>
          </p:cNvPr>
          <p:cNvSpPr>
            <a:spLocks noGrp="1"/>
          </p:cNvSpPr>
          <p:nvPr>
            <p:ph type="body" sz="quarter" idx="46" hasCustomPrompt="1"/>
          </p:nvPr>
        </p:nvSpPr>
        <p:spPr>
          <a:xfrm>
            <a:off x="7284580" y="4454009"/>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0" name="Text Placeholder 32">
            <a:extLst>
              <a:ext uri="{FF2B5EF4-FFF2-40B4-BE49-F238E27FC236}">
                <a16:creationId xmlns:a16="http://schemas.microsoft.com/office/drawing/2014/main" id="{188B88B0-45BA-789C-D55C-92226513FAFF}"/>
              </a:ext>
            </a:extLst>
          </p:cNvPr>
          <p:cNvSpPr>
            <a:spLocks noGrp="1"/>
          </p:cNvSpPr>
          <p:nvPr>
            <p:ph type="body" sz="quarter" idx="47" hasCustomPrompt="1"/>
          </p:nvPr>
        </p:nvSpPr>
        <p:spPr>
          <a:xfrm>
            <a:off x="7290931" y="3929882"/>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61" name="Text Placeholder 32">
            <a:extLst>
              <a:ext uri="{FF2B5EF4-FFF2-40B4-BE49-F238E27FC236}">
                <a16:creationId xmlns:a16="http://schemas.microsoft.com/office/drawing/2014/main" id="{1EA52453-8796-7114-4C6E-00011B681CDA}"/>
              </a:ext>
            </a:extLst>
          </p:cNvPr>
          <p:cNvSpPr>
            <a:spLocks noGrp="1"/>
          </p:cNvSpPr>
          <p:nvPr>
            <p:ph type="body" sz="quarter" idx="48" hasCustomPrompt="1"/>
          </p:nvPr>
        </p:nvSpPr>
        <p:spPr>
          <a:xfrm>
            <a:off x="8166871" y="4139097"/>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67" name="Straight Connector 66">
            <a:extLst>
              <a:ext uri="{FF2B5EF4-FFF2-40B4-BE49-F238E27FC236}">
                <a16:creationId xmlns:a16="http://schemas.microsoft.com/office/drawing/2014/main" id="{0BD88B23-4623-D1A4-5EFF-6897E0CFC091}"/>
              </a:ext>
            </a:extLst>
          </p:cNvPr>
          <p:cNvCxnSpPr>
            <a:cxnSpLocks/>
          </p:cNvCxnSpPr>
          <p:nvPr userDrawn="1"/>
        </p:nvCxnSpPr>
        <p:spPr>
          <a:xfrm>
            <a:off x="9711285" y="841310"/>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Text Placeholder 32">
            <a:extLst>
              <a:ext uri="{FF2B5EF4-FFF2-40B4-BE49-F238E27FC236}">
                <a16:creationId xmlns:a16="http://schemas.microsoft.com/office/drawing/2014/main" id="{75C0BE62-FB8F-7A8A-366C-EE5956EE4A69}"/>
              </a:ext>
            </a:extLst>
          </p:cNvPr>
          <p:cNvSpPr>
            <a:spLocks noGrp="1"/>
          </p:cNvSpPr>
          <p:nvPr>
            <p:ph type="body" sz="quarter" idx="49" hasCustomPrompt="1"/>
          </p:nvPr>
        </p:nvSpPr>
        <p:spPr>
          <a:xfrm>
            <a:off x="9724725" y="892525"/>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9" name="Text Placeholder 32">
            <a:extLst>
              <a:ext uri="{FF2B5EF4-FFF2-40B4-BE49-F238E27FC236}">
                <a16:creationId xmlns:a16="http://schemas.microsoft.com/office/drawing/2014/main" id="{D76E6F3B-CA82-1375-6750-0A09826D1960}"/>
              </a:ext>
            </a:extLst>
          </p:cNvPr>
          <p:cNvSpPr>
            <a:spLocks noGrp="1"/>
          </p:cNvSpPr>
          <p:nvPr>
            <p:ph type="body" sz="quarter" idx="50" hasCustomPrompt="1"/>
          </p:nvPr>
        </p:nvSpPr>
        <p:spPr>
          <a:xfrm>
            <a:off x="9731076" y="368398"/>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70" name="Text Placeholder 32">
            <a:extLst>
              <a:ext uri="{FF2B5EF4-FFF2-40B4-BE49-F238E27FC236}">
                <a16:creationId xmlns:a16="http://schemas.microsoft.com/office/drawing/2014/main" id="{B61D2373-9C10-541E-BDA3-403107CF2315}"/>
              </a:ext>
            </a:extLst>
          </p:cNvPr>
          <p:cNvSpPr>
            <a:spLocks noGrp="1"/>
          </p:cNvSpPr>
          <p:nvPr>
            <p:ph type="body" sz="quarter" idx="51" hasCustomPrompt="1"/>
          </p:nvPr>
        </p:nvSpPr>
        <p:spPr>
          <a:xfrm>
            <a:off x="10607016" y="577613"/>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1930813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 Slide  Part 2">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6798DF14-8798-4EAD-82C9-65D466F7926D}"/>
              </a:ext>
            </a:extLst>
          </p:cNvPr>
          <p:cNvSpPr/>
          <p:nvPr userDrawn="1"/>
        </p:nvSpPr>
        <p:spPr>
          <a:xfrm rot="10800000">
            <a:off x="676909" y="405325"/>
            <a:ext cx="2200054" cy="385532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53795"/>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B4AB1622-319C-636B-4A3C-2877C5B6EDA4}"/>
              </a:ext>
            </a:extLst>
          </p:cNvPr>
          <p:cNvSpPr/>
          <p:nvPr userDrawn="1"/>
        </p:nvSpPr>
        <p:spPr>
          <a:xfrm rot="10800000">
            <a:off x="3130534" y="4038806"/>
            <a:ext cx="2205305" cy="28191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ED8623">
              <a:alpha val="8494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 name="Freeform 4">
            <a:extLst>
              <a:ext uri="{FF2B5EF4-FFF2-40B4-BE49-F238E27FC236}">
                <a16:creationId xmlns:a16="http://schemas.microsoft.com/office/drawing/2014/main" id="{2B83611F-8510-786D-DD6F-770FA0EE6972}"/>
              </a:ext>
            </a:extLst>
          </p:cNvPr>
          <p:cNvSpPr/>
          <p:nvPr userDrawn="1"/>
        </p:nvSpPr>
        <p:spPr>
          <a:xfrm rot="10800000">
            <a:off x="5562616" y="183475"/>
            <a:ext cx="220421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653795">
              <a:alpha val="75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 name="Freeform 5">
            <a:extLst>
              <a:ext uri="{FF2B5EF4-FFF2-40B4-BE49-F238E27FC236}">
                <a16:creationId xmlns:a16="http://schemas.microsoft.com/office/drawing/2014/main" id="{30DF1229-7E9D-6790-1163-5674CDF7B429}"/>
              </a:ext>
            </a:extLst>
          </p:cNvPr>
          <p:cNvSpPr/>
          <p:nvPr userDrawn="1"/>
        </p:nvSpPr>
        <p:spPr>
          <a:xfrm rot="10800000">
            <a:off x="8034688" y="3952509"/>
            <a:ext cx="2205305" cy="2882175"/>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ED8623"/>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8" name="Picture Placeholder 86">
            <a:extLst>
              <a:ext uri="{FF2B5EF4-FFF2-40B4-BE49-F238E27FC236}">
                <a16:creationId xmlns:a16="http://schemas.microsoft.com/office/drawing/2014/main" id="{81B4FA46-87A2-4A7E-132F-2EFD083DF54B}"/>
              </a:ext>
            </a:extLst>
          </p:cNvPr>
          <p:cNvSpPr>
            <a:spLocks noGrp="1"/>
          </p:cNvSpPr>
          <p:nvPr>
            <p:ph type="pic" sz="quarter" idx="12"/>
          </p:nvPr>
        </p:nvSpPr>
        <p:spPr>
          <a:xfrm>
            <a:off x="5562616" y="3101832"/>
            <a:ext cx="220421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 name="Picture Placeholder 100">
            <a:extLst>
              <a:ext uri="{FF2B5EF4-FFF2-40B4-BE49-F238E27FC236}">
                <a16:creationId xmlns:a16="http://schemas.microsoft.com/office/drawing/2014/main" id="{BA580DA0-5B9F-7F19-03CF-FD408A6C58DE}"/>
              </a:ext>
            </a:extLst>
          </p:cNvPr>
          <p:cNvSpPr>
            <a:spLocks noGrp="1"/>
          </p:cNvSpPr>
          <p:nvPr>
            <p:ph type="pic" sz="quarter" idx="10"/>
          </p:nvPr>
        </p:nvSpPr>
        <p:spPr>
          <a:xfrm>
            <a:off x="676908" y="3002671"/>
            <a:ext cx="2200054" cy="3855329"/>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4" name="Text Placeholder 32">
            <a:extLst>
              <a:ext uri="{FF2B5EF4-FFF2-40B4-BE49-F238E27FC236}">
                <a16:creationId xmlns:a16="http://schemas.microsoft.com/office/drawing/2014/main" id="{9057F582-2414-A5E9-7FEC-91D48D0B999C}"/>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282666"/>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cxnSp>
        <p:nvCxnSpPr>
          <p:cNvPr id="35" name="Straight Connector 34">
            <a:extLst>
              <a:ext uri="{FF2B5EF4-FFF2-40B4-BE49-F238E27FC236}">
                <a16:creationId xmlns:a16="http://schemas.microsoft.com/office/drawing/2014/main" id="{8CAF1654-D560-5382-7FBA-534F4502B1C1}"/>
              </a:ext>
            </a:extLst>
          </p:cNvPr>
          <p:cNvCxnSpPr>
            <a:cxnSpLocks/>
          </p:cNvCxnSpPr>
          <p:nvPr userDrawn="1"/>
        </p:nvCxnSpPr>
        <p:spPr>
          <a:xfrm>
            <a:off x="744820" y="1704342"/>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 Placeholder 32">
            <a:extLst>
              <a:ext uri="{FF2B5EF4-FFF2-40B4-BE49-F238E27FC236}">
                <a16:creationId xmlns:a16="http://schemas.microsoft.com/office/drawing/2014/main" id="{58E48B56-3E92-D518-4049-7617E255E319}"/>
              </a:ext>
            </a:extLst>
          </p:cNvPr>
          <p:cNvSpPr>
            <a:spLocks noGrp="1"/>
          </p:cNvSpPr>
          <p:nvPr>
            <p:ph type="body" sz="quarter" idx="18" hasCustomPrompt="1"/>
          </p:nvPr>
        </p:nvSpPr>
        <p:spPr>
          <a:xfrm>
            <a:off x="758260" y="1755557"/>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7" name="Text Placeholder 32">
            <a:extLst>
              <a:ext uri="{FF2B5EF4-FFF2-40B4-BE49-F238E27FC236}">
                <a16:creationId xmlns:a16="http://schemas.microsoft.com/office/drawing/2014/main" id="{753D3C8F-3CFC-FEE7-2E96-E00936182225}"/>
              </a:ext>
            </a:extLst>
          </p:cNvPr>
          <p:cNvSpPr>
            <a:spLocks noGrp="1"/>
          </p:cNvSpPr>
          <p:nvPr>
            <p:ph type="body" sz="quarter" idx="19" hasCustomPrompt="1"/>
          </p:nvPr>
        </p:nvSpPr>
        <p:spPr>
          <a:xfrm>
            <a:off x="764611" y="1231430"/>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38" name="Text Placeholder 32">
            <a:extLst>
              <a:ext uri="{FF2B5EF4-FFF2-40B4-BE49-F238E27FC236}">
                <a16:creationId xmlns:a16="http://schemas.microsoft.com/office/drawing/2014/main" id="{2E07AE96-A12E-B6B6-F460-3F6E6D8F9813}"/>
              </a:ext>
            </a:extLst>
          </p:cNvPr>
          <p:cNvSpPr>
            <a:spLocks noGrp="1"/>
          </p:cNvSpPr>
          <p:nvPr>
            <p:ph type="body" sz="quarter" idx="20" hasCustomPrompt="1"/>
          </p:nvPr>
        </p:nvSpPr>
        <p:spPr>
          <a:xfrm>
            <a:off x="1640551" y="1440645"/>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39" name="Straight Connector 38">
            <a:extLst>
              <a:ext uri="{FF2B5EF4-FFF2-40B4-BE49-F238E27FC236}">
                <a16:creationId xmlns:a16="http://schemas.microsoft.com/office/drawing/2014/main" id="{A770E3D6-B028-A856-6CD1-164FBF8A2DAC}"/>
              </a:ext>
            </a:extLst>
          </p:cNvPr>
          <p:cNvCxnSpPr>
            <a:cxnSpLocks/>
          </p:cNvCxnSpPr>
          <p:nvPr userDrawn="1"/>
        </p:nvCxnSpPr>
        <p:spPr>
          <a:xfrm>
            <a:off x="3221452" y="4917043"/>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 Placeholder 32">
            <a:extLst>
              <a:ext uri="{FF2B5EF4-FFF2-40B4-BE49-F238E27FC236}">
                <a16:creationId xmlns:a16="http://schemas.microsoft.com/office/drawing/2014/main" id="{98999F88-E386-1D8A-C195-AF0FE5A3E97D}"/>
              </a:ext>
            </a:extLst>
          </p:cNvPr>
          <p:cNvSpPr>
            <a:spLocks noGrp="1"/>
          </p:cNvSpPr>
          <p:nvPr>
            <p:ph type="body" sz="quarter" idx="43" hasCustomPrompt="1"/>
          </p:nvPr>
        </p:nvSpPr>
        <p:spPr>
          <a:xfrm>
            <a:off x="3234892" y="4968258"/>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1" name="Text Placeholder 32">
            <a:extLst>
              <a:ext uri="{FF2B5EF4-FFF2-40B4-BE49-F238E27FC236}">
                <a16:creationId xmlns:a16="http://schemas.microsoft.com/office/drawing/2014/main" id="{DF320F54-E019-D197-E66D-6D936EB2F81F}"/>
              </a:ext>
            </a:extLst>
          </p:cNvPr>
          <p:cNvSpPr>
            <a:spLocks noGrp="1"/>
          </p:cNvSpPr>
          <p:nvPr>
            <p:ph type="body" sz="quarter" idx="44" hasCustomPrompt="1"/>
          </p:nvPr>
        </p:nvSpPr>
        <p:spPr>
          <a:xfrm>
            <a:off x="3241243" y="4444131"/>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42" name="Text Placeholder 32">
            <a:extLst>
              <a:ext uri="{FF2B5EF4-FFF2-40B4-BE49-F238E27FC236}">
                <a16:creationId xmlns:a16="http://schemas.microsoft.com/office/drawing/2014/main" id="{5C243B4D-E4D3-B144-C49D-328ECC14A8BE}"/>
              </a:ext>
            </a:extLst>
          </p:cNvPr>
          <p:cNvSpPr>
            <a:spLocks noGrp="1"/>
          </p:cNvSpPr>
          <p:nvPr>
            <p:ph type="body" sz="quarter" idx="45" hasCustomPrompt="1"/>
          </p:nvPr>
        </p:nvSpPr>
        <p:spPr>
          <a:xfrm>
            <a:off x="4117183" y="4653346"/>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3" name="Straight Connector 42">
            <a:extLst>
              <a:ext uri="{FF2B5EF4-FFF2-40B4-BE49-F238E27FC236}">
                <a16:creationId xmlns:a16="http://schemas.microsoft.com/office/drawing/2014/main" id="{9489381F-FC11-3911-049D-FBD5DC2721B9}"/>
              </a:ext>
            </a:extLst>
          </p:cNvPr>
          <p:cNvCxnSpPr>
            <a:cxnSpLocks/>
          </p:cNvCxnSpPr>
          <p:nvPr userDrawn="1"/>
        </p:nvCxnSpPr>
        <p:spPr>
          <a:xfrm>
            <a:off x="5617957" y="1724311"/>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32">
            <a:extLst>
              <a:ext uri="{FF2B5EF4-FFF2-40B4-BE49-F238E27FC236}">
                <a16:creationId xmlns:a16="http://schemas.microsoft.com/office/drawing/2014/main" id="{28C53705-5CC7-6310-483E-731F5E577075}"/>
              </a:ext>
            </a:extLst>
          </p:cNvPr>
          <p:cNvSpPr>
            <a:spLocks noGrp="1"/>
          </p:cNvSpPr>
          <p:nvPr>
            <p:ph type="body" sz="quarter" idx="46" hasCustomPrompt="1"/>
          </p:nvPr>
        </p:nvSpPr>
        <p:spPr>
          <a:xfrm>
            <a:off x="5631397" y="1775526"/>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5" name="Text Placeholder 32">
            <a:extLst>
              <a:ext uri="{FF2B5EF4-FFF2-40B4-BE49-F238E27FC236}">
                <a16:creationId xmlns:a16="http://schemas.microsoft.com/office/drawing/2014/main" id="{198C973D-3F91-37C7-264C-BDA10294B538}"/>
              </a:ext>
            </a:extLst>
          </p:cNvPr>
          <p:cNvSpPr>
            <a:spLocks noGrp="1"/>
          </p:cNvSpPr>
          <p:nvPr>
            <p:ph type="body" sz="quarter" idx="47" hasCustomPrompt="1"/>
          </p:nvPr>
        </p:nvSpPr>
        <p:spPr>
          <a:xfrm>
            <a:off x="5637748" y="1251399"/>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46" name="Text Placeholder 32">
            <a:extLst>
              <a:ext uri="{FF2B5EF4-FFF2-40B4-BE49-F238E27FC236}">
                <a16:creationId xmlns:a16="http://schemas.microsoft.com/office/drawing/2014/main" id="{9E5CA4D0-8BAF-7D02-E283-F8461C533ADB}"/>
              </a:ext>
            </a:extLst>
          </p:cNvPr>
          <p:cNvSpPr>
            <a:spLocks noGrp="1"/>
          </p:cNvSpPr>
          <p:nvPr>
            <p:ph type="body" sz="quarter" idx="48" hasCustomPrompt="1"/>
          </p:nvPr>
        </p:nvSpPr>
        <p:spPr>
          <a:xfrm>
            <a:off x="6513688" y="1460614"/>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7" name="Straight Connector 46">
            <a:extLst>
              <a:ext uri="{FF2B5EF4-FFF2-40B4-BE49-F238E27FC236}">
                <a16:creationId xmlns:a16="http://schemas.microsoft.com/office/drawing/2014/main" id="{A70D8766-71C9-014B-7C80-5E8E8502DF41}"/>
              </a:ext>
            </a:extLst>
          </p:cNvPr>
          <p:cNvCxnSpPr>
            <a:cxnSpLocks/>
          </p:cNvCxnSpPr>
          <p:nvPr userDrawn="1"/>
        </p:nvCxnSpPr>
        <p:spPr>
          <a:xfrm>
            <a:off x="8116779" y="4793819"/>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Text Placeholder 32">
            <a:extLst>
              <a:ext uri="{FF2B5EF4-FFF2-40B4-BE49-F238E27FC236}">
                <a16:creationId xmlns:a16="http://schemas.microsoft.com/office/drawing/2014/main" id="{0A9AF39E-0B25-826F-5AB1-F25C9A3C3952}"/>
              </a:ext>
            </a:extLst>
          </p:cNvPr>
          <p:cNvSpPr>
            <a:spLocks noGrp="1"/>
          </p:cNvSpPr>
          <p:nvPr>
            <p:ph type="body" sz="quarter" idx="49" hasCustomPrompt="1"/>
          </p:nvPr>
        </p:nvSpPr>
        <p:spPr>
          <a:xfrm>
            <a:off x="8130219" y="4845034"/>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9" name="Text Placeholder 32">
            <a:extLst>
              <a:ext uri="{FF2B5EF4-FFF2-40B4-BE49-F238E27FC236}">
                <a16:creationId xmlns:a16="http://schemas.microsoft.com/office/drawing/2014/main" id="{4E3C2B43-C743-99AA-A20D-FC79E6DF5C99}"/>
              </a:ext>
            </a:extLst>
          </p:cNvPr>
          <p:cNvSpPr>
            <a:spLocks noGrp="1"/>
          </p:cNvSpPr>
          <p:nvPr>
            <p:ph type="body" sz="quarter" idx="50" hasCustomPrompt="1"/>
          </p:nvPr>
        </p:nvSpPr>
        <p:spPr>
          <a:xfrm>
            <a:off x="8136570" y="432090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50" name="Text Placeholder 32">
            <a:extLst>
              <a:ext uri="{FF2B5EF4-FFF2-40B4-BE49-F238E27FC236}">
                <a16:creationId xmlns:a16="http://schemas.microsoft.com/office/drawing/2014/main" id="{5F8EDE65-8233-63E4-06CE-416D853C8A42}"/>
              </a:ext>
            </a:extLst>
          </p:cNvPr>
          <p:cNvSpPr>
            <a:spLocks noGrp="1"/>
          </p:cNvSpPr>
          <p:nvPr>
            <p:ph type="body" sz="quarter" idx="51" hasCustomPrompt="1"/>
          </p:nvPr>
        </p:nvSpPr>
        <p:spPr>
          <a:xfrm>
            <a:off x="9012510" y="4530122"/>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2" name="Freeform 51">
            <a:extLst>
              <a:ext uri="{FF2B5EF4-FFF2-40B4-BE49-F238E27FC236}">
                <a16:creationId xmlns:a16="http://schemas.microsoft.com/office/drawing/2014/main" id="{10FA84DF-166C-0D0F-8576-C0CCFE83B26F}"/>
              </a:ext>
            </a:extLst>
          </p:cNvPr>
          <p:cNvSpPr>
            <a:spLocks noGrp="1"/>
          </p:cNvSpPr>
          <p:nvPr>
            <p:ph type="pic" sz="quarter" idx="52"/>
          </p:nvPr>
        </p:nvSpPr>
        <p:spPr>
          <a:xfrm>
            <a:off x="3130533" y="939180"/>
            <a:ext cx="2204215" cy="3127986"/>
          </a:xfrm>
          <a:custGeom>
            <a:avLst/>
            <a:gdLst>
              <a:gd name="connsiteX0" fmla="*/ 1102107 w 2204215"/>
              <a:gd name="connsiteY0" fmla="*/ 0 h 3127986"/>
              <a:gd name="connsiteX1" fmla="*/ 2204215 w 2204215"/>
              <a:gd name="connsiteY1" fmla="*/ 1101850 h 3127986"/>
              <a:gd name="connsiteX2" fmla="*/ 2201913 w 2204215"/>
              <a:gd name="connsiteY2" fmla="*/ 1163960 h 3127986"/>
              <a:gd name="connsiteX3" fmla="*/ 2204215 w 2204215"/>
              <a:gd name="connsiteY3" fmla="*/ 1163960 h 3127986"/>
              <a:gd name="connsiteX4" fmla="*/ 2204215 w 2204215"/>
              <a:gd name="connsiteY4" fmla="*/ 3127986 h 3127986"/>
              <a:gd name="connsiteX5" fmla="*/ 0 w 2204215"/>
              <a:gd name="connsiteY5" fmla="*/ 3127986 h 3127986"/>
              <a:gd name="connsiteX6" fmla="*/ 0 w 2204215"/>
              <a:gd name="connsiteY6" fmla="*/ 1163960 h 3127986"/>
              <a:gd name="connsiteX7" fmla="*/ 2301 w 2204215"/>
              <a:gd name="connsiteY7" fmla="*/ 1163960 h 3127986"/>
              <a:gd name="connsiteX8" fmla="*/ 0 w 2204215"/>
              <a:gd name="connsiteY8" fmla="*/ 1101850 h 3127986"/>
              <a:gd name="connsiteX9" fmla="*/ 1102107 w 2204215"/>
              <a:gd name="connsiteY9" fmla="*/ 0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27986">
                <a:moveTo>
                  <a:pt x="1102107" y="0"/>
                </a:moveTo>
                <a:cubicBezTo>
                  <a:pt x="1711832" y="0"/>
                  <a:pt x="2204215" y="494569"/>
                  <a:pt x="2204215" y="1101850"/>
                </a:cubicBezTo>
                <a:cubicBezTo>
                  <a:pt x="2204215" y="1124854"/>
                  <a:pt x="2201913" y="1145558"/>
                  <a:pt x="2201913" y="1163960"/>
                </a:cubicBezTo>
                <a:lnTo>
                  <a:pt x="2204215" y="1163960"/>
                </a:lnTo>
                <a:lnTo>
                  <a:pt x="2204215" y="3127986"/>
                </a:lnTo>
                <a:lnTo>
                  <a:pt x="0" y="3127986"/>
                </a:lnTo>
                <a:lnTo>
                  <a:pt x="0" y="1163960"/>
                </a:lnTo>
                <a:lnTo>
                  <a:pt x="2301" y="1163960"/>
                </a:lnTo>
                <a:cubicBezTo>
                  <a:pt x="0" y="1143256"/>
                  <a:pt x="0" y="1122554"/>
                  <a:pt x="0" y="1101850"/>
                </a:cubicBezTo>
                <a:cubicBezTo>
                  <a:pt x="0" y="492267"/>
                  <a:pt x="494682" y="0"/>
                  <a:pt x="1102107" y="0"/>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54" name="Freeform 53">
            <a:extLst>
              <a:ext uri="{FF2B5EF4-FFF2-40B4-BE49-F238E27FC236}">
                <a16:creationId xmlns:a16="http://schemas.microsoft.com/office/drawing/2014/main" id="{09CBF7E8-CB9F-C860-BCA2-B257F00261CE}"/>
              </a:ext>
            </a:extLst>
          </p:cNvPr>
          <p:cNvSpPr>
            <a:spLocks noGrp="1"/>
          </p:cNvSpPr>
          <p:nvPr>
            <p:ph type="pic" sz="quarter" idx="53"/>
          </p:nvPr>
        </p:nvSpPr>
        <p:spPr>
          <a:xfrm>
            <a:off x="8034688" y="756924"/>
            <a:ext cx="2204215" cy="3195585"/>
          </a:xfrm>
          <a:custGeom>
            <a:avLst/>
            <a:gdLst>
              <a:gd name="connsiteX0" fmla="*/ 1102107 w 2204215"/>
              <a:gd name="connsiteY0" fmla="*/ 0 h 3195585"/>
              <a:gd name="connsiteX1" fmla="*/ 2204215 w 2204215"/>
              <a:gd name="connsiteY1" fmla="*/ 1101850 h 3195585"/>
              <a:gd name="connsiteX2" fmla="*/ 2201913 w 2204215"/>
              <a:gd name="connsiteY2" fmla="*/ 1163960 h 3195585"/>
              <a:gd name="connsiteX3" fmla="*/ 2204215 w 2204215"/>
              <a:gd name="connsiteY3" fmla="*/ 1163960 h 3195585"/>
              <a:gd name="connsiteX4" fmla="*/ 2204215 w 2204215"/>
              <a:gd name="connsiteY4" fmla="*/ 3195585 h 3195585"/>
              <a:gd name="connsiteX5" fmla="*/ 0 w 2204215"/>
              <a:gd name="connsiteY5" fmla="*/ 3195585 h 3195585"/>
              <a:gd name="connsiteX6" fmla="*/ 0 w 2204215"/>
              <a:gd name="connsiteY6" fmla="*/ 1163960 h 3195585"/>
              <a:gd name="connsiteX7" fmla="*/ 2302 w 2204215"/>
              <a:gd name="connsiteY7" fmla="*/ 1163960 h 3195585"/>
              <a:gd name="connsiteX8" fmla="*/ 0 w 2204215"/>
              <a:gd name="connsiteY8" fmla="*/ 1101850 h 3195585"/>
              <a:gd name="connsiteX9" fmla="*/ 1102107 w 2204215"/>
              <a:gd name="connsiteY9" fmla="*/ 0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95585">
                <a:moveTo>
                  <a:pt x="1102107" y="0"/>
                </a:moveTo>
                <a:cubicBezTo>
                  <a:pt x="1711832" y="0"/>
                  <a:pt x="2204215" y="494569"/>
                  <a:pt x="2204215" y="1101850"/>
                </a:cubicBezTo>
                <a:cubicBezTo>
                  <a:pt x="2204215" y="1124854"/>
                  <a:pt x="2201913" y="1145558"/>
                  <a:pt x="2201913" y="1163960"/>
                </a:cubicBezTo>
                <a:lnTo>
                  <a:pt x="2204215" y="1163960"/>
                </a:lnTo>
                <a:lnTo>
                  <a:pt x="2204215" y="3195585"/>
                </a:lnTo>
                <a:lnTo>
                  <a:pt x="0" y="3195585"/>
                </a:lnTo>
                <a:lnTo>
                  <a:pt x="0" y="1163960"/>
                </a:lnTo>
                <a:lnTo>
                  <a:pt x="2302" y="1163960"/>
                </a:lnTo>
                <a:cubicBezTo>
                  <a:pt x="0" y="1143256"/>
                  <a:pt x="0" y="1122554"/>
                  <a:pt x="0" y="1101850"/>
                </a:cubicBezTo>
                <a:cubicBezTo>
                  <a:pt x="0" y="492267"/>
                  <a:pt x="494682" y="0"/>
                  <a:pt x="1102107" y="0"/>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6577839" cy="511231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653795"/>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7376358" y="1317472"/>
            <a:ext cx="700387" cy="689518"/>
          </a:xfrm>
          <a:prstGeom prst="rect">
            <a:avLst/>
          </a:prstGeom>
          <a:noFill/>
        </p:spPr>
        <p:txBody>
          <a:bodyPr anchor="ctr">
            <a:noAutofit/>
          </a:bodyPr>
          <a:lstStyle>
            <a:lvl1pPr marL="0" indent="0" algn="ctr">
              <a:buNone/>
              <a:defRPr sz="3200" b="1" baseline="0">
                <a:solidFill>
                  <a:srgbClr val="653795"/>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8211654" y="1317472"/>
            <a:ext cx="3679906" cy="689519"/>
          </a:xfrm>
          <a:prstGeom prst="rect">
            <a:avLst/>
          </a:prstGeom>
        </p:spPr>
        <p:txBody>
          <a:bodyPr anchor="ctr">
            <a:noAutofit/>
          </a:bodyPr>
          <a:lstStyle>
            <a:lvl1pPr marL="0" indent="0" algn="l">
              <a:buNone/>
              <a:defRPr sz="2200" baseline="0">
                <a:solidFill>
                  <a:srgbClr val="28266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7398061" y="2232460"/>
            <a:ext cx="700387" cy="689518"/>
          </a:xfrm>
          <a:prstGeom prst="rect">
            <a:avLst/>
          </a:prstGeom>
          <a:noFill/>
        </p:spPr>
        <p:txBody>
          <a:bodyPr anchor="ctr">
            <a:noAutofit/>
          </a:bodyPr>
          <a:lstStyle>
            <a:lvl1pPr marL="0" indent="0" algn="ctr">
              <a:buNone/>
              <a:defRPr sz="3200" b="1" baseline="0">
                <a:solidFill>
                  <a:srgbClr val="653795"/>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8233357" y="2232460"/>
            <a:ext cx="3679906" cy="689519"/>
          </a:xfrm>
          <a:prstGeom prst="rect">
            <a:avLst/>
          </a:prstGeom>
        </p:spPr>
        <p:txBody>
          <a:bodyPr anchor="ctr">
            <a:noAutofit/>
          </a:bodyPr>
          <a:lstStyle>
            <a:lvl1pPr marL="0" indent="0" algn="l">
              <a:buNone/>
              <a:defRPr sz="2200" baseline="0">
                <a:solidFill>
                  <a:srgbClr val="28266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7404640" y="3147447"/>
            <a:ext cx="700387" cy="689518"/>
          </a:xfrm>
          <a:prstGeom prst="rect">
            <a:avLst/>
          </a:prstGeom>
          <a:noFill/>
        </p:spPr>
        <p:txBody>
          <a:bodyPr anchor="ctr">
            <a:noAutofit/>
          </a:bodyPr>
          <a:lstStyle>
            <a:lvl1pPr marL="0" indent="0" algn="ctr">
              <a:buNone/>
              <a:defRPr sz="3200" b="1" baseline="0">
                <a:solidFill>
                  <a:srgbClr val="653795"/>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8239936" y="3147447"/>
            <a:ext cx="3679906" cy="689519"/>
          </a:xfrm>
          <a:prstGeom prst="rect">
            <a:avLst/>
          </a:prstGeom>
        </p:spPr>
        <p:txBody>
          <a:bodyPr anchor="ctr">
            <a:noAutofit/>
          </a:bodyPr>
          <a:lstStyle>
            <a:lvl1pPr marL="0" indent="0" algn="l">
              <a:buNone/>
              <a:defRPr sz="2200" baseline="0">
                <a:solidFill>
                  <a:srgbClr val="28266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7426343" y="4062435"/>
            <a:ext cx="700387" cy="689518"/>
          </a:xfrm>
          <a:prstGeom prst="rect">
            <a:avLst/>
          </a:prstGeom>
          <a:noFill/>
        </p:spPr>
        <p:txBody>
          <a:bodyPr anchor="ctr">
            <a:noAutofit/>
          </a:bodyPr>
          <a:lstStyle>
            <a:lvl1pPr marL="0" indent="0" algn="ctr">
              <a:buNone/>
              <a:defRPr sz="3200" b="1" baseline="0">
                <a:solidFill>
                  <a:srgbClr val="653795"/>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8261639" y="4062435"/>
            <a:ext cx="3679906" cy="689519"/>
          </a:xfrm>
          <a:prstGeom prst="rect">
            <a:avLst/>
          </a:prstGeom>
        </p:spPr>
        <p:txBody>
          <a:bodyPr anchor="ctr">
            <a:noAutofit/>
          </a:bodyPr>
          <a:lstStyle>
            <a:lvl1pPr marL="0" indent="0" algn="l">
              <a:buNone/>
              <a:defRPr sz="2200" baseline="0">
                <a:solidFill>
                  <a:srgbClr val="28266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7404640" y="4977422"/>
            <a:ext cx="700387" cy="689518"/>
          </a:xfrm>
          <a:prstGeom prst="rect">
            <a:avLst/>
          </a:prstGeom>
          <a:noFill/>
        </p:spPr>
        <p:txBody>
          <a:bodyPr anchor="ctr">
            <a:noAutofit/>
          </a:bodyPr>
          <a:lstStyle>
            <a:lvl1pPr marL="0" indent="0" algn="ctr">
              <a:buNone/>
              <a:defRPr sz="3200" b="1" baseline="0">
                <a:solidFill>
                  <a:srgbClr val="653795"/>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8239936" y="4977422"/>
            <a:ext cx="3679906"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7171522" y="4831452"/>
            <a:ext cx="5904000" cy="0"/>
          </a:xfrm>
          <a:prstGeom prst="line">
            <a:avLst/>
          </a:prstGeom>
          <a:ln w="19050">
            <a:solidFill>
              <a:srgbClr val="ED8623"/>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7171522" y="3942154"/>
            <a:ext cx="5904000" cy="0"/>
          </a:xfrm>
          <a:prstGeom prst="line">
            <a:avLst/>
          </a:prstGeom>
          <a:ln w="19050">
            <a:solidFill>
              <a:srgbClr val="ED862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7171522" y="3061363"/>
            <a:ext cx="5904000" cy="0"/>
          </a:xfrm>
          <a:prstGeom prst="line">
            <a:avLst/>
          </a:prstGeom>
          <a:ln w="19050">
            <a:solidFill>
              <a:srgbClr val="ED862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7171522" y="2082560"/>
            <a:ext cx="5904000" cy="0"/>
          </a:xfrm>
          <a:prstGeom prst="line">
            <a:avLst/>
          </a:prstGeom>
          <a:ln w="19050">
            <a:solidFill>
              <a:srgbClr val="ED8623"/>
            </a:solidFill>
          </a:ln>
        </p:spPr>
        <p:style>
          <a:lnRef idx="1">
            <a:schemeClr val="accent1"/>
          </a:lnRef>
          <a:fillRef idx="0">
            <a:schemeClr val="accent1"/>
          </a:fillRef>
          <a:effectRef idx="0">
            <a:schemeClr val="accent1"/>
          </a:effectRef>
          <a:fontRef idx="minor">
            <a:schemeClr val="tx1"/>
          </a:fontRef>
        </p:style>
      </p:cxnSp>
      <p:sp>
        <p:nvSpPr>
          <p:cNvPr id="2" name="Google Shape;112;p29">
            <a:extLst>
              <a:ext uri="{FF2B5EF4-FFF2-40B4-BE49-F238E27FC236}">
                <a16:creationId xmlns:a16="http://schemas.microsoft.com/office/drawing/2014/main" id="{5915C859-7B7A-9018-6A91-D09F322DDBA7}"/>
              </a:ext>
            </a:extLst>
          </p:cNvPr>
          <p:cNvSpPr/>
          <p:nvPr userDrawn="1"/>
        </p:nvSpPr>
        <p:spPr>
          <a:xfrm>
            <a:off x="2366889" y="5992659"/>
            <a:ext cx="4608000" cy="46162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800" b="0" i="0" dirty="0">
                <a:solidFill>
                  <a:srgbClr val="282666"/>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800" b="0" i="0" dirty="0">
              <a:solidFill>
                <a:srgbClr val="282666"/>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E8B05C91-5572-3395-C52D-E3DD2B16F5A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3145" y="6037769"/>
            <a:ext cx="1593744" cy="333574"/>
          </a:xfrm>
          <a:prstGeom prst="rect">
            <a:avLst/>
          </a:prstGeom>
        </p:spPr>
      </p:pic>
      <p:pic>
        <p:nvPicPr>
          <p:cNvPr id="4" name="Picture 3">
            <a:extLst>
              <a:ext uri="{FF2B5EF4-FFF2-40B4-BE49-F238E27FC236}">
                <a16:creationId xmlns:a16="http://schemas.microsoft.com/office/drawing/2014/main" id="{8D146A54-A90B-FB4C-7AB2-132FD4EE0BB7}"/>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73145" y="6497805"/>
            <a:ext cx="876630" cy="306711"/>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12;p29">
            <a:extLst>
              <a:ext uri="{FF2B5EF4-FFF2-40B4-BE49-F238E27FC236}">
                <a16:creationId xmlns:a16="http://schemas.microsoft.com/office/drawing/2014/main" id="{10D7E434-2C91-DFAB-1787-CA3D4A39D7C0}"/>
              </a:ext>
            </a:extLst>
          </p:cNvPr>
          <p:cNvSpPr/>
          <p:nvPr userDrawn="1"/>
        </p:nvSpPr>
        <p:spPr>
          <a:xfrm>
            <a:off x="2366889" y="6569720"/>
            <a:ext cx="4295995" cy="21540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800" b="0" i="0" dirty="0">
                <a:solidFill>
                  <a:srgbClr val="282666"/>
                </a:solidFill>
                <a:latin typeface="Calibri"/>
                <a:ea typeface="Calibri"/>
                <a:cs typeface="Calibri"/>
                <a:sym typeface="Calibri"/>
              </a:rPr>
              <a:t>© 2023. </a:t>
            </a:r>
            <a:r>
              <a:rPr lang="en-GB" sz="800" b="0" i="0" dirty="0" err="1">
                <a:solidFill>
                  <a:srgbClr val="282666"/>
                </a:solidFill>
                <a:latin typeface="Calibri"/>
                <a:ea typeface="Calibri"/>
                <a:cs typeface="Calibri"/>
                <a:sym typeface="Calibri"/>
              </a:rPr>
              <a:t>Headstart</a:t>
            </a:r>
            <a:r>
              <a:rPr lang="en-GB" sz="800" b="0" i="0" dirty="0">
                <a:solidFill>
                  <a:srgbClr val="282666"/>
                </a:solidFill>
                <a:latin typeface="Calibri"/>
                <a:ea typeface="Calibri"/>
                <a:cs typeface="Calibri"/>
                <a:sym typeface="Calibri"/>
              </a:rPr>
              <a:t>. This work is openly licensed via </a:t>
            </a:r>
            <a:r>
              <a:rPr lang="en-GB" sz="800" b="0" i="0" dirty="0">
                <a:solidFill>
                  <a:srgbClr val="282666"/>
                </a:solidFill>
                <a:latin typeface="Calibri"/>
                <a:ea typeface="Calibri"/>
                <a:cs typeface="Calibri"/>
                <a:sym typeface="Calibri"/>
                <a:hlinkClick r:id="rId4"/>
              </a:rPr>
              <a:t>CC BY 4.0</a:t>
            </a:r>
            <a:r>
              <a:rPr lang="en-GB" sz="800" b="0" i="0" dirty="0">
                <a:solidFill>
                  <a:srgbClr val="282666"/>
                </a:solidFill>
                <a:latin typeface="Calibri"/>
                <a:ea typeface="Calibri"/>
                <a:cs typeface="Calibri"/>
                <a:sym typeface="Calibri"/>
              </a:rPr>
              <a:t>.</a:t>
            </a:r>
            <a:endParaRPr sz="800" b="0" i="0" dirty="0">
              <a:solidFill>
                <a:srgbClr val="282666"/>
              </a:solidFill>
              <a:latin typeface="Calibri"/>
              <a:ea typeface="Calibri"/>
              <a:cs typeface="Calibri"/>
              <a:sym typeface="Calibri"/>
            </a:endParaRPr>
          </a:p>
        </p:txBody>
      </p:sp>
    </p:spTree>
    <p:extLst>
      <p:ext uri="{BB962C8B-B14F-4D97-AF65-F5344CB8AC3E}">
        <p14:creationId xmlns:p14="http://schemas.microsoft.com/office/powerpoint/2010/main" val="2476502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D86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6EF0EA75-2206-84F7-638F-91950F510E57}"/>
              </a:ext>
            </a:extLst>
          </p:cNvPr>
          <p:cNvSpPr>
            <a:spLocks noGrp="1"/>
          </p:cNvSpPr>
          <p:nvPr>
            <p:ph type="pic" sz="quarter" idx="41"/>
          </p:nvPr>
        </p:nvSpPr>
        <p:spPr>
          <a:xfrm>
            <a:off x="4229099" y="1658170"/>
            <a:ext cx="7122409" cy="5199830"/>
          </a:xfrm>
          <a:custGeom>
            <a:avLst/>
            <a:gdLst>
              <a:gd name="connsiteX0" fmla="*/ 3561205 w 7122409"/>
              <a:gd name="connsiteY0" fmla="*/ 0 h 5199830"/>
              <a:gd name="connsiteX1" fmla="*/ 7122409 w 7122409"/>
              <a:gd name="connsiteY1" fmla="*/ 3560379 h 5199830"/>
              <a:gd name="connsiteX2" fmla="*/ 7114976 w 7122409"/>
              <a:gd name="connsiteY2" fmla="*/ 3761070 h 5199830"/>
              <a:gd name="connsiteX3" fmla="*/ 7122409 w 7122409"/>
              <a:gd name="connsiteY3" fmla="*/ 3761070 h 5199830"/>
              <a:gd name="connsiteX4" fmla="*/ 7122409 w 7122409"/>
              <a:gd name="connsiteY4" fmla="*/ 5199830 h 5199830"/>
              <a:gd name="connsiteX5" fmla="*/ 0 w 7122409"/>
              <a:gd name="connsiteY5" fmla="*/ 5199830 h 5199830"/>
              <a:gd name="connsiteX6" fmla="*/ 0 w 7122409"/>
              <a:gd name="connsiteY6" fmla="*/ 3761070 h 5199830"/>
              <a:gd name="connsiteX7" fmla="*/ 7431 w 7122409"/>
              <a:gd name="connsiteY7" fmla="*/ 3761070 h 5199830"/>
              <a:gd name="connsiteX8" fmla="*/ 0 w 7122409"/>
              <a:gd name="connsiteY8" fmla="*/ 3560380 h 5199830"/>
              <a:gd name="connsiteX9" fmla="*/ 3561205 w 7122409"/>
              <a:gd name="connsiteY9"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2409" h="5199830">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649323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F7DE7EAA-8DB6-B5CB-0E18-853598172730}"/>
              </a:ext>
            </a:extLst>
          </p:cNvPr>
          <p:cNvSpPr/>
          <p:nvPr userDrawn="1"/>
        </p:nvSpPr>
        <p:spPr>
          <a:xfrm rot="16200000">
            <a:off x="1737711" y="242887"/>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A4E3ED91-9FEB-03B8-FC7A-646ED60767A5}"/>
              </a:ext>
            </a:extLst>
          </p:cNvPr>
          <p:cNvSpPr/>
          <p:nvPr userDrawn="1"/>
        </p:nvSpPr>
        <p:spPr>
          <a:xfrm rot="16200000">
            <a:off x="208947" y="242887"/>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9D35BDCA-D5C6-E851-BFB4-95034ADE6344}"/>
              </a:ext>
            </a:extLst>
          </p:cNvPr>
          <p:cNvSpPr>
            <a:spLocks noGrp="1"/>
          </p:cNvSpPr>
          <p:nvPr>
            <p:ph type="pic" sz="quarter" idx="19"/>
          </p:nvPr>
        </p:nvSpPr>
        <p:spPr>
          <a:xfrm>
            <a:off x="5631688" y="1678929"/>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826949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5ABBE625-B4FC-E0F5-9631-227F03A092F2}"/>
              </a:ext>
            </a:extLst>
          </p:cNvPr>
          <p:cNvSpPr/>
          <p:nvPr userDrawn="1"/>
        </p:nvSpPr>
        <p:spPr>
          <a:xfrm rot="16200000">
            <a:off x="8060683" y="-383746"/>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ED8623"/>
          </a:solidFill>
          <a:ln w="15768" cap="flat">
            <a:noFill/>
            <a:prstDash val="solid"/>
            <a:miter/>
          </a:ln>
        </p:spPr>
        <p:txBody>
          <a:bodyPr wrap="square" rtlCol="0" anchor="ctr">
            <a:noAutofit/>
          </a:bodyPr>
          <a:lstStyle/>
          <a:p>
            <a:endParaRPr lang="en-US" dirty="0"/>
          </a:p>
        </p:txBody>
      </p:sp>
      <p:sp>
        <p:nvSpPr>
          <p:cNvPr id="6" name="Freeform 5">
            <a:extLst>
              <a:ext uri="{FF2B5EF4-FFF2-40B4-BE49-F238E27FC236}">
                <a16:creationId xmlns:a16="http://schemas.microsoft.com/office/drawing/2014/main" id="{2310DE4B-D4E0-C370-67F7-A5A9B82090D4}"/>
              </a:ext>
            </a:extLst>
          </p:cNvPr>
          <p:cNvSpPr>
            <a:spLocks noGrp="1"/>
          </p:cNvSpPr>
          <p:nvPr>
            <p:ph type="pic" sz="quarter" idx="40"/>
          </p:nvPr>
        </p:nvSpPr>
        <p:spPr>
          <a:xfrm>
            <a:off x="-1" y="655053"/>
            <a:ext cx="8902586" cy="5921497"/>
          </a:xfrm>
          <a:custGeom>
            <a:avLst/>
            <a:gdLst>
              <a:gd name="connsiteX0" fmla="*/ 0 w 8902586"/>
              <a:gd name="connsiteY0" fmla="*/ 0 h 5921497"/>
              <a:gd name="connsiteX1" fmla="*/ 3108311 w 8902586"/>
              <a:gd name="connsiteY1" fmla="*/ 0 h 5921497"/>
              <a:gd name="connsiteX2" fmla="*/ 3108311 w 8902586"/>
              <a:gd name="connsiteY2" fmla="*/ 6178 h 5921497"/>
              <a:gd name="connsiteX3" fmla="*/ 3212361 w 8902586"/>
              <a:gd name="connsiteY3" fmla="*/ 772 h 5921497"/>
              <a:gd name="connsiteX4" fmla="*/ 3289432 w 8902586"/>
              <a:gd name="connsiteY4" fmla="*/ 200 h 5921497"/>
              <a:gd name="connsiteX5" fmla="*/ 3289413 w 8902586"/>
              <a:gd name="connsiteY5" fmla="*/ 0 h 5921497"/>
              <a:gd name="connsiteX6" fmla="*/ 3316413 w 8902586"/>
              <a:gd name="connsiteY6" fmla="*/ 0 h 5921497"/>
              <a:gd name="connsiteX7" fmla="*/ 5781600 w 8902586"/>
              <a:gd name="connsiteY7" fmla="*/ 0 h 5921497"/>
              <a:gd name="connsiteX8" fmla="*/ 5781600 w 8902586"/>
              <a:gd name="connsiteY8" fmla="*/ 6178 h 5921497"/>
              <a:gd name="connsiteX9" fmla="*/ 5948452 w 8902586"/>
              <a:gd name="connsiteY9" fmla="*/ 0 h 5921497"/>
              <a:gd name="connsiteX10" fmla="*/ 7360641 w 8902586"/>
              <a:gd name="connsiteY10" fmla="*/ 356780 h 5921497"/>
              <a:gd name="connsiteX11" fmla="*/ 7560038 w 8902586"/>
              <a:gd name="connsiteY11" fmla="*/ 477806 h 5921497"/>
              <a:gd name="connsiteX12" fmla="*/ 7540194 w 8902586"/>
              <a:gd name="connsiteY12" fmla="*/ 504311 h 5921497"/>
              <a:gd name="connsiteX13" fmla="*/ 7257883 w 8902586"/>
              <a:gd name="connsiteY13" fmla="*/ 1427814 h 5921497"/>
              <a:gd name="connsiteX14" fmla="*/ 8739033 w 8902586"/>
              <a:gd name="connsiteY14" fmla="*/ 3069818 h 5921497"/>
              <a:gd name="connsiteX15" fmla="*/ 8902586 w 8902586"/>
              <a:gd name="connsiteY15" fmla="*/ 3078048 h 5921497"/>
              <a:gd name="connsiteX16" fmla="*/ 8893194 w 8902586"/>
              <a:gd name="connsiteY16" fmla="*/ 3263933 h 5921497"/>
              <a:gd name="connsiteX17" fmla="*/ 5948452 w 8902586"/>
              <a:gd name="connsiteY17" fmla="*/ 5921497 h 5921497"/>
              <a:gd name="connsiteX18" fmla="*/ 5781600 w 8902586"/>
              <a:gd name="connsiteY18" fmla="*/ 5915319 h 5921497"/>
              <a:gd name="connsiteX19" fmla="*/ 5781600 w 8902586"/>
              <a:gd name="connsiteY19" fmla="*/ 5921497 h 5921497"/>
              <a:gd name="connsiteX20" fmla="*/ 3316413 w 8902586"/>
              <a:gd name="connsiteY20" fmla="*/ 5921497 h 5921497"/>
              <a:gd name="connsiteX21" fmla="*/ 3303481 w 8902586"/>
              <a:gd name="connsiteY21" fmla="*/ 5921497 h 5921497"/>
              <a:gd name="connsiteX22" fmla="*/ 3303481 w 8902586"/>
              <a:gd name="connsiteY22" fmla="*/ 5921404 h 5921497"/>
              <a:gd name="connsiteX23" fmla="*/ 3209471 w 8902586"/>
              <a:gd name="connsiteY23" fmla="*/ 5920725 h 5921497"/>
              <a:gd name="connsiteX24" fmla="*/ 3108311 w 8902586"/>
              <a:gd name="connsiteY24" fmla="*/ 5915319 h 5921497"/>
              <a:gd name="connsiteX25" fmla="*/ 3108311 w 8902586"/>
              <a:gd name="connsiteY25" fmla="*/ 5921497 h 5921497"/>
              <a:gd name="connsiteX26" fmla="*/ 17545 w 8902586"/>
              <a:gd name="connsiteY26" fmla="*/ 5921497 h 5921497"/>
              <a:gd name="connsiteX27" fmla="*/ 17545 w 8902586"/>
              <a:gd name="connsiteY27" fmla="*/ 541546 h 5921497"/>
              <a:gd name="connsiteX28" fmla="*/ 12540 w 8902586"/>
              <a:gd name="connsiteY28" fmla="*/ 541546 h 5921497"/>
              <a:gd name="connsiteX29" fmla="*/ 17545 w 8902586"/>
              <a:gd name="connsiteY29" fmla="*/ 364695 h 5921497"/>
              <a:gd name="connsiteX30" fmla="*/ 5189 w 8902586"/>
              <a:gd name="connsiteY30" fmla="*/ 44496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902586" h="5921497">
                <a:moveTo>
                  <a:pt x="0" y="0"/>
                </a:moveTo>
                <a:lnTo>
                  <a:pt x="3108311" y="0"/>
                </a:lnTo>
                <a:lnTo>
                  <a:pt x="3108311" y="6178"/>
                </a:lnTo>
                <a:cubicBezTo>
                  <a:pt x="3142993" y="3089"/>
                  <a:pt x="3177677" y="1545"/>
                  <a:pt x="3212361" y="772"/>
                </a:cubicBezTo>
                <a:lnTo>
                  <a:pt x="3289432" y="200"/>
                </a:lnTo>
                <a:lnTo>
                  <a:pt x="3289413" y="0"/>
                </a:lnTo>
                <a:lnTo>
                  <a:pt x="3316413" y="0"/>
                </a:lnTo>
                <a:lnTo>
                  <a:pt x="5781600" y="0"/>
                </a:lnTo>
                <a:lnTo>
                  <a:pt x="5781600" y="6178"/>
                </a:lnTo>
                <a:cubicBezTo>
                  <a:pt x="5837214" y="0"/>
                  <a:pt x="5892835" y="0"/>
                  <a:pt x="5948452" y="0"/>
                </a:cubicBezTo>
                <a:cubicBezTo>
                  <a:pt x="6460206" y="0"/>
                  <a:pt x="6941182" y="129176"/>
                  <a:pt x="7360641" y="356780"/>
                </a:cubicBezTo>
                <a:lnTo>
                  <a:pt x="7560038" y="477806"/>
                </a:lnTo>
                <a:lnTo>
                  <a:pt x="7540194" y="504311"/>
                </a:lnTo>
                <a:cubicBezTo>
                  <a:pt x="7362039" y="767687"/>
                  <a:pt x="7257883" y="1085395"/>
                  <a:pt x="7257883" y="1427814"/>
                </a:cubicBezTo>
                <a:cubicBezTo>
                  <a:pt x="7257883" y="2283865"/>
                  <a:pt x="7905827" y="2985462"/>
                  <a:pt x="8739033" y="3069818"/>
                </a:cubicBezTo>
                <a:lnTo>
                  <a:pt x="8902586" y="3078048"/>
                </a:lnTo>
                <a:lnTo>
                  <a:pt x="8893194" y="3263933"/>
                </a:lnTo>
                <a:cubicBezTo>
                  <a:pt x="8741252" y="4758918"/>
                  <a:pt x="7477917" y="5921497"/>
                  <a:pt x="5948452" y="5921497"/>
                </a:cubicBezTo>
                <a:cubicBezTo>
                  <a:pt x="5892835" y="5921497"/>
                  <a:pt x="5831036" y="5921497"/>
                  <a:pt x="5781600" y="5915319"/>
                </a:cubicBezTo>
                <a:lnTo>
                  <a:pt x="5781600" y="5921497"/>
                </a:lnTo>
                <a:lnTo>
                  <a:pt x="3316413" y="5921497"/>
                </a:lnTo>
                <a:lnTo>
                  <a:pt x="3303481" y="5921497"/>
                </a:lnTo>
                <a:lnTo>
                  <a:pt x="3303481" y="5921404"/>
                </a:lnTo>
                <a:lnTo>
                  <a:pt x="3209471" y="5920725"/>
                </a:lnTo>
                <a:cubicBezTo>
                  <a:pt x="3173824" y="5919953"/>
                  <a:pt x="3139140" y="5918408"/>
                  <a:pt x="3108311" y="5915319"/>
                </a:cubicBezTo>
                <a:lnTo>
                  <a:pt x="3108311" y="5921497"/>
                </a:lnTo>
                <a:lnTo>
                  <a:pt x="17545" y="5921497"/>
                </a:lnTo>
                <a:lnTo>
                  <a:pt x="17545" y="541546"/>
                </a:lnTo>
                <a:lnTo>
                  <a:pt x="12540" y="541546"/>
                </a:lnTo>
                <a:cubicBezTo>
                  <a:pt x="17545" y="489148"/>
                  <a:pt x="17545" y="423644"/>
                  <a:pt x="17545" y="364695"/>
                </a:cubicBezTo>
                <a:cubicBezTo>
                  <a:pt x="17545" y="256620"/>
                  <a:pt x="13359" y="149798"/>
                  <a:pt x="5189" y="44496"/>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389716" y="767675"/>
            <a:ext cx="4802284" cy="254702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982100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B1DF4ED-120F-5185-DA64-F1079F463BE5}"/>
              </a:ext>
            </a:extLst>
          </p:cNvPr>
          <p:cNvCxnSpPr/>
          <p:nvPr userDrawn="1"/>
        </p:nvCxnSpPr>
        <p:spPr>
          <a:xfrm>
            <a:off x="11761235" y="6607509"/>
            <a:ext cx="265889" cy="0"/>
          </a:xfrm>
          <a:prstGeom prst="line">
            <a:avLst/>
          </a:prstGeom>
          <a:ln>
            <a:solidFill>
              <a:srgbClr val="ED8623"/>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40B0A15-D5FF-CB0D-6FCD-CA1C99A0FA52}"/>
              </a:ext>
            </a:extLst>
          </p:cNvPr>
          <p:cNvSpPr txBox="1"/>
          <p:nvPr userDrawn="1"/>
        </p:nvSpPr>
        <p:spPr>
          <a:xfrm rot="16200000">
            <a:off x="10158979" y="4764587"/>
            <a:ext cx="3470400" cy="215444"/>
          </a:xfrm>
          <a:prstGeom prst="rect">
            <a:avLst/>
          </a:prstGeom>
          <a:noFill/>
        </p:spPr>
        <p:txBody>
          <a:bodyPr wrap="square" rtlCol="0">
            <a:spAutoFit/>
          </a:bodyPr>
          <a:lstStyle/>
          <a:p>
            <a:r>
              <a:rPr lang="en-US" sz="800" b="1" dirty="0">
                <a:solidFill>
                  <a:srgbClr val="282666"/>
                </a:solidFill>
              </a:rPr>
              <a:t>HeadStart</a:t>
            </a:r>
            <a:r>
              <a:rPr lang="en-US" sz="800" dirty="0">
                <a:solidFill>
                  <a:srgbClr val="282666"/>
                </a:solidFill>
              </a:rPr>
              <a:t>   a future in AI for girls </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29" r:id="rId2"/>
    <p:sldLayoutId id="2147483887" r:id="rId3"/>
    <p:sldLayoutId id="2147483881" r:id="rId4"/>
    <p:sldLayoutId id="2147483888" r:id="rId5"/>
    <p:sldLayoutId id="2147483842" r:id="rId6"/>
    <p:sldLayoutId id="2147483840" r:id="rId7"/>
    <p:sldLayoutId id="2147483880" r:id="rId8"/>
    <p:sldLayoutId id="2147483889" r:id="rId9"/>
    <p:sldLayoutId id="2147483861" r:id="rId10"/>
    <p:sldLayoutId id="2147483890" r:id="rId11"/>
    <p:sldLayoutId id="2147483884" r:id="rId12"/>
    <p:sldLayoutId id="2147483841" r:id="rId13"/>
    <p:sldLayoutId id="2147483879" r:id="rId14"/>
    <p:sldLayoutId id="2147483878" r:id="rId15"/>
    <p:sldLayoutId id="2147483891" r:id="rId16"/>
    <p:sldLayoutId id="2147483853"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4.png"/><Relationship Id="rId7" Type="http://schemas.openxmlformats.org/officeDocument/2006/relationships/hyperlink" Target="https://headstart-ai.eu/headstart-networking-mentorship-hub/" TargetMode="External"/><Relationship Id="rId2" Type="http://schemas.openxmlformats.org/officeDocument/2006/relationships/hyperlink" Target="https://headstart-ai.eu/" TargetMode="External"/><Relationship Id="rId1" Type="http://schemas.openxmlformats.org/officeDocument/2006/relationships/slideLayout" Target="../slideLayouts/slideLayout1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s://headstart-ai.eu/meet-the-women-shaping-the-future-of-ai/" TargetMode="External"/><Relationship Id="rId7" Type="http://schemas.openxmlformats.org/officeDocument/2006/relationships/image" Target="../media/image15.svg"/><Relationship Id="rId2" Type="http://schemas.openxmlformats.org/officeDocument/2006/relationships/image" Target="../media/image12.png"/><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hyperlink" Target="https://headstart-ai.eu/" TargetMode="External"/><Relationship Id="rId4" Type="http://schemas.openxmlformats.org/officeDocument/2006/relationships/image" Target="../media/image21.png"/><Relationship Id="rId9" Type="http://schemas.openxmlformats.org/officeDocument/2006/relationships/image" Target="../media/image17.sv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14.png"/><Relationship Id="rId1" Type="http://schemas.openxmlformats.org/officeDocument/2006/relationships/slideLayout" Target="../slideLayouts/slideLayout17.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hyperlink" Target="https://headstart-ai.eu/" TargetMode="External"/><Relationship Id="rId1" Type="http://schemas.openxmlformats.org/officeDocument/2006/relationships/slideLayout" Target="../slideLayouts/slideLayout1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s://headstart-ai.eu/visual-resource-hub/" TargetMode="External"/><Relationship Id="rId7" Type="http://schemas.openxmlformats.org/officeDocument/2006/relationships/image" Target="../media/image15.svg"/><Relationship Id="rId2" Type="http://schemas.openxmlformats.org/officeDocument/2006/relationships/image" Target="../media/image12.png"/><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hyperlink" Target="https://headstart-ai.eu/" TargetMode="External"/><Relationship Id="rId4" Type="http://schemas.openxmlformats.org/officeDocument/2006/relationships/image" Target="../media/image18.png"/><Relationship Id="rId9" Type="http://schemas.openxmlformats.org/officeDocument/2006/relationships/image" Target="../media/image17.sv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s://headstart-ai.eu/ai-toolbox/" TargetMode="External"/><Relationship Id="rId7" Type="http://schemas.openxmlformats.org/officeDocument/2006/relationships/image" Target="../media/image15.svg"/><Relationship Id="rId2" Type="http://schemas.openxmlformats.org/officeDocument/2006/relationships/image" Target="../media/image12.png"/><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hyperlink" Target="https://headstart-ai.eu/" TargetMode="External"/><Relationship Id="rId4" Type="http://schemas.openxmlformats.org/officeDocument/2006/relationships/image" Target="../media/image19.png"/><Relationship Id="rId9"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Person using laptop at home">
            <a:extLst>
              <a:ext uri="{FF2B5EF4-FFF2-40B4-BE49-F238E27FC236}">
                <a16:creationId xmlns:a16="http://schemas.microsoft.com/office/drawing/2014/main" id="{A1AFEF23-E47F-7061-5059-7E98F42D0AAB}"/>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a:stretch/>
        </p:blipFill>
        <p:spPr/>
      </p:pic>
      <p:sp>
        <p:nvSpPr>
          <p:cNvPr id="3" name="Text Placeholder 2">
            <a:extLst>
              <a:ext uri="{FF2B5EF4-FFF2-40B4-BE49-F238E27FC236}">
                <a16:creationId xmlns:a16="http://schemas.microsoft.com/office/drawing/2014/main" id="{EFCB9B2A-CF41-A6DB-7204-A51510D2D895}"/>
              </a:ext>
            </a:extLst>
          </p:cNvPr>
          <p:cNvSpPr>
            <a:spLocks noGrp="1"/>
          </p:cNvSpPr>
          <p:nvPr>
            <p:ph type="body" sz="quarter" idx="18"/>
          </p:nvPr>
        </p:nvSpPr>
        <p:spPr/>
        <p:txBody>
          <a:bodyPr/>
          <a:lstStyle/>
          <a:p>
            <a:r>
              <a:rPr lang="en-US" dirty="0"/>
              <a:t>www.</a:t>
            </a:r>
            <a:r>
              <a:rPr lang="en-US" b="1" dirty="0"/>
              <a:t>headstart-ai.</a:t>
            </a:r>
            <a:r>
              <a:rPr lang="en-US" dirty="0"/>
              <a:t>eu</a:t>
            </a:r>
          </a:p>
        </p:txBody>
      </p:sp>
      <p:sp>
        <p:nvSpPr>
          <p:cNvPr id="4" name="Text Placeholder 3">
            <a:extLst>
              <a:ext uri="{FF2B5EF4-FFF2-40B4-BE49-F238E27FC236}">
                <a16:creationId xmlns:a16="http://schemas.microsoft.com/office/drawing/2014/main" id="{6E33BAEA-711E-B832-1C6B-1B5DCE628D02}"/>
              </a:ext>
            </a:extLst>
          </p:cNvPr>
          <p:cNvSpPr>
            <a:spLocks noGrp="1"/>
          </p:cNvSpPr>
          <p:nvPr>
            <p:ph type="body" sz="quarter" idx="15"/>
          </p:nvPr>
        </p:nvSpPr>
        <p:spPr>
          <a:xfrm>
            <a:off x="6437745" y="3852248"/>
            <a:ext cx="5502090" cy="697353"/>
          </a:xfrm>
        </p:spPr>
        <p:txBody>
          <a:bodyPr/>
          <a:lstStyle/>
          <a:p>
            <a:r>
              <a:rPr lang="en-US" dirty="0"/>
              <a:t>HeadStart Resources</a:t>
            </a:r>
          </a:p>
        </p:txBody>
      </p:sp>
      <p:sp>
        <p:nvSpPr>
          <p:cNvPr id="5" name="Text Placeholder 4">
            <a:extLst>
              <a:ext uri="{FF2B5EF4-FFF2-40B4-BE49-F238E27FC236}">
                <a16:creationId xmlns:a16="http://schemas.microsoft.com/office/drawing/2014/main" id="{77826572-DB69-2C37-5A47-E6D14F43985D}"/>
              </a:ext>
            </a:extLst>
          </p:cNvPr>
          <p:cNvSpPr>
            <a:spLocks noGrp="1"/>
          </p:cNvSpPr>
          <p:nvPr>
            <p:ph type="body" sz="quarter" idx="16"/>
          </p:nvPr>
        </p:nvSpPr>
        <p:spPr>
          <a:xfrm>
            <a:off x="6543722" y="4707122"/>
            <a:ext cx="5089964" cy="1298610"/>
          </a:xfrm>
        </p:spPr>
        <p:txBody>
          <a:bodyPr>
            <a:normAutofit/>
          </a:bodyPr>
          <a:lstStyle/>
          <a:p>
            <a:r>
              <a:rPr lang="en-US" dirty="0"/>
              <a:t>How to Use them in your workshops</a:t>
            </a:r>
          </a:p>
        </p:txBody>
      </p:sp>
      <p:pic>
        <p:nvPicPr>
          <p:cNvPr id="2" name="Picture 1">
            <a:extLst>
              <a:ext uri="{FF2B5EF4-FFF2-40B4-BE49-F238E27FC236}">
                <a16:creationId xmlns:a16="http://schemas.microsoft.com/office/drawing/2014/main" id="{04E72FAA-C741-21D1-A738-8627E3BF7A2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71673" y="6198466"/>
            <a:ext cx="1256757" cy="439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867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6C32E-04C4-67AE-B2FF-F634D6991533}"/>
            </a:ext>
          </a:extLst>
        </p:cNvPr>
        <p:cNvGrpSpPr/>
        <p:nvPr/>
      </p:nvGrpSpPr>
      <p:grpSpPr>
        <a:xfrm>
          <a:off x="0" y="0"/>
          <a:ext cx="0" cy="0"/>
          <a:chOff x="0" y="0"/>
          <a:chExt cx="0" cy="0"/>
        </a:xfrm>
      </p:grpSpPr>
      <p:sp>
        <p:nvSpPr>
          <p:cNvPr id="12" name="Freeform 1">
            <a:extLst>
              <a:ext uri="{FF2B5EF4-FFF2-40B4-BE49-F238E27FC236}">
                <a16:creationId xmlns:a16="http://schemas.microsoft.com/office/drawing/2014/main" id="{7640650F-8325-4B5B-C620-26F3C8113C57}"/>
              </a:ext>
            </a:extLst>
          </p:cNvPr>
          <p:cNvSpPr/>
          <p:nvPr/>
        </p:nvSpPr>
        <p:spPr>
          <a:xfrm rot="16200000">
            <a:off x="2492115" y="-2104684"/>
            <a:ext cx="1177828" cy="6162054"/>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D8623"/>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5" name="Text Placeholder 4">
            <a:extLst>
              <a:ext uri="{FF2B5EF4-FFF2-40B4-BE49-F238E27FC236}">
                <a16:creationId xmlns:a16="http://schemas.microsoft.com/office/drawing/2014/main" id="{D71898C2-1F79-B3DA-7260-A025AEC15BD5}"/>
              </a:ext>
            </a:extLst>
          </p:cNvPr>
          <p:cNvSpPr>
            <a:spLocks noGrp="1"/>
          </p:cNvSpPr>
          <p:nvPr>
            <p:ph type="body" sz="quarter" idx="18"/>
          </p:nvPr>
        </p:nvSpPr>
        <p:spPr>
          <a:xfrm>
            <a:off x="797482" y="1777347"/>
            <a:ext cx="6650997" cy="2155946"/>
          </a:xfrm>
        </p:spPr>
        <p:txBody>
          <a:bodyPr/>
          <a:lstStyle/>
          <a:p>
            <a:r>
              <a:rPr lang="en-US" dirty="0"/>
              <a:t>The HeadStart Networking Guide is a hands-on resource for anyone who wants to bring girls and women closer to the world of AI. It shows how even a short, informal conversation,  a coffee chat, an online meet-and-greet, or a school visit can build confidence, spark curiosity, and help girls see that there is a place for them in tech.</a:t>
            </a:r>
          </a:p>
        </p:txBody>
      </p:sp>
      <p:sp>
        <p:nvSpPr>
          <p:cNvPr id="4" name="Text Placeholder 3">
            <a:extLst>
              <a:ext uri="{FF2B5EF4-FFF2-40B4-BE49-F238E27FC236}">
                <a16:creationId xmlns:a16="http://schemas.microsoft.com/office/drawing/2014/main" id="{43FE85F2-F4E4-EA29-40FD-F38497D2AEC8}"/>
              </a:ext>
            </a:extLst>
          </p:cNvPr>
          <p:cNvSpPr>
            <a:spLocks noGrp="1"/>
          </p:cNvSpPr>
          <p:nvPr>
            <p:ph type="body" sz="quarter" idx="16"/>
          </p:nvPr>
        </p:nvSpPr>
        <p:spPr>
          <a:xfrm>
            <a:off x="828787" y="661097"/>
            <a:ext cx="10614687" cy="803654"/>
          </a:xfrm>
        </p:spPr>
        <p:txBody>
          <a:bodyPr/>
          <a:lstStyle/>
          <a:p>
            <a:r>
              <a:rPr lang="en-US" dirty="0"/>
              <a:t>The </a:t>
            </a:r>
            <a:r>
              <a:rPr lang="en-IE" dirty="0"/>
              <a:t>Networking Guide</a:t>
            </a:r>
            <a:endParaRPr lang="en-US" dirty="0"/>
          </a:p>
        </p:txBody>
      </p:sp>
      <p:sp>
        <p:nvSpPr>
          <p:cNvPr id="3" name="TextBox 2">
            <a:extLst>
              <a:ext uri="{FF2B5EF4-FFF2-40B4-BE49-F238E27FC236}">
                <a16:creationId xmlns:a16="http://schemas.microsoft.com/office/drawing/2014/main" id="{75FC1AFF-7E4C-52E0-3BB3-7B1F91DAAAAC}"/>
              </a:ext>
            </a:extLst>
          </p:cNvPr>
          <p:cNvSpPr txBox="1"/>
          <p:nvPr/>
        </p:nvSpPr>
        <p:spPr>
          <a:xfrm>
            <a:off x="9088582" y="5056533"/>
            <a:ext cx="2558473" cy="369332"/>
          </a:xfrm>
          <a:prstGeom prst="rect">
            <a:avLst/>
          </a:prstGeom>
          <a:noFill/>
        </p:spPr>
        <p:txBody>
          <a:bodyPr wrap="square">
            <a:spAutoFit/>
          </a:bodyPr>
          <a:lstStyle/>
          <a:p>
            <a:r>
              <a:rPr lang="en-IE" dirty="0">
                <a:hlinkClick r:id="rId2"/>
              </a:rPr>
              <a:t>Home | Headstart</a:t>
            </a:r>
            <a:endParaRPr lang="en-IE" dirty="0"/>
          </a:p>
        </p:txBody>
      </p:sp>
      <p:sp>
        <p:nvSpPr>
          <p:cNvPr id="7" name="Freeform 23">
            <a:extLst>
              <a:ext uri="{FF2B5EF4-FFF2-40B4-BE49-F238E27FC236}">
                <a16:creationId xmlns:a16="http://schemas.microsoft.com/office/drawing/2014/main" id="{2343EFA6-09DC-333C-7320-0D1702EB043F}"/>
              </a:ext>
            </a:extLst>
          </p:cNvPr>
          <p:cNvSpPr/>
          <p:nvPr/>
        </p:nvSpPr>
        <p:spPr>
          <a:xfrm>
            <a:off x="8332771" y="5058752"/>
            <a:ext cx="429017" cy="429017"/>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pic>
        <p:nvPicPr>
          <p:cNvPr id="9" name="Graphic 8" descr="World with solid fill">
            <a:extLst>
              <a:ext uri="{FF2B5EF4-FFF2-40B4-BE49-F238E27FC236}">
                <a16:creationId xmlns:a16="http://schemas.microsoft.com/office/drawing/2014/main" id="{A054F965-194C-C55D-DDFB-BFB0EED6B3B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55543" y="5083894"/>
            <a:ext cx="376188" cy="376188"/>
          </a:xfrm>
          <a:prstGeom prst="rect">
            <a:avLst/>
          </a:prstGeom>
        </p:spPr>
      </p:pic>
      <p:sp>
        <p:nvSpPr>
          <p:cNvPr id="14" name="TextBox 13">
            <a:extLst>
              <a:ext uri="{FF2B5EF4-FFF2-40B4-BE49-F238E27FC236}">
                <a16:creationId xmlns:a16="http://schemas.microsoft.com/office/drawing/2014/main" id="{5BDE270A-30F4-AF34-0B97-0AE378597520}"/>
              </a:ext>
            </a:extLst>
          </p:cNvPr>
          <p:cNvSpPr txBox="1"/>
          <p:nvPr/>
        </p:nvSpPr>
        <p:spPr>
          <a:xfrm>
            <a:off x="835063" y="4632723"/>
            <a:ext cx="7170914" cy="1508105"/>
          </a:xfrm>
          <a:prstGeom prst="rect">
            <a:avLst/>
          </a:prstGeom>
          <a:solidFill>
            <a:srgbClr val="F7C99B"/>
          </a:solidFill>
        </p:spPr>
        <p:txBody>
          <a:bodyPr wrap="square">
            <a:spAutoFit/>
          </a:bodyPr>
          <a:lstStyle/>
          <a:p>
            <a:r>
              <a:rPr lang="en-US" sz="2300" b="1" dirty="0">
                <a:solidFill>
                  <a:srgbClr val="282666"/>
                </a:solidFill>
              </a:rPr>
              <a:t>For facilitators:</a:t>
            </a:r>
            <a:r>
              <a:rPr lang="en-US" sz="2300" dirty="0">
                <a:solidFill>
                  <a:srgbClr val="282666"/>
                </a:solidFill>
              </a:rPr>
              <a:t> Whether you’re a youth worker, teacher, or mentor, the guide gives you everything you need to plan and host sessions that open doors, build belonging, and encourage young women to imagine their future in AI.</a:t>
            </a:r>
            <a:endParaRPr lang="en-IE" sz="2300" dirty="0">
              <a:solidFill>
                <a:srgbClr val="282666"/>
              </a:solidFill>
            </a:endParaRPr>
          </a:p>
        </p:txBody>
      </p:sp>
      <p:grpSp>
        <p:nvGrpSpPr>
          <p:cNvPr id="15" name="Graphic 3">
            <a:extLst>
              <a:ext uri="{FF2B5EF4-FFF2-40B4-BE49-F238E27FC236}">
                <a16:creationId xmlns:a16="http://schemas.microsoft.com/office/drawing/2014/main" id="{BD12F8BB-59C6-15B7-C67D-7DE454E483EA}"/>
              </a:ext>
            </a:extLst>
          </p:cNvPr>
          <p:cNvGrpSpPr/>
          <p:nvPr/>
        </p:nvGrpSpPr>
        <p:grpSpPr>
          <a:xfrm>
            <a:off x="156547" y="4094468"/>
            <a:ext cx="914407" cy="735059"/>
            <a:chOff x="4588722" y="5452092"/>
            <a:chExt cx="1160285" cy="927053"/>
          </a:xfrm>
          <a:solidFill>
            <a:srgbClr val="282666"/>
          </a:solidFill>
        </p:grpSpPr>
        <p:sp>
          <p:nvSpPr>
            <p:cNvPr id="16" name="Freeform 1093">
              <a:extLst>
                <a:ext uri="{FF2B5EF4-FFF2-40B4-BE49-F238E27FC236}">
                  <a16:creationId xmlns:a16="http://schemas.microsoft.com/office/drawing/2014/main" id="{725AA9D6-34A9-D650-5A0C-0D6C51DF902B}"/>
                </a:ext>
              </a:extLst>
            </p:cNvPr>
            <p:cNvSpPr/>
            <p:nvPr/>
          </p:nvSpPr>
          <p:spPr>
            <a:xfrm>
              <a:off x="5441723" y="6107613"/>
              <a:ext cx="145366" cy="46626"/>
            </a:xfrm>
            <a:custGeom>
              <a:avLst/>
              <a:gdLst>
                <a:gd name="connsiteX0" fmla="*/ 1 w 145366"/>
                <a:gd name="connsiteY0" fmla="*/ 0 h 46626"/>
                <a:gd name="connsiteX1" fmla="*/ 145367 w 145366"/>
                <a:gd name="connsiteY1" fmla="*/ 0 h 46626"/>
                <a:gd name="connsiteX2" fmla="*/ 145367 w 145366"/>
                <a:gd name="connsiteY2" fmla="*/ 46627 h 46626"/>
                <a:gd name="connsiteX3" fmla="*/ 1 w 145366"/>
                <a:gd name="connsiteY3" fmla="*/ 46627 h 46626"/>
              </a:gdLst>
              <a:ahLst/>
              <a:cxnLst>
                <a:cxn ang="0">
                  <a:pos x="connsiteX0" y="connsiteY0"/>
                </a:cxn>
                <a:cxn ang="0">
                  <a:pos x="connsiteX1" y="connsiteY1"/>
                </a:cxn>
                <a:cxn ang="0">
                  <a:pos x="connsiteX2" y="connsiteY2"/>
                </a:cxn>
                <a:cxn ang="0">
                  <a:pos x="connsiteX3" y="connsiteY3"/>
                </a:cxn>
              </a:cxnLst>
              <a:rect l="l" t="t" r="r" b="b"/>
              <a:pathLst>
                <a:path w="145366" h="46626">
                  <a:moveTo>
                    <a:pt x="1" y="0"/>
                  </a:moveTo>
                  <a:lnTo>
                    <a:pt x="145367" y="0"/>
                  </a:lnTo>
                  <a:lnTo>
                    <a:pt x="145367" y="46627"/>
                  </a:lnTo>
                  <a:lnTo>
                    <a:pt x="1" y="46627"/>
                  </a:lnTo>
                  <a:close/>
                </a:path>
              </a:pathLst>
            </a:custGeom>
            <a:solidFill>
              <a:srgbClr val="ED8623"/>
            </a:solidFill>
            <a:ln w="27426" cap="flat">
              <a:noFill/>
              <a:prstDash val="solid"/>
              <a:miter/>
            </a:ln>
          </p:spPr>
          <p:txBody>
            <a:bodyPr rtlCol="0" anchor="ctr"/>
            <a:lstStyle/>
            <a:p>
              <a:endParaRPr lang="en-US"/>
            </a:p>
          </p:txBody>
        </p:sp>
        <p:sp>
          <p:nvSpPr>
            <p:cNvPr id="17" name="Freeform 1094">
              <a:extLst>
                <a:ext uri="{FF2B5EF4-FFF2-40B4-BE49-F238E27FC236}">
                  <a16:creationId xmlns:a16="http://schemas.microsoft.com/office/drawing/2014/main" id="{CE172390-D807-EDEE-04A3-7FCAEAE166DD}"/>
                </a:ext>
              </a:extLst>
            </p:cNvPr>
            <p:cNvSpPr/>
            <p:nvPr/>
          </p:nvSpPr>
          <p:spPr>
            <a:xfrm>
              <a:off x="5170189" y="5635858"/>
              <a:ext cx="57598" cy="27427"/>
            </a:xfrm>
            <a:custGeom>
              <a:avLst/>
              <a:gdLst>
                <a:gd name="connsiteX0" fmla="*/ 0 w 57598"/>
                <a:gd name="connsiteY0" fmla="*/ 0 h 27427"/>
                <a:gd name="connsiteX1" fmla="*/ 57597 w 57598"/>
                <a:gd name="connsiteY1" fmla="*/ 0 h 27427"/>
                <a:gd name="connsiteX2" fmla="*/ 57597 w 57598"/>
                <a:gd name="connsiteY2" fmla="*/ 27427 h 27427"/>
                <a:gd name="connsiteX3" fmla="*/ 0 w 57598"/>
                <a:gd name="connsiteY3" fmla="*/ 27427 h 27427"/>
              </a:gdLst>
              <a:ahLst/>
              <a:cxnLst>
                <a:cxn ang="0">
                  <a:pos x="connsiteX0" y="connsiteY0"/>
                </a:cxn>
                <a:cxn ang="0">
                  <a:pos x="connsiteX1" y="connsiteY1"/>
                </a:cxn>
                <a:cxn ang="0">
                  <a:pos x="connsiteX2" y="connsiteY2"/>
                </a:cxn>
                <a:cxn ang="0">
                  <a:pos x="connsiteX3" y="connsiteY3"/>
                </a:cxn>
              </a:cxnLst>
              <a:rect l="l" t="t" r="r" b="b"/>
              <a:pathLst>
                <a:path w="57598" h="27427">
                  <a:moveTo>
                    <a:pt x="0" y="0"/>
                  </a:moveTo>
                  <a:lnTo>
                    <a:pt x="57597" y="0"/>
                  </a:lnTo>
                  <a:lnTo>
                    <a:pt x="57597" y="27427"/>
                  </a:lnTo>
                  <a:lnTo>
                    <a:pt x="0" y="27427"/>
                  </a:lnTo>
                  <a:close/>
                </a:path>
              </a:pathLst>
            </a:custGeom>
            <a:solidFill>
              <a:srgbClr val="ED8623"/>
            </a:solidFill>
            <a:ln w="27426" cap="flat">
              <a:noFill/>
              <a:prstDash val="solid"/>
              <a:miter/>
            </a:ln>
          </p:spPr>
          <p:txBody>
            <a:bodyPr rtlCol="0" anchor="ctr"/>
            <a:lstStyle/>
            <a:p>
              <a:endParaRPr lang="en-US"/>
            </a:p>
          </p:txBody>
        </p:sp>
        <p:sp>
          <p:nvSpPr>
            <p:cNvPr id="18" name="Freeform 1095">
              <a:extLst>
                <a:ext uri="{FF2B5EF4-FFF2-40B4-BE49-F238E27FC236}">
                  <a16:creationId xmlns:a16="http://schemas.microsoft.com/office/drawing/2014/main" id="{40D8DF90-000D-9DB6-8D4F-DE1EB201C708}"/>
                </a:ext>
              </a:extLst>
            </p:cNvPr>
            <p:cNvSpPr/>
            <p:nvPr/>
          </p:nvSpPr>
          <p:spPr>
            <a:xfrm>
              <a:off x="5170189" y="5762025"/>
              <a:ext cx="57598" cy="27427"/>
            </a:xfrm>
            <a:custGeom>
              <a:avLst/>
              <a:gdLst>
                <a:gd name="connsiteX0" fmla="*/ 0 w 57598"/>
                <a:gd name="connsiteY0" fmla="*/ 0 h 27427"/>
                <a:gd name="connsiteX1" fmla="*/ 57597 w 57598"/>
                <a:gd name="connsiteY1" fmla="*/ 0 h 27427"/>
                <a:gd name="connsiteX2" fmla="*/ 57597 w 57598"/>
                <a:gd name="connsiteY2" fmla="*/ 27427 h 27427"/>
                <a:gd name="connsiteX3" fmla="*/ 0 w 57598"/>
                <a:gd name="connsiteY3" fmla="*/ 27427 h 27427"/>
              </a:gdLst>
              <a:ahLst/>
              <a:cxnLst>
                <a:cxn ang="0">
                  <a:pos x="connsiteX0" y="connsiteY0"/>
                </a:cxn>
                <a:cxn ang="0">
                  <a:pos x="connsiteX1" y="connsiteY1"/>
                </a:cxn>
                <a:cxn ang="0">
                  <a:pos x="connsiteX2" y="connsiteY2"/>
                </a:cxn>
                <a:cxn ang="0">
                  <a:pos x="connsiteX3" y="connsiteY3"/>
                </a:cxn>
              </a:cxnLst>
              <a:rect l="l" t="t" r="r" b="b"/>
              <a:pathLst>
                <a:path w="57598" h="27427">
                  <a:moveTo>
                    <a:pt x="0" y="0"/>
                  </a:moveTo>
                  <a:lnTo>
                    <a:pt x="57597" y="0"/>
                  </a:lnTo>
                  <a:lnTo>
                    <a:pt x="57597" y="27427"/>
                  </a:lnTo>
                  <a:lnTo>
                    <a:pt x="0" y="27427"/>
                  </a:lnTo>
                  <a:close/>
                </a:path>
              </a:pathLst>
            </a:custGeom>
            <a:solidFill>
              <a:srgbClr val="ED8623"/>
            </a:solidFill>
            <a:ln w="27426" cap="flat">
              <a:noFill/>
              <a:prstDash val="solid"/>
              <a:miter/>
            </a:ln>
          </p:spPr>
          <p:txBody>
            <a:bodyPr rtlCol="0" anchor="ctr"/>
            <a:lstStyle/>
            <a:p>
              <a:endParaRPr lang="en-US"/>
            </a:p>
          </p:txBody>
        </p:sp>
        <p:grpSp>
          <p:nvGrpSpPr>
            <p:cNvPr id="19" name="Graphic 3">
              <a:extLst>
                <a:ext uri="{FF2B5EF4-FFF2-40B4-BE49-F238E27FC236}">
                  <a16:creationId xmlns:a16="http://schemas.microsoft.com/office/drawing/2014/main" id="{B11EA9BF-89DE-0E57-1C7D-40415D22907B}"/>
                </a:ext>
              </a:extLst>
            </p:cNvPr>
            <p:cNvGrpSpPr/>
            <p:nvPr/>
          </p:nvGrpSpPr>
          <p:grpSpPr>
            <a:xfrm>
              <a:off x="4588722" y="5452092"/>
              <a:ext cx="1160285" cy="927053"/>
              <a:chOff x="4588722" y="5452092"/>
              <a:chExt cx="1160285" cy="927053"/>
            </a:xfrm>
            <a:grpFill/>
          </p:grpSpPr>
          <p:sp>
            <p:nvSpPr>
              <p:cNvPr id="20" name="Freeform 1097">
                <a:extLst>
                  <a:ext uri="{FF2B5EF4-FFF2-40B4-BE49-F238E27FC236}">
                    <a16:creationId xmlns:a16="http://schemas.microsoft.com/office/drawing/2014/main" id="{B4AC3015-3E74-6BD2-95FC-5C6A2D47448E}"/>
                  </a:ext>
                </a:extLst>
              </p:cNvPr>
              <p:cNvSpPr/>
              <p:nvPr/>
            </p:nvSpPr>
            <p:spPr>
              <a:xfrm>
                <a:off x="4706567" y="5452092"/>
                <a:ext cx="1042440" cy="927053"/>
              </a:xfrm>
              <a:custGeom>
                <a:avLst/>
                <a:gdLst>
                  <a:gd name="connsiteX0" fmla="*/ 979168 w 1042440"/>
                  <a:gd name="connsiteY0" fmla="*/ 60341 h 927053"/>
                  <a:gd name="connsiteX1" fmla="*/ 932541 w 1042440"/>
                  <a:gd name="connsiteY1" fmla="*/ 60341 h 927053"/>
                  <a:gd name="connsiteX2" fmla="*/ 932541 w 1042440"/>
                  <a:gd name="connsiteY2" fmla="*/ 16456 h 927053"/>
                  <a:gd name="connsiteX3" fmla="*/ 916083 w 1042440"/>
                  <a:gd name="connsiteY3" fmla="*/ 0 h 927053"/>
                  <a:gd name="connsiteX4" fmla="*/ 814602 w 1042440"/>
                  <a:gd name="connsiteY4" fmla="*/ 0 h 927053"/>
                  <a:gd name="connsiteX5" fmla="*/ 798145 w 1042440"/>
                  <a:gd name="connsiteY5" fmla="*/ 16456 h 927053"/>
                  <a:gd name="connsiteX6" fmla="*/ 798145 w 1042440"/>
                  <a:gd name="connsiteY6" fmla="*/ 60341 h 927053"/>
                  <a:gd name="connsiteX7" fmla="*/ 246849 w 1042440"/>
                  <a:gd name="connsiteY7" fmla="*/ 60341 h 927053"/>
                  <a:gd name="connsiteX8" fmla="*/ 246849 w 1042440"/>
                  <a:gd name="connsiteY8" fmla="*/ 16456 h 927053"/>
                  <a:gd name="connsiteX9" fmla="*/ 230391 w 1042440"/>
                  <a:gd name="connsiteY9" fmla="*/ 0 h 927053"/>
                  <a:gd name="connsiteX10" fmla="*/ 128910 w 1042440"/>
                  <a:gd name="connsiteY10" fmla="*/ 0 h 927053"/>
                  <a:gd name="connsiteX11" fmla="*/ 112453 w 1042440"/>
                  <a:gd name="connsiteY11" fmla="*/ 16456 h 927053"/>
                  <a:gd name="connsiteX12" fmla="*/ 112453 w 1042440"/>
                  <a:gd name="connsiteY12" fmla="*/ 60341 h 927053"/>
                  <a:gd name="connsiteX13" fmla="*/ 74055 w 1042440"/>
                  <a:gd name="connsiteY13" fmla="*/ 60341 h 927053"/>
                  <a:gd name="connsiteX14" fmla="*/ 0 w 1042440"/>
                  <a:gd name="connsiteY14" fmla="*/ 134396 h 927053"/>
                  <a:gd name="connsiteX15" fmla="*/ 0 w 1042440"/>
                  <a:gd name="connsiteY15" fmla="*/ 540324 h 927053"/>
                  <a:gd name="connsiteX16" fmla="*/ 16456 w 1042440"/>
                  <a:gd name="connsiteY16" fmla="*/ 556781 h 927053"/>
                  <a:gd name="connsiteX17" fmla="*/ 32914 w 1042440"/>
                  <a:gd name="connsiteY17" fmla="*/ 540324 h 927053"/>
                  <a:gd name="connsiteX18" fmla="*/ 32914 w 1042440"/>
                  <a:gd name="connsiteY18" fmla="*/ 134396 h 927053"/>
                  <a:gd name="connsiteX19" fmla="*/ 74055 w 1042440"/>
                  <a:gd name="connsiteY19" fmla="*/ 93254 h 927053"/>
                  <a:gd name="connsiteX20" fmla="*/ 981910 w 1042440"/>
                  <a:gd name="connsiteY20" fmla="*/ 93254 h 927053"/>
                  <a:gd name="connsiteX21" fmla="*/ 1014824 w 1042440"/>
                  <a:gd name="connsiteY21" fmla="*/ 126167 h 927053"/>
                  <a:gd name="connsiteX22" fmla="*/ 1014824 w 1042440"/>
                  <a:gd name="connsiteY22" fmla="*/ 680205 h 927053"/>
                  <a:gd name="connsiteX23" fmla="*/ 981910 w 1042440"/>
                  <a:gd name="connsiteY23" fmla="*/ 713119 h 927053"/>
                  <a:gd name="connsiteX24" fmla="*/ 946255 w 1042440"/>
                  <a:gd name="connsiteY24" fmla="*/ 713119 h 927053"/>
                  <a:gd name="connsiteX25" fmla="*/ 946255 w 1042440"/>
                  <a:gd name="connsiteY25" fmla="*/ 650035 h 927053"/>
                  <a:gd name="connsiteX26" fmla="*/ 929797 w 1042440"/>
                  <a:gd name="connsiteY26" fmla="*/ 633578 h 927053"/>
                  <a:gd name="connsiteX27" fmla="*/ 748775 w 1042440"/>
                  <a:gd name="connsiteY27" fmla="*/ 633578 h 927053"/>
                  <a:gd name="connsiteX28" fmla="*/ 732319 w 1042440"/>
                  <a:gd name="connsiteY28" fmla="*/ 650035 h 927053"/>
                  <a:gd name="connsiteX29" fmla="*/ 732319 w 1042440"/>
                  <a:gd name="connsiteY29" fmla="*/ 713119 h 927053"/>
                  <a:gd name="connsiteX30" fmla="*/ 463527 w 1042440"/>
                  <a:gd name="connsiteY30" fmla="*/ 713119 h 927053"/>
                  <a:gd name="connsiteX31" fmla="*/ 526612 w 1042440"/>
                  <a:gd name="connsiteY31" fmla="*/ 696662 h 927053"/>
                  <a:gd name="connsiteX32" fmla="*/ 608895 w 1042440"/>
                  <a:gd name="connsiteY32" fmla="*/ 641807 h 927053"/>
                  <a:gd name="connsiteX33" fmla="*/ 715862 w 1042440"/>
                  <a:gd name="connsiteY33" fmla="*/ 510154 h 927053"/>
                  <a:gd name="connsiteX34" fmla="*/ 718605 w 1042440"/>
                  <a:gd name="connsiteY34" fmla="*/ 501926 h 927053"/>
                  <a:gd name="connsiteX35" fmla="*/ 726833 w 1042440"/>
                  <a:gd name="connsiteY35" fmla="*/ 375758 h 927053"/>
                  <a:gd name="connsiteX36" fmla="*/ 707634 w 1042440"/>
                  <a:gd name="connsiteY36" fmla="*/ 345588 h 927053"/>
                  <a:gd name="connsiteX37" fmla="*/ 715862 w 1042440"/>
                  <a:gd name="connsiteY37" fmla="*/ 331874 h 927053"/>
                  <a:gd name="connsiteX38" fmla="*/ 699406 w 1042440"/>
                  <a:gd name="connsiteY38" fmla="*/ 315418 h 927053"/>
                  <a:gd name="connsiteX39" fmla="*/ 625351 w 1042440"/>
                  <a:gd name="connsiteY39" fmla="*/ 315418 h 927053"/>
                  <a:gd name="connsiteX40" fmla="*/ 608895 w 1042440"/>
                  <a:gd name="connsiteY40" fmla="*/ 331874 h 927053"/>
                  <a:gd name="connsiteX41" fmla="*/ 625351 w 1042440"/>
                  <a:gd name="connsiteY41" fmla="*/ 348331 h 927053"/>
                  <a:gd name="connsiteX42" fmla="*/ 680206 w 1042440"/>
                  <a:gd name="connsiteY42" fmla="*/ 348331 h 927053"/>
                  <a:gd name="connsiteX43" fmla="*/ 674720 w 1042440"/>
                  <a:gd name="connsiteY43" fmla="*/ 353817 h 927053"/>
                  <a:gd name="connsiteX44" fmla="*/ 614379 w 1042440"/>
                  <a:gd name="connsiteY44" fmla="*/ 414157 h 927053"/>
                  <a:gd name="connsiteX45" fmla="*/ 581467 w 1042440"/>
                  <a:gd name="connsiteY45" fmla="*/ 455298 h 927053"/>
                  <a:gd name="connsiteX46" fmla="*/ 584209 w 1042440"/>
                  <a:gd name="connsiteY46" fmla="*/ 479984 h 927053"/>
                  <a:gd name="connsiteX47" fmla="*/ 608895 w 1042440"/>
                  <a:gd name="connsiteY47" fmla="*/ 477241 h 927053"/>
                  <a:gd name="connsiteX48" fmla="*/ 628093 w 1042440"/>
                  <a:gd name="connsiteY48" fmla="*/ 452556 h 927053"/>
                  <a:gd name="connsiteX49" fmla="*/ 677464 w 1042440"/>
                  <a:gd name="connsiteY49" fmla="*/ 501926 h 927053"/>
                  <a:gd name="connsiteX50" fmla="*/ 578723 w 1042440"/>
                  <a:gd name="connsiteY50" fmla="*/ 619864 h 927053"/>
                  <a:gd name="connsiteX51" fmla="*/ 512898 w 1042440"/>
                  <a:gd name="connsiteY51" fmla="*/ 663748 h 927053"/>
                  <a:gd name="connsiteX52" fmla="*/ 249591 w 1042440"/>
                  <a:gd name="connsiteY52" fmla="*/ 740546 h 927053"/>
                  <a:gd name="connsiteX53" fmla="*/ 260563 w 1042440"/>
                  <a:gd name="connsiteY53" fmla="*/ 773459 h 927053"/>
                  <a:gd name="connsiteX54" fmla="*/ 318160 w 1042440"/>
                  <a:gd name="connsiteY54" fmla="*/ 754260 h 927053"/>
                  <a:gd name="connsiteX55" fmla="*/ 318160 w 1042440"/>
                  <a:gd name="connsiteY55" fmla="*/ 894140 h 927053"/>
                  <a:gd name="connsiteX56" fmla="*/ 296219 w 1042440"/>
                  <a:gd name="connsiteY56" fmla="*/ 894140 h 927053"/>
                  <a:gd name="connsiteX57" fmla="*/ 279763 w 1042440"/>
                  <a:gd name="connsiteY57" fmla="*/ 910597 h 927053"/>
                  <a:gd name="connsiteX58" fmla="*/ 296219 w 1042440"/>
                  <a:gd name="connsiteY58" fmla="*/ 927054 h 927053"/>
                  <a:gd name="connsiteX59" fmla="*/ 397701 w 1042440"/>
                  <a:gd name="connsiteY59" fmla="*/ 927054 h 927053"/>
                  <a:gd name="connsiteX60" fmla="*/ 414157 w 1042440"/>
                  <a:gd name="connsiteY60" fmla="*/ 910597 h 927053"/>
                  <a:gd name="connsiteX61" fmla="*/ 397701 w 1042440"/>
                  <a:gd name="connsiteY61" fmla="*/ 894140 h 927053"/>
                  <a:gd name="connsiteX62" fmla="*/ 351074 w 1042440"/>
                  <a:gd name="connsiteY62" fmla="*/ 894140 h 927053"/>
                  <a:gd name="connsiteX63" fmla="*/ 351074 w 1042440"/>
                  <a:gd name="connsiteY63" fmla="*/ 748774 h 927053"/>
                  <a:gd name="connsiteX64" fmla="*/ 976425 w 1042440"/>
                  <a:gd name="connsiteY64" fmla="*/ 748774 h 927053"/>
                  <a:gd name="connsiteX65" fmla="*/ 1042252 w 1042440"/>
                  <a:gd name="connsiteY65" fmla="*/ 682948 h 927053"/>
                  <a:gd name="connsiteX66" fmla="*/ 1042252 w 1042440"/>
                  <a:gd name="connsiteY66" fmla="*/ 128910 h 927053"/>
                  <a:gd name="connsiteX67" fmla="*/ 979168 w 1042440"/>
                  <a:gd name="connsiteY67" fmla="*/ 60341 h 927053"/>
                  <a:gd name="connsiteX68" fmla="*/ 979168 w 1042440"/>
                  <a:gd name="connsiteY68" fmla="*/ 60341 h 927053"/>
                  <a:gd name="connsiteX69" fmla="*/ 831058 w 1042440"/>
                  <a:gd name="connsiteY69" fmla="*/ 30170 h 927053"/>
                  <a:gd name="connsiteX70" fmla="*/ 899627 w 1042440"/>
                  <a:gd name="connsiteY70" fmla="*/ 30170 h 927053"/>
                  <a:gd name="connsiteX71" fmla="*/ 899627 w 1042440"/>
                  <a:gd name="connsiteY71" fmla="*/ 57598 h 927053"/>
                  <a:gd name="connsiteX72" fmla="*/ 831058 w 1042440"/>
                  <a:gd name="connsiteY72" fmla="*/ 57598 h 927053"/>
                  <a:gd name="connsiteX73" fmla="*/ 831058 w 1042440"/>
                  <a:gd name="connsiteY73" fmla="*/ 30170 h 927053"/>
                  <a:gd name="connsiteX74" fmla="*/ 145366 w 1042440"/>
                  <a:gd name="connsiteY74" fmla="*/ 30170 h 927053"/>
                  <a:gd name="connsiteX75" fmla="*/ 213936 w 1042440"/>
                  <a:gd name="connsiteY75" fmla="*/ 30170 h 927053"/>
                  <a:gd name="connsiteX76" fmla="*/ 213936 w 1042440"/>
                  <a:gd name="connsiteY76" fmla="*/ 57598 h 927053"/>
                  <a:gd name="connsiteX77" fmla="*/ 145366 w 1042440"/>
                  <a:gd name="connsiteY77" fmla="*/ 57598 h 927053"/>
                  <a:gd name="connsiteX78" fmla="*/ 145366 w 1042440"/>
                  <a:gd name="connsiteY78" fmla="*/ 30170 h 927053"/>
                  <a:gd name="connsiteX79" fmla="*/ 696662 w 1042440"/>
                  <a:gd name="connsiteY79" fmla="*/ 383987 h 927053"/>
                  <a:gd name="connsiteX80" fmla="*/ 691178 w 1042440"/>
                  <a:gd name="connsiteY80" fmla="*/ 460784 h 927053"/>
                  <a:gd name="connsiteX81" fmla="*/ 655520 w 1042440"/>
                  <a:gd name="connsiteY81" fmla="*/ 425129 h 927053"/>
                  <a:gd name="connsiteX82" fmla="*/ 696662 w 1042440"/>
                  <a:gd name="connsiteY82" fmla="*/ 383987 h 927053"/>
                  <a:gd name="connsiteX83" fmla="*/ 765231 w 1042440"/>
                  <a:gd name="connsiteY83" fmla="*/ 710376 h 927053"/>
                  <a:gd name="connsiteX84" fmla="*/ 765231 w 1042440"/>
                  <a:gd name="connsiteY84" fmla="*/ 663748 h 927053"/>
                  <a:gd name="connsiteX85" fmla="*/ 910599 w 1042440"/>
                  <a:gd name="connsiteY85" fmla="*/ 663748 h 927053"/>
                  <a:gd name="connsiteX86" fmla="*/ 910599 w 1042440"/>
                  <a:gd name="connsiteY86" fmla="*/ 710376 h 927053"/>
                  <a:gd name="connsiteX87" fmla="*/ 765231 w 1042440"/>
                  <a:gd name="connsiteY87" fmla="*/ 710376 h 92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042440" h="927053">
                    <a:moveTo>
                      <a:pt x="979168" y="60341"/>
                    </a:moveTo>
                    <a:lnTo>
                      <a:pt x="932541" y="60341"/>
                    </a:lnTo>
                    <a:lnTo>
                      <a:pt x="932541" y="16456"/>
                    </a:lnTo>
                    <a:cubicBezTo>
                      <a:pt x="932541" y="8228"/>
                      <a:pt x="924313" y="0"/>
                      <a:pt x="916083" y="0"/>
                    </a:cubicBezTo>
                    <a:lnTo>
                      <a:pt x="814602" y="0"/>
                    </a:lnTo>
                    <a:cubicBezTo>
                      <a:pt x="806373" y="0"/>
                      <a:pt x="798145" y="8228"/>
                      <a:pt x="798145" y="16456"/>
                    </a:cubicBezTo>
                    <a:lnTo>
                      <a:pt x="798145" y="60341"/>
                    </a:lnTo>
                    <a:lnTo>
                      <a:pt x="246849" y="60341"/>
                    </a:lnTo>
                    <a:lnTo>
                      <a:pt x="246849" y="16456"/>
                    </a:lnTo>
                    <a:cubicBezTo>
                      <a:pt x="246849" y="8228"/>
                      <a:pt x="238621" y="0"/>
                      <a:pt x="230391" y="0"/>
                    </a:cubicBezTo>
                    <a:lnTo>
                      <a:pt x="128910" y="0"/>
                    </a:lnTo>
                    <a:cubicBezTo>
                      <a:pt x="120681" y="0"/>
                      <a:pt x="112453" y="8228"/>
                      <a:pt x="112453" y="16456"/>
                    </a:cubicBezTo>
                    <a:lnTo>
                      <a:pt x="112453" y="60341"/>
                    </a:lnTo>
                    <a:lnTo>
                      <a:pt x="74055" y="60341"/>
                    </a:lnTo>
                    <a:cubicBezTo>
                      <a:pt x="32914" y="60341"/>
                      <a:pt x="0" y="93254"/>
                      <a:pt x="0" y="134396"/>
                    </a:cubicBezTo>
                    <a:lnTo>
                      <a:pt x="0" y="540324"/>
                    </a:lnTo>
                    <a:cubicBezTo>
                      <a:pt x="0" y="548553"/>
                      <a:pt x="8228" y="556781"/>
                      <a:pt x="16456" y="556781"/>
                    </a:cubicBezTo>
                    <a:cubicBezTo>
                      <a:pt x="24684" y="556781"/>
                      <a:pt x="32914" y="548553"/>
                      <a:pt x="32914" y="540324"/>
                    </a:cubicBezTo>
                    <a:lnTo>
                      <a:pt x="32914" y="134396"/>
                    </a:lnTo>
                    <a:cubicBezTo>
                      <a:pt x="32914" y="112453"/>
                      <a:pt x="52112" y="93254"/>
                      <a:pt x="74055" y="93254"/>
                    </a:cubicBezTo>
                    <a:lnTo>
                      <a:pt x="981910" y="93254"/>
                    </a:lnTo>
                    <a:cubicBezTo>
                      <a:pt x="1001110" y="93254"/>
                      <a:pt x="1014824" y="106968"/>
                      <a:pt x="1014824" y="126167"/>
                    </a:cubicBezTo>
                    <a:lnTo>
                      <a:pt x="1014824" y="680205"/>
                    </a:lnTo>
                    <a:cubicBezTo>
                      <a:pt x="1014824" y="699405"/>
                      <a:pt x="1001110" y="713119"/>
                      <a:pt x="981910" y="713119"/>
                    </a:cubicBezTo>
                    <a:lnTo>
                      <a:pt x="946255" y="713119"/>
                    </a:lnTo>
                    <a:lnTo>
                      <a:pt x="946255" y="650035"/>
                    </a:lnTo>
                    <a:cubicBezTo>
                      <a:pt x="946255" y="641807"/>
                      <a:pt x="938027" y="633578"/>
                      <a:pt x="929797" y="633578"/>
                    </a:cubicBezTo>
                    <a:lnTo>
                      <a:pt x="748775" y="633578"/>
                    </a:lnTo>
                    <a:cubicBezTo>
                      <a:pt x="740547" y="633578"/>
                      <a:pt x="732319" y="641807"/>
                      <a:pt x="732319" y="650035"/>
                    </a:cubicBezTo>
                    <a:lnTo>
                      <a:pt x="732319" y="713119"/>
                    </a:lnTo>
                    <a:lnTo>
                      <a:pt x="463527" y="713119"/>
                    </a:lnTo>
                    <a:lnTo>
                      <a:pt x="526612" y="696662"/>
                    </a:lnTo>
                    <a:cubicBezTo>
                      <a:pt x="559524" y="688433"/>
                      <a:pt x="586951" y="669234"/>
                      <a:pt x="608895" y="641807"/>
                    </a:cubicBezTo>
                    <a:lnTo>
                      <a:pt x="715862" y="510154"/>
                    </a:lnTo>
                    <a:cubicBezTo>
                      <a:pt x="718605" y="507411"/>
                      <a:pt x="718605" y="504669"/>
                      <a:pt x="718605" y="501926"/>
                    </a:cubicBezTo>
                    <a:lnTo>
                      <a:pt x="726833" y="375758"/>
                    </a:lnTo>
                    <a:cubicBezTo>
                      <a:pt x="726833" y="364787"/>
                      <a:pt x="721348" y="351074"/>
                      <a:pt x="707634" y="345588"/>
                    </a:cubicBezTo>
                    <a:cubicBezTo>
                      <a:pt x="713120" y="342846"/>
                      <a:pt x="715862" y="337360"/>
                      <a:pt x="715862" y="331874"/>
                    </a:cubicBezTo>
                    <a:cubicBezTo>
                      <a:pt x="715862" y="323646"/>
                      <a:pt x="707634" y="315418"/>
                      <a:pt x="699406" y="315418"/>
                    </a:cubicBezTo>
                    <a:lnTo>
                      <a:pt x="625351" y="315418"/>
                    </a:lnTo>
                    <a:cubicBezTo>
                      <a:pt x="617123" y="315418"/>
                      <a:pt x="608895" y="323646"/>
                      <a:pt x="608895" y="331874"/>
                    </a:cubicBezTo>
                    <a:cubicBezTo>
                      <a:pt x="608895" y="340103"/>
                      <a:pt x="617123" y="348331"/>
                      <a:pt x="625351" y="348331"/>
                    </a:cubicBezTo>
                    <a:lnTo>
                      <a:pt x="680206" y="348331"/>
                    </a:lnTo>
                    <a:cubicBezTo>
                      <a:pt x="677464" y="348331"/>
                      <a:pt x="677464" y="351074"/>
                      <a:pt x="674720" y="353817"/>
                    </a:cubicBezTo>
                    <a:lnTo>
                      <a:pt x="614379" y="414157"/>
                    </a:lnTo>
                    <a:cubicBezTo>
                      <a:pt x="603409" y="425129"/>
                      <a:pt x="592437" y="441584"/>
                      <a:pt x="581467" y="455298"/>
                    </a:cubicBezTo>
                    <a:cubicBezTo>
                      <a:pt x="575981" y="463527"/>
                      <a:pt x="575981" y="471755"/>
                      <a:pt x="584209" y="479984"/>
                    </a:cubicBezTo>
                    <a:cubicBezTo>
                      <a:pt x="592437" y="485469"/>
                      <a:pt x="600665" y="485469"/>
                      <a:pt x="608895" y="477241"/>
                    </a:cubicBezTo>
                    <a:lnTo>
                      <a:pt x="628093" y="452556"/>
                    </a:lnTo>
                    <a:lnTo>
                      <a:pt x="677464" y="501926"/>
                    </a:lnTo>
                    <a:lnTo>
                      <a:pt x="578723" y="619864"/>
                    </a:lnTo>
                    <a:cubicBezTo>
                      <a:pt x="562267" y="641807"/>
                      <a:pt x="537582" y="655520"/>
                      <a:pt x="512898" y="663748"/>
                    </a:cubicBezTo>
                    <a:lnTo>
                      <a:pt x="249591" y="740546"/>
                    </a:lnTo>
                    <a:cubicBezTo>
                      <a:pt x="230391" y="746031"/>
                      <a:pt x="238621" y="778945"/>
                      <a:pt x="260563" y="773459"/>
                    </a:cubicBezTo>
                    <a:lnTo>
                      <a:pt x="318160" y="754260"/>
                    </a:lnTo>
                    <a:lnTo>
                      <a:pt x="318160" y="894140"/>
                    </a:lnTo>
                    <a:lnTo>
                      <a:pt x="296219" y="894140"/>
                    </a:lnTo>
                    <a:cubicBezTo>
                      <a:pt x="287991" y="894140"/>
                      <a:pt x="279763" y="902369"/>
                      <a:pt x="279763" y="910597"/>
                    </a:cubicBezTo>
                    <a:cubicBezTo>
                      <a:pt x="279763" y="918826"/>
                      <a:pt x="287991" y="927054"/>
                      <a:pt x="296219" y="927054"/>
                    </a:cubicBezTo>
                    <a:lnTo>
                      <a:pt x="397701" y="927054"/>
                    </a:lnTo>
                    <a:cubicBezTo>
                      <a:pt x="405929" y="927054"/>
                      <a:pt x="414157" y="918826"/>
                      <a:pt x="414157" y="910597"/>
                    </a:cubicBezTo>
                    <a:cubicBezTo>
                      <a:pt x="414157" y="902369"/>
                      <a:pt x="405929" y="894140"/>
                      <a:pt x="397701" y="894140"/>
                    </a:cubicBezTo>
                    <a:lnTo>
                      <a:pt x="351074" y="894140"/>
                    </a:lnTo>
                    <a:lnTo>
                      <a:pt x="351074" y="748774"/>
                    </a:lnTo>
                    <a:lnTo>
                      <a:pt x="976425" y="748774"/>
                    </a:lnTo>
                    <a:cubicBezTo>
                      <a:pt x="1012080" y="748774"/>
                      <a:pt x="1042252" y="718604"/>
                      <a:pt x="1042252" y="682948"/>
                    </a:cubicBezTo>
                    <a:lnTo>
                      <a:pt x="1042252" y="128910"/>
                    </a:lnTo>
                    <a:cubicBezTo>
                      <a:pt x="1044994" y="87768"/>
                      <a:pt x="1017566" y="60341"/>
                      <a:pt x="979168" y="60341"/>
                    </a:cubicBezTo>
                    <a:lnTo>
                      <a:pt x="979168" y="60341"/>
                    </a:lnTo>
                    <a:close/>
                    <a:moveTo>
                      <a:pt x="831058" y="30170"/>
                    </a:moveTo>
                    <a:lnTo>
                      <a:pt x="899627" y="30170"/>
                    </a:lnTo>
                    <a:lnTo>
                      <a:pt x="899627" y="57598"/>
                    </a:lnTo>
                    <a:lnTo>
                      <a:pt x="831058" y="57598"/>
                    </a:lnTo>
                    <a:lnTo>
                      <a:pt x="831058" y="30170"/>
                    </a:lnTo>
                    <a:close/>
                    <a:moveTo>
                      <a:pt x="145366" y="30170"/>
                    </a:moveTo>
                    <a:lnTo>
                      <a:pt x="213936" y="30170"/>
                    </a:lnTo>
                    <a:lnTo>
                      <a:pt x="213936" y="57598"/>
                    </a:lnTo>
                    <a:lnTo>
                      <a:pt x="145366" y="57598"/>
                    </a:lnTo>
                    <a:lnTo>
                      <a:pt x="145366" y="30170"/>
                    </a:lnTo>
                    <a:close/>
                    <a:moveTo>
                      <a:pt x="696662" y="383987"/>
                    </a:moveTo>
                    <a:lnTo>
                      <a:pt x="691178" y="460784"/>
                    </a:lnTo>
                    <a:lnTo>
                      <a:pt x="655520" y="425129"/>
                    </a:lnTo>
                    <a:lnTo>
                      <a:pt x="696662" y="383987"/>
                    </a:lnTo>
                    <a:close/>
                    <a:moveTo>
                      <a:pt x="765231" y="710376"/>
                    </a:moveTo>
                    <a:lnTo>
                      <a:pt x="765231" y="663748"/>
                    </a:lnTo>
                    <a:lnTo>
                      <a:pt x="910599" y="663748"/>
                    </a:lnTo>
                    <a:lnTo>
                      <a:pt x="910599" y="710376"/>
                    </a:lnTo>
                    <a:lnTo>
                      <a:pt x="765231" y="710376"/>
                    </a:lnTo>
                    <a:close/>
                  </a:path>
                </a:pathLst>
              </a:custGeom>
              <a:grpFill/>
              <a:ln w="27426" cap="flat">
                <a:noFill/>
                <a:prstDash val="solid"/>
                <a:miter/>
              </a:ln>
            </p:spPr>
            <p:txBody>
              <a:bodyPr rtlCol="0" anchor="ctr"/>
              <a:lstStyle/>
              <a:p>
                <a:endParaRPr lang="en-US"/>
              </a:p>
            </p:txBody>
          </p:sp>
          <p:sp>
            <p:nvSpPr>
              <p:cNvPr id="21" name="Freeform 1098">
                <a:extLst>
                  <a:ext uri="{FF2B5EF4-FFF2-40B4-BE49-F238E27FC236}">
                    <a16:creationId xmlns:a16="http://schemas.microsoft.com/office/drawing/2014/main" id="{20540DCB-0EA2-5FF8-5F0C-66C2B3A99407}"/>
                  </a:ext>
                </a:extLst>
              </p:cNvPr>
              <p:cNvSpPr/>
              <p:nvPr/>
            </p:nvSpPr>
            <p:spPr>
              <a:xfrm>
                <a:off x="4588722" y="5715398"/>
                <a:ext cx="662087" cy="663747"/>
              </a:xfrm>
              <a:custGeom>
                <a:avLst/>
                <a:gdLst>
                  <a:gd name="connsiteX0" fmla="*/ 312676 w 662087"/>
                  <a:gd name="connsiteY0" fmla="*/ 630835 h 663747"/>
                  <a:gd name="connsiteX1" fmla="*/ 98741 w 662087"/>
                  <a:gd name="connsiteY1" fmla="*/ 630835 h 663747"/>
                  <a:gd name="connsiteX2" fmla="*/ 98741 w 662087"/>
                  <a:gd name="connsiteY2" fmla="*/ 543067 h 663747"/>
                  <a:gd name="connsiteX3" fmla="*/ 137138 w 662087"/>
                  <a:gd name="connsiteY3" fmla="*/ 378501 h 663747"/>
                  <a:gd name="connsiteX4" fmla="*/ 211193 w 662087"/>
                  <a:gd name="connsiteY4" fmla="*/ 331874 h 663747"/>
                  <a:gd name="connsiteX5" fmla="*/ 493698 w 662087"/>
                  <a:gd name="connsiteY5" fmla="*/ 331874 h 663747"/>
                  <a:gd name="connsiteX6" fmla="*/ 655522 w 662087"/>
                  <a:gd name="connsiteY6" fmla="*/ 274276 h 663747"/>
                  <a:gd name="connsiteX7" fmla="*/ 658264 w 662087"/>
                  <a:gd name="connsiteY7" fmla="*/ 249591 h 663747"/>
                  <a:gd name="connsiteX8" fmla="*/ 633580 w 662087"/>
                  <a:gd name="connsiteY8" fmla="*/ 246849 h 663747"/>
                  <a:gd name="connsiteX9" fmla="*/ 493698 w 662087"/>
                  <a:gd name="connsiteY9" fmla="*/ 298961 h 663747"/>
                  <a:gd name="connsiteX10" fmla="*/ 373017 w 662087"/>
                  <a:gd name="connsiteY10" fmla="*/ 298961 h 663747"/>
                  <a:gd name="connsiteX11" fmla="*/ 403187 w 662087"/>
                  <a:gd name="connsiteY11" fmla="*/ 224906 h 663747"/>
                  <a:gd name="connsiteX12" fmla="*/ 403187 w 662087"/>
                  <a:gd name="connsiteY12" fmla="*/ 164566 h 663747"/>
                  <a:gd name="connsiteX13" fmla="*/ 479984 w 662087"/>
                  <a:gd name="connsiteY13" fmla="*/ 82283 h 663747"/>
                  <a:gd name="connsiteX14" fmla="*/ 397701 w 662087"/>
                  <a:gd name="connsiteY14" fmla="*/ 0 h 663747"/>
                  <a:gd name="connsiteX15" fmla="*/ 323646 w 662087"/>
                  <a:gd name="connsiteY15" fmla="*/ 27428 h 663747"/>
                  <a:gd name="connsiteX16" fmla="*/ 285248 w 662087"/>
                  <a:gd name="connsiteY16" fmla="*/ 43884 h 663747"/>
                  <a:gd name="connsiteX17" fmla="*/ 238621 w 662087"/>
                  <a:gd name="connsiteY17" fmla="*/ 43884 h 663747"/>
                  <a:gd name="connsiteX18" fmla="*/ 170052 w 662087"/>
                  <a:gd name="connsiteY18" fmla="*/ 112453 h 663747"/>
                  <a:gd name="connsiteX19" fmla="*/ 170052 w 662087"/>
                  <a:gd name="connsiteY19" fmla="*/ 238620 h 663747"/>
                  <a:gd name="connsiteX20" fmla="*/ 181024 w 662087"/>
                  <a:gd name="connsiteY20" fmla="*/ 277018 h 663747"/>
                  <a:gd name="connsiteX21" fmla="*/ 194737 w 662087"/>
                  <a:gd name="connsiteY21" fmla="*/ 290732 h 663747"/>
                  <a:gd name="connsiteX22" fmla="*/ 213936 w 662087"/>
                  <a:gd name="connsiteY22" fmla="*/ 301704 h 663747"/>
                  <a:gd name="connsiteX23" fmla="*/ 106969 w 662087"/>
                  <a:gd name="connsiteY23" fmla="*/ 364787 h 663747"/>
                  <a:gd name="connsiteX24" fmla="*/ 65827 w 662087"/>
                  <a:gd name="connsiteY24" fmla="*/ 543067 h 663747"/>
                  <a:gd name="connsiteX25" fmla="*/ 65827 w 662087"/>
                  <a:gd name="connsiteY25" fmla="*/ 630835 h 663747"/>
                  <a:gd name="connsiteX26" fmla="*/ 16458 w 662087"/>
                  <a:gd name="connsiteY26" fmla="*/ 630835 h 663747"/>
                  <a:gd name="connsiteX27" fmla="*/ 0 w 662087"/>
                  <a:gd name="connsiteY27" fmla="*/ 647291 h 663747"/>
                  <a:gd name="connsiteX28" fmla="*/ 16458 w 662087"/>
                  <a:gd name="connsiteY28" fmla="*/ 663748 h 663747"/>
                  <a:gd name="connsiteX29" fmla="*/ 315418 w 662087"/>
                  <a:gd name="connsiteY29" fmla="*/ 663748 h 663747"/>
                  <a:gd name="connsiteX30" fmla="*/ 331876 w 662087"/>
                  <a:gd name="connsiteY30" fmla="*/ 647291 h 663747"/>
                  <a:gd name="connsiteX31" fmla="*/ 312676 w 662087"/>
                  <a:gd name="connsiteY31" fmla="*/ 630835 h 663747"/>
                  <a:gd name="connsiteX32" fmla="*/ 312676 w 662087"/>
                  <a:gd name="connsiteY32" fmla="*/ 630835 h 663747"/>
                  <a:gd name="connsiteX33" fmla="*/ 285248 w 662087"/>
                  <a:gd name="connsiteY33" fmla="*/ 298961 h 663747"/>
                  <a:gd name="connsiteX34" fmla="*/ 257821 w 662087"/>
                  <a:gd name="connsiteY34" fmla="*/ 293475 h 663747"/>
                  <a:gd name="connsiteX35" fmla="*/ 268791 w 662087"/>
                  <a:gd name="connsiteY35" fmla="*/ 285247 h 663747"/>
                  <a:gd name="connsiteX36" fmla="*/ 290734 w 662087"/>
                  <a:gd name="connsiteY36" fmla="*/ 238620 h 663747"/>
                  <a:gd name="connsiteX37" fmla="*/ 290734 w 662087"/>
                  <a:gd name="connsiteY37" fmla="*/ 164566 h 663747"/>
                  <a:gd name="connsiteX38" fmla="*/ 364788 w 662087"/>
                  <a:gd name="connsiteY38" fmla="*/ 164566 h 663747"/>
                  <a:gd name="connsiteX39" fmla="*/ 364788 w 662087"/>
                  <a:gd name="connsiteY39" fmla="*/ 224906 h 663747"/>
                  <a:gd name="connsiteX40" fmla="*/ 290734 w 662087"/>
                  <a:gd name="connsiteY40" fmla="*/ 298961 h 663747"/>
                  <a:gd name="connsiteX41" fmla="*/ 285248 w 662087"/>
                  <a:gd name="connsiteY41" fmla="*/ 298961 h 663747"/>
                  <a:gd name="connsiteX42" fmla="*/ 200222 w 662087"/>
                  <a:gd name="connsiteY42" fmla="*/ 235877 h 663747"/>
                  <a:gd name="connsiteX43" fmla="*/ 200222 w 662087"/>
                  <a:gd name="connsiteY43" fmla="*/ 109710 h 663747"/>
                  <a:gd name="connsiteX44" fmla="*/ 235879 w 662087"/>
                  <a:gd name="connsiteY44" fmla="*/ 74054 h 663747"/>
                  <a:gd name="connsiteX45" fmla="*/ 282505 w 662087"/>
                  <a:gd name="connsiteY45" fmla="*/ 74054 h 663747"/>
                  <a:gd name="connsiteX46" fmla="*/ 345590 w 662087"/>
                  <a:gd name="connsiteY46" fmla="*/ 46626 h 663747"/>
                  <a:gd name="connsiteX47" fmla="*/ 394959 w 662087"/>
                  <a:gd name="connsiteY47" fmla="*/ 30170 h 663747"/>
                  <a:gd name="connsiteX48" fmla="*/ 444329 w 662087"/>
                  <a:gd name="connsiteY48" fmla="*/ 79540 h 663747"/>
                  <a:gd name="connsiteX49" fmla="*/ 394959 w 662087"/>
                  <a:gd name="connsiteY49" fmla="*/ 128909 h 663747"/>
                  <a:gd name="connsiteX50" fmla="*/ 277021 w 662087"/>
                  <a:gd name="connsiteY50" fmla="*/ 128909 h 663747"/>
                  <a:gd name="connsiteX51" fmla="*/ 260563 w 662087"/>
                  <a:gd name="connsiteY51" fmla="*/ 145366 h 663747"/>
                  <a:gd name="connsiteX52" fmla="*/ 260563 w 662087"/>
                  <a:gd name="connsiteY52" fmla="*/ 235877 h 663747"/>
                  <a:gd name="connsiteX53" fmla="*/ 224907 w 662087"/>
                  <a:gd name="connsiteY53" fmla="*/ 263305 h 663747"/>
                  <a:gd name="connsiteX54" fmla="*/ 200222 w 662087"/>
                  <a:gd name="connsiteY54" fmla="*/ 235877 h 663747"/>
                  <a:gd name="connsiteX55" fmla="*/ 200222 w 662087"/>
                  <a:gd name="connsiteY55" fmla="*/ 235877 h 66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62087" h="663747">
                    <a:moveTo>
                      <a:pt x="312676" y="630835"/>
                    </a:moveTo>
                    <a:lnTo>
                      <a:pt x="98741" y="630835"/>
                    </a:lnTo>
                    <a:lnTo>
                      <a:pt x="98741" y="543067"/>
                    </a:lnTo>
                    <a:cubicBezTo>
                      <a:pt x="98741" y="485468"/>
                      <a:pt x="112454" y="430613"/>
                      <a:pt x="137138" y="378501"/>
                    </a:cubicBezTo>
                    <a:cubicBezTo>
                      <a:pt x="150852" y="351073"/>
                      <a:pt x="178280" y="331874"/>
                      <a:pt x="211193" y="331874"/>
                    </a:cubicBezTo>
                    <a:lnTo>
                      <a:pt x="493698" y="331874"/>
                    </a:lnTo>
                    <a:cubicBezTo>
                      <a:pt x="551297" y="331874"/>
                      <a:pt x="608895" y="309932"/>
                      <a:pt x="655522" y="274276"/>
                    </a:cubicBezTo>
                    <a:cubicBezTo>
                      <a:pt x="663750" y="268790"/>
                      <a:pt x="663750" y="257819"/>
                      <a:pt x="658264" y="249591"/>
                    </a:cubicBezTo>
                    <a:cubicBezTo>
                      <a:pt x="652778" y="241363"/>
                      <a:pt x="641808" y="241363"/>
                      <a:pt x="633580" y="246849"/>
                    </a:cubicBezTo>
                    <a:cubicBezTo>
                      <a:pt x="595181" y="279761"/>
                      <a:pt x="545811" y="298961"/>
                      <a:pt x="493698" y="298961"/>
                    </a:cubicBezTo>
                    <a:lnTo>
                      <a:pt x="373017" y="298961"/>
                    </a:lnTo>
                    <a:cubicBezTo>
                      <a:pt x="392215" y="279761"/>
                      <a:pt x="403187" y="252334"/>
                      <a:pt x="403187" y="224906"/>
                    </a:cubicBezTo>
                    <a:lnTo>
                      <a:pt x="403187" y="164566"/>
                    </a:lnTo>
                    <a:cubicBezTo>
                      <a:pt x="447071" y="161823"/>
                      <a:pt x="479984" y="126166"/>
                      <a:pt x="479984" y="82283"/>
                    </a:cubicBezTo>
                    <a:cubicBezTo>
                      <a:pt x="479984" y="35656"/>
                      <a:pt x="441587" y="0"/>
                      <a:pt x="397701" y="0"/>
                    </a:cubicBezTo>
                    <a:cubicBezTo>
                      <a:pt x="370274" y="0"/>
                      <a:pt x="342846" y="5485"/>
                      <a:pt x="323646" y="27428"/>
                    </a:cubicBezTo>
                    <a:cubicBezTo>
                      <a:pt x="315418" y="38399"/>
                      <a:pt x="301704" y="43884"/>
                      <a:pt x="285248" y="43884"/>
                    </a:cubicBezTo>
                    <a:lnTo>
                      <a:pt x="238621" y="43884"/>
                    </a:lnTo>
                    <a:cubicBezTo>
                      <a:pt x="200222" y="43884"/>
                      <a:pt x="170052" y="74054"/>
                      <a:pt x="170052" y="112453"/>
                    </a:cubicBezTo>
                    <a:lnTo>
                      <a:pt x="170052" y="238620"/>
                    </a:lnTo>
                    <a:cubicBezTo>
                      <a:pt x="170052" y="252334"/>
                      <a:pt x="172794" y="266047"/>
                      <a:pt x="181024" y="277018"/>
                    </a:cubicBezTo>
                    <a:cubicBezTo>
                      <a:pt x="183766" y="282504"/>
                      <a:pt x="189252" y="287990"/>
                      <a:pt x="194737" y="290732"/>
                    </a:cubicBezTo>
                    <a:cubicBezTo>
                      <a:pt x="200222" y="293475"/>
                      <a:pt x="208451" y="296218"/>
                      <a:pt x="213936" y="301704"/>
                    </a:cubicBezTo>
                    <a:cubicBezTo>
                      <a:pt x="170052" y="301704"/>
                      <a:pt x="126168" y="326389"/>
                      <a:pt x="106969" y="364787"/>
                    </a:cubicBezTo>
                    <a:cubicBezTo>
                      <a:pt x="79541" y="419642"/>
                      <a:pt x="65827" y="482725"/>
                      <a:pt x="65827" y="543067"/>
                    </a:cubicBezTo>
                    <a:lnTo>
                      <a:pt x="65827" y="630835"/>
                    </a:lnTo>
                    <a:lnTo>
                      <a:pt x="16458" y="630835"/>
                    </a:lnTo>
                    <a:cubicBezTo>
                      <a:pt x="8228" y="630835"/>
                      <a:pt x="0" y="639063"/>
                      <a:pt x="0" y="647291"/>
                    </a:cubicBezTo>
                    <a:cubicBezTo>
                      <a:pt x="0" y="655520"/>
                      <a:pt x="8228" y="663748"/>
                      <a:pt x="16458" y="663748"/>
                    </a:cubicBezTo>
                    <a:lnTo>
                      <a:pt x="315418" y="663748"/>
                    </a:lnTo>
                    <a:cubicBezTo>
                      <a:pt x="323646" y="663748"/>
                      <a:pt x="331876" y="655520"/>
                      <a:pt x="331876" y="647291"/>
                    </a:cubicBezTo>
                    <a:cubicBezTo>
                      <a:pt x="331876" y="639063"/>
                      <a:pt x="320904" y="630835"/>
                      <a:pt x="312676" y="630835"/>
                    </a:cubicBezTo>
                    <a:lnTo>
                      <a:pt x="312676" y="630835"/>
                    </a:lnTo>
                    <a:close/>
                    <a:moveTo>
                      <a:pt x="285248" y="298961"/>
                    </a:moveTo>
                    <a:cubicBezTo>
                      <a:pt x="277021" y="298961"/>
                      <a:pt x="266049" y="296218"/>
                      <a:pt x="257821" y="293475"/>
                    </a:cubicBezTo>
                    <a:cubicBezTo>
                      <a:pt x="260563" y="290732"/>
                      <a:pt x="266049" y="287990"/>
                      <a:pt x="268791" y="285247"/>
                    </a:cubicBezTo>
                    <a:cubicBezTo>
                      <a:pt x="282505" y="274276"/>
                      <a:pt x="290734" y="257819"/>
                      <a:pt x="290734" y="238620"/>
                    </a:cubicBezTo>
                    <a:lnTo>
                      <a:pt x="290734" y="164566"/>
                    </a:lnTo>
                    <a:lnTo>
                      <a:pt x="364788" y="164566"/>
                    </a:lnTo>
                    <a:lnTo>
                      <a:pt x="364788" y="224906"/>
                    </a:lnTo>
                    <a:cubicBezTo>
                      <a:pt x="364788" y="266047"/>
                      <a:pt x="331876" y="298961"/>
                      <a:pt x="290734" y="298961"/>
                    </a:cubicBezTo>
                    <a:cubicBezTo>
                      <a:pt x="287991" y="298961"/>
                      <a:pt x="287991" y="298961"/>
                      <a:pt x="285248" y="298961"/>
                    </a:cubicBezTo>
                    <a:close/>
                    <a:moveTo>
                      <a:pt x="200222" y="235877"/>
                    </a:moveTo>
                    <a:lnTo>
                      <a:pt x="200222" y="109710"/>
                    </a:lnTo>
                    <a:cubicBezTo>
                      <a:pt x="200222" y="90511"/>
                      <a:pt x="216679" y="74054"/>
                      <a:pt x="235879" y="74054"/>
                    </a:cubicBezTo>
                    <a:lnTo>
                      <a:pt x="282505" y="74054"/>
                    </a:lnTo>
                    <a:cubicBezTo>
                      <a:pt x="307190" y="74054"/>
                      <a:pt x="329132" y="63083"/>
                      <a:pt x="345590" y="46626"/>
                    </a:cubicBezTo>
                    <a:cubicBezTo>
                      <a:pt x="359304" y="32913"/>
                      <a:pt x="375759" y="30170"/>
                      <a:pt x="394959" y="30170"/>
                    </a:cubicBezTo>
                    <a:cubicBezTo>
                      <a:pt x="422387" y="30170"/>
                      <a:pt x="444329" y="52112"/>
                      <a:pt x="444329" y="79540"/>
                    </a:cubicBezTo>
                    <a:cubicBezTo>
                      <a:pt x="444329" y="106968"/>
                      <a:pt x="422387" y="128909"/>
                      <a:pt x="394959" y="128909"/>
                    </a:cubicBezTo>
                    <a:lnTo>
                      <a:pt x="277021" y="128909"/>
                    </a:lnTo>
                    <a:cubicBezTo>
                      <a:pt x="268791" y="128909"/>
                      <a:pt x="260563" y="137138"/>
                      <a:pt x="260563" y="145366"/>
                    </a:cubicBezTo>
                    <a:lnTo>
                      <a:pt x="260563" y="235877"/>
                    </a:lnTo>
                    <a:cubicBezTo>
                      <a:pt x="260563" y="255077"/>
                      <a:pt x="244107" y="268790"/>
                      <a:pt x="224907" y="263305"/>
                    </a:cubicBezTo>
                    <a:cubicBezTo>
                      <a:pt x="208451" y="260562"/>
                      <a:pt x="200222" y="249591"/>
                      <a:pt x="200222" y="235877"/>
                    </a:cubicBezTo>
                    <a:lnTo>
                      <a:pt x="200222" y="235877"/>
                    </a:lnTo>
                    <a:close/>
                  </a:path>
                </a:pathLst>
              </a:custGeom>
              <a:grpFill/>
              <a:ln w="27426" cap="flat">
                <a:noFill/>
                <a:prstDash val="solid"/>
                <a:miter/>
              </a:ln>
            </p:spPr>
            <p:txBody>
              <a:bodyPr rtlCol="0" anchor="ctr"/>
              <a:lstStyle/>
              <a:p>
                <a:endParaRPr lang="en-US"/>
              </a:p>
            </p:txBody>
          </p:sp>
          <p:sp>
            <p:nvSpPr>
              <p:cNvPr id="22" name="Freeform 1099">
                <a:extLst>
                  <a:ext uri="{FF2B5EF4-FFF2-40B4-BE49-F238E27FC236}">
                    <a16:creationId xmlns:a16="http://schemas.microsoft.com/office/drawing/2014/main" id="{BFB0FB45-9F76-D636-ECCF-DBA6CAEBFD42}"/>
                  </a:ext>
                </a:extLst>
              </p:cNvPr>
              <p:cNvSpPr/>
              <p:nvPr/>
            </p:nvSpPr>
            <p:spPr>
              <a:xfrm>
                <a:off x="5142762" y="5597459"/>
                <a:ext cx="123424" cy="93253"/>
              </a:xfrm>
              <a:custGeom>
                <a:avLst/>
                <a:gdLst>
                  <a:gd name="connsiteX0" fmla="*/ 16456 w 123424"/>
                  <a:gd name="connsiteY0" fmla="*/ 93254 h 93253"/>
                  <a:gd name="connsiteX1" fmla="*/ 106969 w 123424"/>
                  <a:gd name="connsiteY1" fmla="*/ 93254 h 93253"/>
                  <a:gd name="connsiteX2" fmla="*/ 123425 w 123424"/>
                  <a:gd name="connsiteY2" fmla="*/ 76797 h 93253"/>
                  <a:gd name="connsiteX3" fmla="*/ 123425 w 123424"/>
                  <a:gd name="connsiteY3" fmla="*/ 16457 h 93253"/>
                  <a:gd name="connsiteX4" fmla="*/ 106969 w 123424"/>
                  <a:gd name="connsiteY4" fmla="*/ 0 h 93253"/>
                  <a:gd name="connsiteX5" fmla="*/ 16456 w 123424"/>
                  <a:gd name="connsiteY5" fmla="*/ 0 h 93253"/>
                  <a:gd name="connsiteX6" fmla="*/ 0 w 123424"/>
                  <a:gd name="connsiteY6" fmla="*/ 16457 h 93253"/>
                  <a:gd name="connsiteX7" fmla="*/ 0 w 123424"/>
                  <a:gd name="connsiteY7" fmla="*/ 76797 h 93253"/>
                  <a:gd name="connsiteX8" fmla="*/ 16456 w 123424"/>
                  <a:gd name="connsiteY8" fmla="*/ 93254 h 93253"/>
                  <a:gd name="connsiteX9" fmla="*/ 32914 w 123424"/>
                  <a:gd name="connsiteY9" fmla="*/ 32913 h 93253"/>
                  <a:gd name="connsiteX10" fmla="*/ 90511 w 123424"/>
                  <a:gd name="connsiteY10" fmla="*/ 32913 h 93253"/>
                  <a:gd name="connsiteX11" fmla="*/ 90511 w 123424"/>
                  <a:gd name="connsiteY11" fmla="*/ 60341 h 93253"/>
                  <a:gd name="connsiteX12" fmla="*/ 32914 w 123424"/>
                  <a:gd name="connsiteY12" fmla="*/ 60341 h 93253"/>
                  <a:gd name="connsiteX13" fmla="*/ 32914 w 123424"/>
                  <a:gd name="connsiteY13" fmla="*/ 32913 h 9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424" h="93253">
                    <a:moveTo>
                      <a:pt x="16456" y="93254"/>
                    </a:moveTo>
                    <a:lnTo>
                      <a:pt x="106969" y="93254"/>
                    </a:lnTo>
                    <a:cubicBezTo>
                      <a:pt x="115197" y="93254"/>
                      <a:pt x="123425" y="85026"/>
                      <a:pt x="123425" y="76797"/>
                    </a:cubicBezTo>
                    <a:lnTo>
                      <a:pt x="123425" y="16457"/>
                    </a:lnTo>
                    <a:cubicBezTo>
                      <a:pt x="123425" y="8228"/>
                      <a:pt x="115197" y="0"/>
                      <a:pt x="106969" y="0"/>
                    </a:cubicBezTo>
                    <a:lnTo>
                      <a:pt x="16456" y="0"/>
                    </a:lnTo>
                    <a:cubicBezTo>
                      <a:pt x="8228" y="0"/>
                      <a:pt x="0" y="8228"/>
                      <a:pt x="0" y="16457"/>
                    </a:cubicBezTo>
                    <a:lnTo>
                      <a:pt x="0" y="76797"/>
                    </a:lnTo>
                    <a:cubicBezTo>
                      <a:pt x="0" y="87769"/>
                      <a:pt x="5486" y="93254"/>
                      <a:pt x="16456" y="93254"/>
                    </a:cubicBezTo>
                    <a:close/>
                    <a:moveTo>
                      <a:pt x="32914" y="32913"/>
                    </a:moveTo>
                    <a:lnTo>
                      <a:pt x="90511" y="32913"/>
                    </a:lnTo>
                    <a:lnTo>
                      <a:pt x="90511" y="60341"/>
                    </a:lnTo>
                    <a:lnTo>
                      <a:pt x="32914" y="60341"/>
                    </a:lnTo>
                    <a:lnTo>
                      <a:pt x="32914" y="32913"/>
                    </a:lnTo>
                    <a:close/>
                  </a:path>
                </a:pathLst>
              </a:custGeom>
              <a:grpFill/>
              <a:ln w="27426" cap="flat">
                <a:noFill/>
                <a:prstDash val="solid"/>
                <a:miter/>
              </a:ln>
            </p:spPr>
            <p:txBody>
              <a:bodyPr rtlCol="0" anchor="ctr"/>
              <a:lstStyle/>
              <a:p>
                <a:endParaRPr lang="en-US" dirty="0"/>
              </a:p>
            </p:txBody>
          </p:sp>
          <p:sp>
            <p:nvSpPr>
              <p:cNvPr id="23" name="Freeform 1100">
                <a:extLst>
                  <a:ext uri="{FF2B5EF4-FFF2-40B4-BE49-F238E27FC236}">
                    <a16:creationId xmlns:a16="http://schemas.microsoft.com/office/drawing/2014/main" id="{AA7CEA93-C863-0D5E-B5E8-0A09326AAC62}"/>
                  </a:ext>
                </a:extLst>
              </p:cNvPr>
              <p:cNvSpPr/>
              <p:nvPr/>
            </p:nvSpPr>
            <p:spPr>
              <a:xfrm>
                <a:off x="5142762" y="5729714"/>
                <a:ext cx="123424" cy="93253"/>
              </a:xfrm>
              <a:custGeom>
                <a:avLst/>
                <a:gdLst>
                  <a:gd name="connsiteX0" fmla="*/ 0 w 123424"/>
                  <a:gd name="connsiteY0" fmla="*/ 76797 h 93253"/>
                  <a:gd name="connsiteX1" fmla="*/ 16456 w 123424"/>
                  <a:gd name="connsiteY1" fmla="*/ 93254 h 93253"/>
                  <a:gd name="connsiteX2" fmla="*/ 106969 w 123424"/>
                  <a:gd name="connsiteY2" fmla="*/ 93254 h 93253"/>
                  <a:gd name="connsiteX3" fmla="*/ 123425 w 123424"/>
                  <a:gd name="connsiteY3" fmla="*/ 76797 h 93253"/>
                  <a:gd name="connsiteX4" fmla="*/ 123425 w 123424"/>
                  <a:gd name="connsiteY4" fmla="*/ 16457 h 93253"/>
                  <a:gd name="connsiteX5" fmla="*/ 106969 w 123424"/>
                  <a:gd name="connsiteY5" fmla="*/ 0 h 93253"/>
                  <a:gd name="connsiteX6" fmla="*/ 16456 w 123424"/>
                  <a:gd name="connsiteY6" fmla="*/ 0 h 93253"/>
                  <a:gd name="connsiteX7" fmla="*/ 0 w 123424"/>
                  <a:gd name="connsiteY7" fmla="*/ 16457 h 93253"/>
                  <a:gd name="connsiteX8" fmla="*/ 0 w 123424"/>
                  <a:gd name="connsiteY8" fmla="*/ 76797 h 93253"/>
                  <a:gd name="connsiteX9" fmla="*/ 32914 w 123424"/>
                  <a:gd name="connsiteY9" fmla="*/ 30171 h 93253"/>
                  <a:gd name="connsiteX10" fmla="*/ 90511 w 123424"/>
                  <a:gd name="connsiteY10" fmla="*/ 30171 h 93253"/>
                  <a:gd name="connsiteX11" fmla="*/ 90511 w 123424"/>
                  <a:gd name="connsiteY11" fmla="*/ 57598 h 93253"/>
                  <a:gd name="connsiteX12" fmla="*/ 32914 w 123424"/>
                  <a:gd name="connsiteY12" fmla="*/ 57598 h 93253"/>
                  <a:gd name="connsiteX13" fmla="*/ 32914 w 123424"/>
                  <a:gd name="connsiteY13" fmla="*/ 30171 h 9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424" h="93253">
                    <a:moveTo>
                      <a:pt x="0" y="76797"/>
                    </a:moveTo>
                    <a:cubicBezTo>
                      <a:pt x="0" y="85026"/>
                      <a:pt x="8228" y="93254"/>
                      <a:pt x="16456" y="93254"/>
                    </a:cubicBezTo>
                    <a:lnTo>
                      <a:pt x="106969" y="93254"/>
                    </a:lnTo>
                    <a:cubicBezTo>
                      <a:pt x="115197" y="93254"/>
                      <a:pt x="123425" y="85026"/>
                      <a:pt x="123425" y="76797"/>
                    </a:cubicBezTo>
                    <a:lnTo>
                      <a:pt x="123425" y="16457"/>
                    </a:lnTo>
                    <a:cubicBezTo>
                      <a:pt x="123425" y="8228"/>
                      <a:pt x="115197" y="0"/>
                      <a:pt x="106969" y="0"/>
                    </a:cubicBezTo>
                    <a:lnTo>
                      <a:pt x="16456" y="0"/>
                    </a:lnTo>
                    <a:cubicBezTo>
                      <a:pt x="8228" y="0"/>
                      <a:pt x="0" y="8228"/>
                      <a:pt x="0" y="16457"/>
                    </a:cubicBezTo>
                    <a:lnTo>
                      <a:pt x="0" y="76797"/>
                    </a:lnTo>
                    <a:close/>
                    <a:moveTo>
                      <a:pt x="32914" y="30171"/>
                    </a:moveTo>
                    <a:lnTo>
                      <a:pt x="90511" y="30171"/>
                    </a:lnTo>
                    <a:lnTo>
                      <a:pt x="90511" y="57598"/>
                    </a:lnTo>
                    <a:lnTo>
                      <a:pt x="32914" y="57598"/>
                    </a:lnTo>
                    <a:lnTo>
                      <a:pt x="32914" y="30171"/>
                    </a:lnTo>
                    <a:close/>
                  </a:path>
                </a:pathLst>
              </a:custGeom>
              <a:grpFill/>
              <a:ln w="27426" cap="flat">
                <a:noFill/>
                <a:prstDash val="solid"/>
                <a:miter/>
              </a:ln>
            </p:spPr>
            <p:txBody>
              <a:bodyPr rtlCol="0" anchor="ctr"/>
              <a:lstStyle/>
              <a:p>
                <a:endParaRPr lang="en-US"/>
              </a:p>
            </p:txBody>
          </p:sp>
          <p:sp>
            <p:nvSpPr>
              <p:cNvPr id="24" name="Freeform 1101">
                <a:extLst>
                  <a:ext uri="{FF2B5EF4-FFF2-40B4-BE49-F238E27FC236}">
                    <a16:creationId xmlns:a16="http://schemas.microsoft.com/office/drawing/2014/main" id="{6B982F06-87D2-ED4B-6535-0B1734742D19}"/>
                  </a:ext>
                </a:extLst>
              </p:cNvPr>
              <p:cNvSpPr/>
              <p:nvPr/>
            </p:nvSpPr>
            <p:spPr>
              <a:xfrm>
                <a:off x="5296356" y="5644086"/>
                <a:ext cx="329132" cy="32912"/>
              </a:xfrm>
              <a:custGeom>
                <a:avLst/>
                <a:gdLst>
                  <a:gd name="connsiteX0" fmla="*/ 16458 w 329132"/>
                  <a:gd name="connsiteY0" fmla="*/ 32913 h 32912"/>
                  <a:gd name="connsiteX1" fmla="*/ 312676 w 329132"/>
                  <a:gd name="connsiteY1" fmla="*/ 32913 h 32912"/>
                  <a:gd name="connsiteX2" fmla="*/ 329132 w 329132"/>
                  <a:gd name="connsiteY2" fmla="*/ 16457 h 32912"/>
                  <a:gd name="connsiteX3" fmla="*/ 312676 w 329132"/>
                  <a:gd name="connsiteY3" fmla="*/ 0 h 32912"/>
                  <a:gd name="connsiteX4" fmla="*/ 16458 w 329132"/>
                  <a:gd name="connsiteY4" fmla="*/ 0 h 32912"/>
                  <a:gd name="connsiteX5" fmla="*/ 0 w 329132"/>
                  <a:gd name="connsiteY5" fmla="*/ 16457 h 32912"/>
                  <a:gd name="connsiteX6" fmla="*/ 16458 w 329132"/>
                  <a:gd name="connsiteY6" fmla="*/ 32913 h 3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2" h="32912">
                    <a:moveTo>
                      <a:pt x="16458" y="32913"/>
                    </a:moveTo>
                    <a:lnTo>
                      <a:pt x="312676" y="32913"/>
                    </a:lnTo>
                    <a:cubicBezTo>
                      <a:pt x="320904" y="32913"/>
                      <a:pt x="329132" y="24685"/>
                      <a:pt x="329132" y="16457"/>
                    </a:cubicBezTo>
                    <a:cubicBezTo>
                      <a:pt x="329132" y="8228"/>
                      <a:pt x="320904" y="0"/>
                      <a:pt x="312676" y="0"/>
                    </a:cubicBezTo>
                    <a:lnTo>
                      <a:pt x="16458" y="0"/>
                    </a:lnTo>
                    <a:cubicBezTo>
                      <a:pt x="8230" y="0"/>
                      <a:pt x="0" y="8228"/>
                      <a:pt x="0" y="16457"/>
                    </a:cubicBezTo>
                    <a:cubicBezTo>
                      <a:pt x="0" y="24685"/>
                      <a:pt x="8230" y="32913"/>
                      <a:pt x="16458" y="32913"/>
                    </a:cubicBezTo>
                    <a:close/>
                  </a:path>
                </a:pathLst>
              </a:custGeom>
              <a:grpFill/>
              <a:ln w="27426" cap="flat">
                <a:noFill/>
                <a:prstDash val="solid"/>
                <a:miter/>
              </a:ln>
            </p:spPr>
            <p:txBody>
              <a:bodyPr rtlCol="0" anchor="ctr"/>
              <a:lstStyle/>
              <a:p>
                <a:endParaRPr lang="en-US"/>
              </a:p>
            </p:txBody>
          </p:sp>
        </p:grpSp>
      </p:grpSp>
      <p:pic>
        <p:nvPicPr>
          <p:cNvPr id="25" name="Graphic 24" descr="Cursor outline">
            <a:extLst>
              <a:ext uri="{FF2B5EF4-FFF2-40B4-BE49-F238E27FC236}">
                <a16:creationId xmlns:a16="http://schemas.microsoft.com/office/drawing/2014/main" id="{BA5DFBA2-60BA-DAE9-FC72-DF930113C6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7749068">
            <a:off x="7255131" y="2752335"/>
            <a:ext cx="914400" cy="914400"/>
          </a:xfrm>
          <a:prstGeom prst="rect">
            <a:avLst/>
          </a:prstGeom>
        </p:spPr>
      </p:pic>
      <p:pic>
        <p:nvPicPr>
          <p:cNvPr id="10" name="Picture 9">
            <a:hlinkClick r:id="rId7"/>
            <a:extLst>
              <a:ext uri="{FF2B5EF4-FFF2-40B4-BE49-F238E27FC236}">
                <a16:creationId xmlns:a16="http://schemas.microsoft.com/office/drawing/2014/main" id="{7CE8B06A-2494-F89B-B055-BB31B2152F94}"/>
              </a:ext>
            </a:extLst>
          </p:cNvPr>
          <p:cNvPicPr>
            <a:picLocks noChangeAspect="1"/>
          </p:cNvPicPr>
          <p:nvPr/>
        </p:nvPicPr>
        <p:blipFill>
          <a:blip r:embed="rId8"/>
          <a:stretch>
            <a:fillRect/>
          </a:stretch>
        </p:blipFill>
        <p:spPr>
          <a:xfrm>
            <a:off x="8355543" y="653485"/>
            <a:ext cx="2711589" cy="3778444"/>
          </a:xfrm>
          <a:prstGeom prst="rect">
            <a:avLst/>
          </a:prstGeom>
        </p:spPr>
      </p:pic>
    </p:spTree>
    <p:extLst>
      <p:ext uri="{BB962C8B-B14F-4D97-AF65-F5344CB8AC3E}">
        <p14:creationId xmlns:p14="http://schemas.microsoft.com/office/powerpoint/2010/main" val="1956984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54765-C36E-8143-4DE1-E65690FE0B32}"/>
            </a:ext>
          </a:extLst>
        </p:cNvPr>
        <p:cNvGrpSpPr/>
        <p:nvPr/>
      </p:nvGrpSpPr>
      <p:grpSpPr>
        <a:xfrm>
          <a:off x="0" y="0"/>
          <a:ext cx="0" cy="0"/>
          <a:chOff x="0" y="0"/>
          <a:chExt cx="0" cy="0"/>
        </a:xfrm>
      </p:grpSpPr>
      <p:sp>
        <p:nvSpPr>
          <p:cNvPr id="12" name="Freeform 1">
            <a:extLst>
              <a:ext uri="{FF2B5EF4-FFF2-40B4-BE49-F238E27FC236}">
                <a16:creationId xmlns:a16="http://schemas.microsoft.com/office/drawing/2014/main" id="{3D4022CC-C2FC-97C3-046A-C7CB03940F19}"/>
              </a:ext>
            </a:extLst>
          </p:cNvPr>
          <p:cNvSpPr/>
          <p:nvPr/>
        </p:nvSpPr>
        <p:spPr>
          <a:xfrm rot="16200000">
            <a:off x="2579159" y="-2191729"/>
            <a:ext cx="1177828" cy="6336144"/>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D8623"/>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5" name="Text Placeholder 4">
            <a:extLst>
              <a:ext uri="{FF2B5EF4-FFF2-40B4-BE49-F238E27FC236}">
                <a16:creationId xmlns:a16="http://schemas.microsoft.com/office/drawing/2014/main" id="{7D422065-300B-22BD-3653-3973F692C104}"/>
              </a:ext>
            </a:extLst>
          </p:cNvPr>
          <p:cNvSpPr>
            <a:spLocks noGrp="1"/>
          </p:cNvSpPr>
          <p:nvPr>
            <p:ph type="body" sz="quarter" idx="18"/>
          </p:nvPr>
        </p:nvSpPr>
        <p:spPr>
          <a:xfrm>
            <a:off x="797482" y="1777347"/>
            <a:ext cx="6336144" cy="2155946"/>
          </a:xfrm>
        </p:spPr>
        <p:txBody>
          <a:bodyPr/>
          <a:lstStyle/>
          <a:p>
            <a:r>
              <a:rPr lang="en-US" dirty="0"/>
              <a:t>The HeadStart Directory of Women in AI is a growing community of professionals who are breaking barriers, sharing knowledge, and inspiring the next generation of women in technology. This space was created to make connection easy and authentic…these women are open to sharing advice &amp; answering questions</a:t>
            </a:r>
          </a:p>
        </p:txBody>
      </p:sp>
      <p:sp>
        <p:nvSpPr>
          <p:cNvPr id="4" name="Text Placeholder 3">
            <a:extLst>
              <a:ext uri="{FF2B5EF4-FFF2-40B4-BE49-F238E27FC236}">
                <a16:creationId xmlns:a16="http://schemas.microsoft.com/office/drawing/2014/main" id="{44094378-54DA-D7BD-F80D-FC0D3CD30B41}"/>
              </a:ext>
            </a:extLst>
          </p:cNvPr>
          <p:cNvSpPr>
            <a:spLocks noGrp="1"/>
          </p:cNvSpPr>
          <p:nvPr>
            <p:ph type="body" sz="quarter" idx="16"/>
          </p:nvPr>
        </p:nvSpPr>
        <p:spPr>
          <a:xfrm>
            <a:off x="475109" y="653485"/>
            <a:ext cx="10614687" cy="803654"/>
          </a:xfrm>
        </p:spPr>
        <p:txBody>
          <a:bodyPr/>
          <a:lstStyle/>
          <a:p>
            <a:r>
              <a:rPr lang="en-US" dirty="0"/>
              <a:t>The </a:t>
            </a:r>
            <a:r>
              <a:rPr lang="en-IE" dirty="0"/>
              <a:t>Mentoring Hub</a:t>
            </a:r>
          </a:p>
          <a:p>
            <a:endParaRPr lang="en-US" dirty="0"/>
          </a:p>
        </p:txBody>
      </p:sp>
      <p:pic>
        <p:nvPicPr>
          <p:cNvPr id="6" name="Picture 5">
            <a:extLst>
              <a:ext uri="{FF2B5EF4-FFF2-40B4-BE49-F238E27FC236}">
                <a16:creationId xmlns:a16="http://schemas.microsoft.com/office/drawing/2014/main" id="{6D37D91A-7568-90F3-6F30-1E12F0B5293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5867"/>
          <a:stretch/>
        </p:blipFill>
        <p:spPr>
          <a:xfrm>
            <a:off x="4513459" y="183423"/>
            <a:ext cx="7684167" cy="4894769"/>
          </a:xfrm>
          <a:prstGeom prst="rect">
            <a:avLst/>
          </a:prstGeom>
        </p:spPr>
      </p:pic>
      <p:sp>
        <p:nvSpPr>
          <p:cNvPr id="8" name="Rectangle 7">
            <a:hlinkClick r:id="rId3"/>
            <a:extLst>
              <a:ext uri="{FF2B5EF4-FFF2-40B4-BE49-F238E27FC236}">
                <a16:creationId xmlns:a16="http://schemas.microsoft.com/office/drawing/2014/main" id="{0B7AC335-77EE-DC4E-9075-F390AC8CC413}"/>
              </a:ext>
            </a:extLst>
          </p:cNvPr>
          <p:cNvSpPr/>
          <p:nvPr/>
        </p:nvSpPr>
        <p:spPr>
          <a:xfrm>
            <a:off x="7454104" y="387429"/>
            <a:ext cx="4737896" cy="3471253"/>
          </a:xfrm>
          <a:prstGeom prst="rect">
            <a:avLst/>
          </a:prstGeom>
          <a:blipFill>
            <a:blip r:embed="rId4" cstate="screen">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C040E50-2870-A2CE-80F0-AA13E8129045}"/>
              </a:ext>
            </a:extLst>
          </p:cNvPr>
          <p:cNvSpPr txBox="1"/>
          <p:nvPr/>
        </p:nvSpPr>
        <p:spPr>
          <a:xfrm>
            <a:off x="9088582" y="5056533"/>
            <a:ext cx="2558473" cy="369332"/>
          </a:xfrm>
          <a:prstGeom prst="rect">
            <a:avLst/>
          </a:prstGeom>
          <a:noFill/>
        </p:spPr>
        <p:txBody>
          <a:bodyPr wrap="square">
            <a:spAutoFit/>
          </a:bodyPr>
          <a:lstStyle/>
          <a:p>
            <a:r>
              <a:rPr lang="en-IE" dirty="0">
                <a:hlinkClick r:id="rId5"/>
              </a:rPr>
              <a:t>Home | Headstart</a:t>
            </a:r>
            <a:endParaRPr lang="en-IE" dirty="0"/>
          </a:p>
        </p:txBody>
      </p:sp>
      <p:sp>
        <p:nvSpPr>
          <p:cNvPr id="7" name="Freeform 23">
            <a:extLst>
              <a:ext uri="{FF2B5EF4-FFF2-40B4-BE49-F238E27FC236}">
                <a16:creationId xmlns:a16="http://schemas.microsoft.com/office/drawing/2014/main" id="{A43B3788-5640-C2E3-D866-DB3B4C6C86ED}"/>
              </a:ext>
            </a:extLst>
          </p:cNvPr>
          <p:cNvSpPr/>
          <p:nvPr/>
        </p:nvSpPr>
        <p:spPr>
          <a:xfrm>
            <a:off x="8332771" y="5058752"/>
            <a:ext cx="429017" cy="429017"/>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pic>
        <p:nvPicPr>
          <p:cNvPr id="9" name="Graphic 8" descr="World with solid fill">
            <a:extLst>
              <a:ext uri="{FF2B5EF4-FFF2-40B4-BE49-F238E27FC236}">
                <a16:creationId xmlns:a16="http://schemas.microsoft.com/office/drawing/2014/main" id="{E1C6D656-806A-C15A-8637-1719E34CADB0}"/>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355543" y="5083894"/>
            <a:ext cx="376188" cy="376188"/>
          </a:xfrm>
          <a:prstGeom prst="rect">
            <a:avLst/>
          </a:prstGeom>
        </p:spPr>
      </p:pic>
      <p:sp>
        <p:nvSpPr>
          <p:cNvPr id="14" name="TextBox 13">
            <a:extLst>
              <a:ext uri="{FF2B5EF4-FFF2-40B4-BE49-F238E27FC236}">
                <a16:creationId xmlns:a16="http://schemas.microsoft.com/office/drawing/2014/main" id="{1E897BCC-0456-B434-B512-89D8B86A9C9C}"/>
              </a:ext>
            </a:extLst>
          </p:cNvPr>
          <p:cNvSpPr txBox="1"/>
          <p:nvPr/>
        </p:nvSpPr>
        <p:spPr>
          <a:xfrm>
            <a:off x="835063" y="4632723"/>
            <a:ext cx="7170914" cy="1862048"/>
          </a:xfrm>
          <a:prstGeom prst="rect">
            <a:avLst/>
          </a:prstGeom>
          <a:solidFill>
            <a:srgbClr val="F7C99B"/>
          </a:solidFill>
        </p:spPr>
        <p:txBody>
          <a:bodyPr wrap="square">
            <a:spAutoFit/>
          </a:bodyPr>
          <a:lstStyle/>
          <a:p>
            <a:r>
              <a:rPr lang="en-US" sz="2300" b="1" dirty="0">
                <a:solidFill>
                  <a:srgbClr val="282666"/>
                </a:solidFill>
              </a:rPr>
              <a:t>For facilitators</a:t>
            </a:r>
            <a:r>
              <a:rPr lang="en-US" sz="2300" dirty="0">
                <a:solidFill>
                  <a:srgbClr val="282666"/>
                </a:solidFill>
              </a:rPr>
              <a:t>, the directory serves as a powerful tool to introduce real, relatable role models into learning sessions. It can be used to spark discussions around career possibilities, challenge stereotypes &amp; demonstrate the breadth of opportunities within the AI sector.</a:t>
            </a:r>
            <a:endParaRPr lang="en-IE" sz="2300" dirty="0">
              <a:solidFill>
                <a:srgbClr val="282666"/>
              </a:solidFill>
            </a:endParaRPr>
          </a:p>
        </p:txBody>
      </p:sp>
      <p:grpSp>
        <p:nvGrpSpPr>
          <p:cNvPr id="15" name="Graphic 3">
            <a:extLst>
              <a:ext uri="{FF2B5EF4-FFF2-40B4-BE49-F238E27FC236}">
                <a16:creationId xmlns:a16="http://schemas.microsoft.com/office/drawing/2014/main" id="{7A9F24F4-A6F0-C8A7-1E16-400390FD0F6F}"/>
              </a:ext>
            </a:extLst>
          </p:cNvPr>
          <p:cNvGrpSpPr/>
          <p:nvPr/>
        </p:nvGrpSpPr>
        <p:grpSpPr>
          <a:xfrm>
            <a:off x="156547" y="4094468"/>
            <a:ext cx="914407" cy="735059"/>
            <a:chOff x="4588722" y="5452092"/>
            <a:chExt cx="1160285" cy="927053"/>
          </a:xfrm>
          <a:solidFill>
            <a:srgbClr val="282666"/>
          </a:solidFill>
        </p:grpSpPr>
        <p:sp>
          <p:nvSpPr>
            <p:cNvPr id="16" name="Freeform 1093">
              <a:extLst>
                <a:ext uri="{FF2B5EF4-FFF2-40B4-BE49-F238E27FC236}">
                  <a16:creationId xmlns:a16="http://schemas.microsoft.com/office/drawing/2014/main" id="{CCC52ADA-BD00-4262-9CB3-8B6C57E173DE}"/>
                </a:ext>
              </a:extLst>
            </p:cNvPr>
            <p:cNvSpPr/>
            <p:nvPr/>
          </p:nvSpPr>
          <p:spPr>
            <a:xfrm>
              <a:off x="5441723" y="6107613"/>
              <a:ext cx="145366" cy="46626"/>
            </a:xfrm>
            <a:custGeom>
              <a:avLst/>
              <a:gdLst>
                <a:gd name="connsiteX0" fmla="*/ 1 w 145366"/>
                <a:gd name="connsiteY0" fmla="*/ 0 h 46626"/>
                <a:gd name="connsiteX1" fmla="*/ 145367 w 145366"/>
                <a:gd name="connsiteY1" fmla="*/ 0 h 46626"/>
                <a:gd name="connsiteX2" fmla="*/ 145367 w 145366"/>
                <a:gd name="connsiteY2" fmla="*/ 46627 h 46626"/>
                <a:gd name="connsiteX3" fmla="*/ 1 w 145366"/>
                <a:gd name="connsiteY3" fmla="*/ 46627 h 46626"/>
              </a:gdLst>
              <a:ahLst/>
              <a:cxnLst>
                <a:cxn ang="0">
                  <a:pos x="connsiteX0" y="connsiteY0"/>
                </a:cxn>
                <a:cxn ang="0">
                  <a:pos x="connsiteX1" y="connsiteY1"/>
                </a:cxn>
                <a:cxn ang="0">
                  <a:pos x="connsiteX2" y="connsiteY2"/>
                </a:cxn>
                <a:cxn ang="0">
                  <a:pos x="connsiteX3" y="connsiteY3"/>
                </a:cxn>
              </a:cxnLst>
              <a:rect l="l" t="t" r="r" b="b"/>
              <a:pathLst>
                <a:path w="145366" h="46626">
                  <a:moveTo>
                    <a:pt x="1" y="0"/>
                  </a:moveTo>
                  <a:lnTo>
                    <a:pt x="145367" y="0"/>
                  </a:lnTo>
                  <a:lnTo>
                    <a:pt x="145367" y="46627"/>
                  </a:lnTo>
                  <a:lnTo>
                    <a:pt x="1" y="46627"/>
                  </a:lnTo>
                  <a:close/>
                </a:path>
              </a:pathLst>
            </a:custGeom>
            <a:solidFill>
              <a:srgbClr val="ED8623"/>
            </a:solidFill>
            <a:ln w="27426" cap="flat">
              <a:noFill/>
              <a:prstDash val="solid"/>
              <a:miter/>
            </a:ln>
          </p:spPr>
          <p:txBody>
            <a:bodyPr rtlCol="0" anchor="ctr"/>
            <a:lstStyle/>
            <a:p>
              <a:endParaRPr lang="en-US"/>
            </a:p>
          </p:txBody>
        </p:sp>
        <p:sp>
          <p:nvSpPr>
            <p:cNvPr id="17" name="Freeform 1094">
              <a:extLst>
                <a:ext uri="{FF2B5EF4-FFF2-40B4-BE49-F238E27FC236}">
                  <a16:creationId xmlns:a16="http://schemas.microsoft.com/office/drawing/2014/main" id="{C6A8B740-1A5A-04E0-C363-36AD52D8D69E}"/>
                </a:ext>
              </a:extLst>
            </p:cNvPr>
            <p:cNvSpPr/>
            <p:nvPr/>
          </p:nvSpPr>
          <p:spPr>
            <a:xfrm>
              <a:off x="5170189" y="5635858"/>
              <a:ext cx="57598" cy="27427"/>
            </a:xfrm>
            <a:custGeom>
              <a:avLst/>
              <a:gdLst>
                <a:gd name="connsiteX0" fmla="*/ 0 w 57598"/>
                <a:gd name="connsiteY0" fmla="*/ 0 h 27427"/>
                <a:gd name="connsiteX1" fmla="*/ 57597 w 57598"/>
                <a:gd name="connsiteY1" fmla="*/ 0 h 27427"/>
                <a:gd name="connsiteX2" fmla="*/ 57597 w 57598"/>
                <a:gd name="connsiteY2" fmla="*/ 27427 h 27427"/>
                <a:gd name="connsiteX3" fmla="*/ 0 w 57598"/>
                <a:gd name="connsiteY3" fmla="*/ 27427 h 27427"/>
              </a:gdLst>
              <a:ahLst/>
              <a:cxnLst>
                <a:cxn ang="0">
                  <a:pos x="connsiteX0" y="connsiteY0"/>
                </a:cxn>
                <a:cxn ang="0">
                  <a:pos x="connsiteX1" y="connsiteY1"/>
                </a:cxn>
                <a:cxn ang="0">
                  <a:pos x="connsiteX2" y="connsiteY2"/>
                </a:cxn>
                <a:cxn ang="0">
                  <a:pos x="connsiteX3" y="connsiteY3"/>
                </a:cxn>
              </a:cxnLst>
              <a:rect l="l" t="t" r="r" b="b"/>
              <a:pathLst>
                <a:path w="57598" h="27427">
                  <a:moveTo>
                    <a:pt x="0" y="0"/>
                  </a:moveTo>
                  <a:lnTo>
                    <a:pt x="57597" y="0"/>
                  </a:lnTo>
                  <a:lnTo>
                    <a:pt x="57597" y="27427"/>
                  </a:lnTo>
                  <a:lnTo>
                    <a:pt x="0" y="27427"/>
                  </a:lnTo>
                  <a:close/>
                </a:path>
              </a:pathLst>
            </a:custGeom>
            <a:solidFill>
              <a:srgbClr val="ED8623"/>
            </a:solidFill>
            <a:ln w="27426" cap="flat">
              <a:noFill/>
              <a:prstDash val="solid"/>
              <a:miter/>
            </a:ln>
          </p:spPr>
          <p:txBody>
            <a:bodyPr rtlCol="0" anchor="ctr"/>
            <a:lstStyle/>
            <a:p>
              <a:endParaRPr lang="en-US"/>
            </a:p>
          </p:txBody>
        </p:sp>
        <p:sp>
          <p:nvSpPr>
            <p:cNvPr id="18" name="Freeform 1095">
              <a:extLst>
                <a:ext uri="{FF2B5EF4-FFF2-40B4-BE49-F238E27FC236}">
                  <a16:creationId xmlns:a16="http://schemas.microsoft.com/office/drawing/2014/main" id="{95EA7387-B640-0E31-9AFE-7F39FE0D86E2}"/>
                </a:ext>
              </a:extLst>
            </p:cNvPr>
            <p:cNvSpPr/>
            <p:nvPr/>
          </p:nvSpPr>
          <p:spPr>
            <a:xfrm>
              <a:off x="5170189" y="5762025"/>
              <a:ext cx="57598" cy="27427"/>
            </a:xfrm>
            <a:custGeom>
              <a:avLst/>
              <a:gdLst>
                <a:gd name="connsiteX0" fmla="*/ 0 w 57598"/>
                <a:gd name="connsiteY0" fmla="*/ 0 h 27427"/>
                <a:gd name="connsiteX1" fmla="*/ 57597 w 57598"/>
                <a:gd name="connsiteY1" fmla="*/ 0 h 27427"/>
                <a:gd name="connsiteX2" fmla="*/ 57597 w 57598"/>
                <a:gd name="connsiteY2" fmla="*/ 27427 h 27427"/>
                <a:gd name="connsiteX3" fmla="*/ 0 w 57598"/>
                <a:gd name="connsiteY3" fmla="*/ 27427 h 27427"/>
              </a:gdLst>
              <a:ahLst/>
              <a:cxnLst>
                <a:cxn ang="0">
                  <a:pos x="connsiteX0" y="connsiteY0"/>
                </a:cxn>
                <a:cxn ang="0">
                  <a:pos x="connsiteX1" y="connsiteY1"/>
                </a:cxn>
                <a:cxn ang="0">
                  <a:pos x="connsiteX2" y="connsiteY2"/>
                </a:cxn>
                <a:cxn ang="0">
                  <a:pos x="connsiteX3" y="connsiteY3"/>
                </a:cxn>
              </a:cxnLst>
              <a:rect l="l" t="t" r="r" b="b"/>
              <a:pathLst>
                <a:path w="57598" h="27427">
                  <a:moveTo>
                    <a:pt x="0" y="0"/>
                  </a:moveTo>
                  <a:lnTo>
                    <a:pt x="57597" y="0"/>
                  </a:lnTo>
                  <a:lnTo>
                    <a:pt x="57597" y="27427"/>
                  </a:lnTo>
                  <a:lnTo>
                    <a:pt x="0" y="27427"/>
                  </a:lnTo>
                  <a:close/>
                </a:path>
              </a:pathLst>
            </a:custGeom>
            <a:solidFill>
              <a:srgbClr val="ED8623"/>
            </a:solidFill>
            <a:ln w="27426" cap="flat">
              <a:noFill/>
              <a:prstDash val="solid"/>
              <a:miter/>
            </a:ln>
          </p:spPr>
          <p:txBody>
            <a:bodyPr rtlCol="0" anchor="ctr"/>
            <a:lstStyle/>
            <a:p>
              <a:endParaRPr lang="en-US"/>
            </a:p>
          </p:txBody>
        </p:sp>
        <p:grpSp>
          <p:nvGrpSpPr>
            <p:cNvPr id="19" name="Graphic 3">
              <a:extLst>
                <a:ext uri="{FF2B5EF4-FFF2-40B4-BE49-F238E27FC236}">
                  <a16:creationId xmlns:a16="http://schemas.microsoft.com/office/drawing/2014/main" id="{615C4706-F386-50EB-FD6D-608DDBBD0B36}"/>
                </a:ext>
              </a:extLst>
            </p:cNvPr>
            <p:cNvGrpSpPr/>
            <p:nvPr/>
          </p:nvGrpSpPr>
          <p:grpSpPr>
            <a:xfrm>
              <a:off x="4588722" y="5452092"/>
              <a:ext cx="1160285" cy="927053"/>
              <a:chOff x="4588722" y="5452092"/>
              <a:chExt cx="1160285" cy="927053"/>
            </a:xfrm>
            <a:grpFill/>
          </p:grpSpPr>
          <p:sp>
            <p:nvSpPr>
              <p:cNvPr id="20" name="Freeform 1097">
                <a:extLst>
                  <a:ext uri="{FF2B5EF4-FFF2-40B4-BE49-F238E27FC236}">
                    <a16:creationId xmlns:a16="http://schemas.microsoft.com/office/drawing/2014/main" id="{D5CE6A82-D14C-7962-4FE8-87D80A64C0EF}"/>
                  </a:ext>
                </a:extLst>
              </p:cNvPr>
              <p:cNvSpPr/>
              <p:nvPr/>
            </p:nvSpPr>
            <p:spPr>
              <a:xfrm>
                <a:off x="4706567" y="5452092"/>
                <a:ext cx="1042440" cy="927053"/>
              </a:xfrm>
              <a:custGeom>
                <a:avLst/>
                <a:gdLst>
                  <a:gd name="connsiteX0" fmla="*/ 979168 w 1042440"/>
                  <a:gd name="connsiteY0" fmla="*/ 60341 h 927053"/>
                  <a:gd name="connsiteX1" fmla="*/ 932541 w 1042440"/>
                  <a:gd name="connsiteY1" fmla="*/ 60341 h 927053"/>
                  <a:gd name="connsiteX2" fmla="*/ 932541 w 1042440"/>
                  <a:gd name="connsiteY2" fmla="*/ 16456 h 927053"/>
                  <a:gd name="connsiteX3" fmla="*/ 916083 w 1042440"/>
                  <a:gd name="connsiteY3" fmla="*/ 0 h 927053"/>
                  <a:gd name="connsiteX4" fmla="*/ 814602 w 1042440"/>
                  <a:gd name="connsiteY4" fmla="*/ 0 h 927053"/>
                  <a:gd name="connsiteX5" fmla="*/ 798145 w 1042440"/>
                  <a:gd name="connsiteY5" fmla="*/ 16456 h 927053"/>
                  <a:gd name="connsiteX6" fmla="*/ 798145 w 1042440"/>
                  <a:gd name="connsiteY6" fmla="*/ 60341 h 927053"/>
                  <a:gd name="connsiteX7" fmla="*/ 246849 w 1042440"/>
                  <a:gd name="connsiteY7" fmla="*/ 60341 h 927053"/>
                  <a:gd name="connsiteX8" fmla="*/ 246849 w 1042440"/>
                  <a:gd name="connsiteY8" fmla="*/ 16456 h 927053"/>
                  <a:gd name="connsiteX9" fmla="*/ 230391 w 1042440"/>
                  <a:gd name="connsiteY9" fmla="*/ 0 h 927053"/>
                  <a:gd name="connsiteX10" fmla="*/ 128910 w 1042440"/>
                  <a:gd name="connsiteY10" fmla="*/ 0 h 927053"/>
                  <a:gd name="connsiteX11" fmla="*/ 112453 w 1042440"/>
                  <a:gd name="connsiteY11" fmla="*/ 16456 h 927053"/>
                  <a:gd name="connsiteX12" fmla="*/ 112453 w 1042440"/>
                  <a:gd name="connsiteY12" fmla="*/ 60341 h 927053"/>
                  <a:gd name="connsiteX13" fmla="*/ 74055 w 1042440"/>
                  <a:gd name="connsiteY13" fmla="*/ 60341 h 927053"/>
                  <a:gd name="connsiteX14" fmla="*/ 0 w 1042440"/>
                  <a:gd name="connsiteY14" fmla="*/ 134396 h 927053"/>
                  <a:gd name="connsiteX15" fmla="*/ 0 w 1042440"/>
                  <a:gd name="connsiteY15" fmla="*/ 540324 h 927053"/>
                  <a:gd name="connsiteX16" fmla="*/ 16456 w 1042440"/>
                  <a:gd name="connsiteY16" fmla="*/ 556781 h 927053"/>
                  <a:gd name="connsiteX17" fmla="*/ 32914 w 1042440"/>
                  <a:gd name="connsiteY17" fmla="*/ 540324 h 927053"/>
                  <a:gd name="connsiteX18" fmla="*/ 32914 w 1042440"/>
                  <a:gd name="connsiteY18" fmla="*/ 134396 h 927053"/>
                  <a:gd name="connsiteX19" fmla="*/ 74055 w 1042440"/>
                  <a:gd name="connsiteY19" fmla="*/ 93254 h 927053"/>
                  <a:gd name="connsiteX20" fmla="*/ 981910 w 1042440"/>
                  <a:gd name="connsiteY20" fmla="*/ 93254 h 927053"/>
                  <a:gd name="connsiteX21" fmla="*/ 1014824 w 1042440"/>
                  <a:gd name="connsiteY21" fmla="*/ 126167 h 927053"/>
                  <a:gd name="connsiteX22" fmla="*/ 1014824 w 1042440"/>
                  <a:gd name="connsiteY22" fmla="*/ 680205 h 927053"/>
                  <a:gd name="connsiteX23" fmla="*/ 981910 w 1042440"/>
                  <a:gd name="connsiteY23" fmla="*/ 713119 h 927053"/>
                  <a:gd name="connsiteX24" fmla="*/ 946255 w 1042440"/>
                  <a:gd name="connsiteY24" fmla="*/ 713119 h 927053"/>
                  <a:gd name="connsiteX25" fmla="*/ 946255 w 1042440"/>
                  <a:gd name="connsiteY25" fmla="*/ 650035 h 927053"/>
                  <a:gd name="connsiteX26" fmla="*/ 929797 w 1042440"/>
                  <a:gd name="connsiteY26" fmla="*/ 633578 h 927053"/>
                  <a:gd name="connsiteX27" fmla="*/ 748775 w 1042440"/>
                  <a:gd name="connsiteY27" fmla="*/ 633578 h 927053"/>
                  <a:gd name="connsiteX28" fmla="*/ 732319 w 1042440"/>
                  <a:gd name="connsiteY28" fmla="*/ 650035 h 927053"/>
                  <a:gd name="connsiteX29" fmla="*/ 732319 w 1042440"/>
                  <a:gd name="connsiteY29" fmla="*/ 713119 h 927053"/>
                  <a:gd name="connsiteX30" fmla="*/ 463527 w 1042440"/>
                  <a:gd name="connsiteY30" fmla="*/ 713119 h 927053"/>
                  <a:gd name="connsiteX31" fmla="*/ 526612 w 1042440"/>
                  <a:gd name="connsiteY31" fmla="*/ 696662 h 927053"/>
                  <a:gd name="connsiteX32" fmla="*/ 608895 w 1042440"/>
                  <a:gd name="connsiteY32" fmla="*/ 641807 h 927053"/>
                  <a:gd name="connsiteX33" fmla="*/ 715862 w 1042440"/>
                  <a:gd name="connsiteY33" fmla="*/ 510154 h 927053"/>
                  <a:gd name="connsiteX34" fmla="*/ 718605 w 1042440"/>
                  <a:gd name="connsiteY34" fmla="*/ 501926 h 927053"/>
                  <a:gd name="connsiteX35" fmla="*/ 726833 w 1042440"/>
                  <a:gd name="connsiteY35" fmla="*/ 375758 h 927053"/>
                  <a:gd name="connsiteX36" fmla="*/ 707634 w 1042440"/>
                  <a:gd name="connsiteY36" fmla="*/ 345588 h 927053"/>
                  <a:gd name="connsiteX37" fmla="*/ 715862 w 1042440"/>
                  <a:gd name="connsiteY37" fmla="*/ 331874 h 927053"/>
                  <a:gd name="connsiteX38" fmla="*/ 699406 w 1042440"/>
                  <a:gd name="connsiteY38" fmla="*/ 315418 h 927053"/>
                  <a:gd name="connsiteX39" fmla="*/ 625351 w 1042440"/>
                  <a:gd name="connsiteY39" fmla="*/ 315418 h 927053"/>
                  <a:gd name="connsiteX40" fmla="*/ 608895 w 1042440"/>
                  <a:gd name="connsiteY40" fmla="*/ 331874 h 927053"/>
                  <a:gd name="connsiteX41" fmla="*/ 625351 w 1042440"/>
                  <a:gd name="connsiteY41" fmla="*/ 348331 h 927053"/>
                  <a:gd name="connsiteX42" fmla="*/ 680206 w 1042440"/>
                  <a:gd name="connsiteY42" fmla="*/ 348331 h 927053"/>
                  <a:gd name="connsiteX43" fmla="*/ 674720 w 1042440"/>
                  <a:gd name="connsiteY43" fmla="*/ 353817 h 927053"/>
                  <a:gd name="connsiteX44" fmla="*/ 614379 w 1042440"/>
                  <a:gd name="connsiteY44" fmla="*/ 414157 h 927053"/>
                  <a:gd name="connsiteX45" fmla="*/ 581467 w 1042440"/>
                  <a:gd name="connsiteY45" fmla="*/ 455298 h 927053"/>
                  <a:gd name="connsiteX46" fmla="*/ 584209 w 1042440"/>
                  <a:gd name="connsiteY46" fmla="*/ 479984 h 927053"/>
                  <a:gd name="connsiteX47" fmla="*/ 608895 w 1042440"/>
                  <a:gd name="connsiteY47" fmla="*/ 477241 h 927053"/>
                  <a:gd name="connsiteX48" fmla="*/ 628093 w 1042440"/>
                  <a:gd name="connsiteY48" fmla="*/ 452556 h 927053"/>
                  <a:gd name="connsiteX49" fmla="*/ 677464 w 1042440"/>
                  <a:gd name="connsiteY49" fmla="*/ 501926 h 927053"/>
                  <a:gd name="connsiteX50" fmla="*/ 578723 w 1042440"/>
                  <a:gd name="connsiteY50" fmla="*/ 619864 h 927053"/>
                  <a:gd name="connsiteX51" fmla="*/ 512898 w 1042440"/>
                  <a:gd name="connsiteY51" fmla="*/ 663748 h 927053"/>
                  <a:gd name="connsiteX52" fmla="*/ 249591 w 1042440"/>
                  <a:gd name="connsiteY52" fmla="*/ 740546 h 927053"/>
                  <a:gd name="connsiteX53" fmla="*/ 260563 w 1042440"/>
                  <a:gd name="connsiteY53" fmla="*/ 773459 h 927053"/>
                  <a:gd name="connsiteX54" fmla="*/ 318160 w 1042440"/>
                  <a:gd name="connsiteY54" fmla="*/ 754260 h 927053"/>
                  <a:gd name="connsiteX55" fmla="*/ 318160 w 1042440"/>
                  <a:gd name="connsiteY55" fmla="*/ 894140 h 927053"/>
                  <a:gd name="connsiteX56" fmla="*/ 296219 w 1042440"/>
                  <a:gd name="connsiteY56" fmla="*/ 894140 h 927053"/>
                  <a:gd name="connsiteX57" fmla="*/ 279763 w 1042440"/>
                  <a:gd name="connsiteY57" fmla="*/ 910597 h 927053"/>
                  <a:gd name="connsiteX58" fmla="*/ 296219 w 1042440"/>
                  <a:gd name="connsiteY58" fmla="*/ 927054 h 927053"/>
                  <a:gd name="connsiteX59" fmla="*/ 397701 w 1042440"/>
                  <a:gd name="connsiteY59" fmla="*/ 927054 h 927053"/>
                  <a:gd name="connsiteX60" fmla="*/ 414157 w 1042440"/>
                  <a:gd name="connsiteY60" fmla="*/ 910597 h 927053"/>
                  <a:gd name="connsiteX61" fmla="*/ 397701 w 1042440"/>
                  <a:gd name="connsiteY61" fmla="*/ 894140 h 927053"/>
                  <a:gd name="connsiteX62" fmla="*/ 351074 w 1042440"/>
                  <a:gd name="connsiteY62" fmla="*/ 894140 h 927053"/>
                  <a:gd name="connsiteX63" fmla="*/ 351074 w 1042440"/>
                  <a:gd name="connsiteY63" fmla="*/ 748774 h 927053"/>
                  <a:gd name="connsiteX64" fmla="*/ 976425 w 1042440"/>
                  <a:gd name="connsiteY64" fmla="*/ 748774 h 927053"/>
                  <a:gd name="connsiteX65" fmla="*/ 1042252 w 1042440"/>
                  <a:gd name="connsiteY65" fmla="*/ 682948 h 927053"/>
                  <a:gd name="connsiteX66" fmla="*/ 1042252 w 1042440"/>
                  <a:gd name="connsiteY66" fmla="*/ 128910 h 927053"/>
                  <a:gd name="connsiteX67" fmla="*/ 979168 w 1042440"/>
                  <a:gd name="connsiteY67" fmla="*/ 60341 h 927053"/>
                  <a:gd name="connsiteX68" fmla="*/ 979168 w 1042440"/>
                  <a:gd name="connsiteY68" fmla="*/ 60341 h 927053"/>
                  <a:gd name="connsiteX69" fmla="*/ 831058 w 1042440"/>
                  <a:gd name="connsiteY69" fmla="*/ 30170 h 927053"/>
                  <a:gd name="connsiteX70" fmla="*/ 899627 w 1042440"/>
                  <a:gd name="connsiteY70" fmla="*/ 30170 h 927053"/>
                  <a:gd name="connsiteX71" fmla="*/ 899627 w 1042440"/>
                  <a:gd name="connsiteY71" fmla="*/ 57598 h 927053"/>
                  <a:gd name="connsiteX72" fmla="*/ 831058 w 1042440"/>
                  <a:gd name="connsiteY72" fmla="*/ 57598 h 927053"/>
                  <a:gd name="connsiteX73" fmla="*/ 831058 w 1042440"/>
                  <a:gd name="connsiteY73" fmla="*/ 30170 h 927053"/>
                  <a:gd name="connsiteX74" fmla="*/ 145366 w 1042440"/>
                  <a:gd name="connsiteY74" fmla="*/ 30170 h 927053"/>
                  <a:gd name="connsiteX75" fmla="*/ 213936 w 1042440"/>
                  <a:gd name="connsiteY75" fmla="*/ 30170 h 927053"/>
                  <a:gd name="connsiteX76" fmla="*/ 213936 w 1042440"/>
                  <a:gd name="connsiteY76" fmla="*/ 57598 h 927053"/>
                  <a:gd name="connsiteX77" fmla="*/ 145366 w 1042440"/>
                  <a:gd name="connsiteY77" fmla="*/ 57598 h 927053"/>
                  <a:gd name="connsiteX78" fmla="*/ 145366 w 1042440"/>
                  <a:gd name="connsiteY78" fmla="*/ 30170 h 927053"/>
                  <a:gd name="connsiteX79" fmla="*/ 696662 w 1042440"/>
                  <a:gd name="connsiteY79" fmla="*/ 383987 h 927053"/>
                  <a:gd name="connsiteX80" fmla="*/ 691178 w 1042440"/>
                  <a:gd name="connsiteY80" fmla="*/ 460784 h 927053"/>
                  <a:gd name="connsiteX81" fmla="*/ 655520 w 1042440"/>
                  <a:gd name="connsiteY81" fmla="*/ 425129 h 927053"/>
                  <a:gd name="connsiteX82" fmla="*/ 696662 w 1042440"/>
                  <a:gd name="connsiteY82" fmla="*/ 383987 h 927053"/>
                  <a:gd name="connsiteX83" fmla="*/ 765231 w 1042440"/>
                  <a:gd name="connsiteY83" fmla="*/ 710376 h 927053"/>
                  <a:gd name="connsiteX84" fmla="*/ 765231 w 1042440"/>
                  <a:gd name="connsiteY84" fmla="*/ 663748 h 927053"/>
                  <a:gd name="connsiteX85" fmla="*/ 910599 w 1042440"/>
                  <a:gd name="connsiteY85" fmla="*/ 663748 h 927053"/>
                  <a:gd name="connsiteX86" fmla="*/ 910599 w 1042440"/>
                  <a:gd name="connsiteY86" fmla="*/ 710376 h 927053"/>
                  <a:gd name="connsiteX87" fmla="*/ 765231 w 1042440"/>
                  <a:gd name="connsiteY87" fmla="*/ 710376 h 92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042440" h="927053">
                    <a:moveTo>
                      <a:pt x="979168" y="60341"/>
                    </a:moveTo>
                    <a:lnTo>
                      <a:pt x="932541" y="60341"/>
                    </a:lnTo>
                    <a:lnTo>
                      <a:pt x="932541" y="16456"/>
                    </a:lnTo>
                    <a:cubicBezTo>
                      <a:pt x="932541" y="8228"/>
                      <a:pt x="924313" y="0"/>
                      <a:pt x="916083" y="0"/>
                    </a:cubicBezTo>
                    <a:lnTo>
                      <a:pt x="814602" y="0"/>
                    </a:lnTo>
                    <a:cubicBezTo>
                      <a:pt x="806373" y="0"/>
                      <a:pt x="798145" y="8228"/>
                      <a:pt x="798145" y="16456"/>
                    </a:cubicBezTo>
                    <a:lnTo>
                      <a:pt x="798145" y="60341"/>
                    </a:lnTo>
                    <a:lnTo>
                      <a:pt x="246849" y="60341"/>
                    </a:lnTo>
                    <a:lnTo>
                      <a:pt x="246849" y="16456"/>
                    </a:lnTo>
                    <a:cubicBezTo>
                      <a:pt x="246849" y="8228"/>
                      <a:pt x="238621" y="0"/>
                      <a:pt x="230391" y="0"/>
                    </a:cubicBezTo>
                    <a:lnTo>
                      <a:pt x="128910" y="0"/>
                    </a:lnTo>
                    <a:cubicBezTo>
                      <a:pt x="120681" y="0"/>
                      <a:pt x="112453" y="8228"/>
                      <a:pt x="112453" y="16456"/>
                    </a:cubicBezTo>
                    <a:lnTo>
                      <a:pt x="112453" y="60341"/>
                    </a:lnTo>
                    <a:lnTo>
                      <a:pt x="74055" y="60341"/>
                    </a:lnTo>
                    <a:cubicBezTo>
                      <a:pt x="32914" y="60341"/>
                      <a:pt x="0" y="93254"/>
                      <a:pt x="0" y="134396"/>
                    </a:cubicBezTo>
                    <a:lnTo>
                      <a:pt x="0" y="540324"/>
                    </a:lnTo>
                    <a:cubicBezTo>
                      <a:pt x="0" y="548553"/>
                      <a:pt x="8228" y="556781"/>
                      <a:pt x="16456" y="556781"/>
                    </a:cubicBezTo>
                    <a:cubicBezTo>
                      <a:pt x="24684" y="556781"/>
                      <a:pt x="32914" y="548553"/>
                      <a:pt x="32914" y="540324"/>
                    </a:cubicBezTo>
                    <a:lnTo>
                      <a:pt x="32914" y="134396"/>
                    </a:lnTo>
                    <a:cubicBezTo>
                      <a:pt x="32914" y="112453"/>
                      <a:pt x="52112" y="93254"/>
                      <a:pt x="74055" y="93254"/>
                    </a:cubicBezTo>
                    <a:lnTo>
                      <a:pt x="981910" y="93254"/>
                    </a:lnTo>
                    <a:cubicBezTo>
                      <a:pt x="1001110" y="93254"/>
                      <a:pt x="1014824" y="106968"/>
                      <a:pt x="1014824" y="126167"/>
                    </a:cubicBezTo>
                    <a:lnTo>
                      <a:pt x="1014824" y="680205"/>
                    </a:lnTo>
                    <a:cubicBezTo>
                      <a:pt x="1014824" y="699405"/>
                      <a:pt x="1001110" y="713119"/>
                      <a:pt x="981910" y="713119"/>
                    </a:cubicBezTo>
                    <a:lnTo>
                      <a:pt x="946255" y="713119"/>
                    </a:lnTo>
                    <a:lnTo>
                      <a:pt x="946255" y="650035"/>
                    </a:lnTo>
                    <a:cubicBezTo>
                      <a:pt x="946255" y="641807"/>
                      <a:pt x="938027" y="633578"/>
                      <a:pt x="929797" y="633578"/>
                    </a:cubicBezTo>
                    <a:lnTo>
                      <a:pt x="748775" y="633578"/>
                    </a:lnTo>
                    <a:cubicBezTo>
                      <a:pt x="740547" y="633578"/>
                      <a:pt x="732319" y="641807"/>
                      <a:pt x="732319" y="650035"/>
                    </a:cubicBezTo>
                    <a:lnTo>
                      <a:pt x="732319" y="713119"/>
                    </a:lnTo>
                    <a:lnTo>
                      <a:pt x="463527" y="713119"/>
                    </a:lnTo>
                    <a:lnTo>
                      <a:pt x="526612" y="696662"/>
                    </a:lnTo>
                    <a:cubicBezTo>
                      <a:pt x="559524" y="688433"/>
                      <a:pt x="586951" y="669234"/>
                      <a:pt x="608895" y="641807"/>
                    </a:cubicBezTo>
                    <a:lnTo>
                      <a:pt x="715862" y="510154"/>
                    </a:lnTo>
                    <a:cubicBezTo>
                      <a:pt x="718605" y="507411"/>
                      <a:pt x="718605" y="504669"/>
                      <a:pt x="718605" y="501926"/>
                    </a:cubicBezTo>
                    <a:lnTo>
                      <a:pt x="726833" y="375758"/>
                    </a:lnTo>
                    <a:cubicBezTo>
                      <a:pt x="726833" y="364787"/>
                      <a:pt x="721348" y="351074"/>
                      <a:pt x="707634" y="345588"/>
                    </a:cubicBezTo>
                    <a:cubicBezTo>
                      <a:pt x="713120" y="342846"/>
                      <a:pt x="715862" y="337360"/>
                      <a:pt x="715862" y="331874"/>
                    </a:cubicBezTo>
                    <a:cubicBezTo>
                      <a:pt x="715862" y="323646"/>
                      <a:pt x="707634" y="315418"/>
                      <a:pt x="699406" y="315418"/>
                    </a:cubicBezTo>
                    <a:lnTo>
                      <a:pt x="625351" y="315418"/>
                    </a:lnTo>
                    <a:cubicBezTo>
                      <a:pt x="617123" y="315418"/>
                      <a:pt x="608895" y="323646"/>
                      <a:pt x="608895" y="331874"/>
                    </a:cubicBezTo>
                    <a:cubicBezTo>
                      <a:pt x="608895" y="340103"/>
                      <a:pt x="617123" y="348331"/>
                      <a:pt x="625351" y="348331"/>
                    </a:cubicBezTo>
                    <a:lnTo>
                      <a:pt x="680206" y="348331"/>
                    </a:lnTo>
                    <a:cubicBezTo>
                      <a:pt x="677464" y="348331"/>
                      <a:pt x="677464" y="351074"/>
                      <a:pt x="674720" y="353817"/>
                    </a:cubicBezTo>
                    <a:lnTo>
                      <a:pt x="614379" y="414157"/>
                    </a:lnTo>
                    <a:cubicBezTo>
                      <a:pt x="603409" y="425129"/>
                      <a:pt x="592437" y="441584"/>
                      <a:pt x="581467" y="455298"/>
                    </a:cubicBezTo>
                    <a:cubicBezTo>
                      <a:pt x="575981" y="463527"/>
                      <a:pt x="575981" y="471755"/>
                      <a:pt x="584209" y="479984"/>
                    </a:cubicBezTo>
                    <a:cubicBezTo>
                      <a:pt x="592437" y="485469"/>
                      <a:pt x="600665" y="485469"/>
                      <a:pt x="608895" y="477241"/>
                    </a:cubicBezTo>
                    <a:lnTo>
                      <a:pt x="628093" y="452556"/>
                    </a:lnTo>
                    <a:lnTo>
                      <a:pt x="677464" y="501926"/>
                    </a:lnTo>
                    <a:lnTo>
                      <a:pt x="578723" y="619864"/>
                    </a:lnTo>
                    <a:cubicBezTo>
                      <a:pt x="562267" y="641807"/>
                      <a:pt x="537582" y="655520"/>
                      <a:pt x="512898" y="663748"/>
                    </a:cubicBezTo>
                    <a:lnTo>
                      <a:pt x="249591" y="740546"/>
                    </a:lnTo>
                    <a:cubicBezTo>
                      <a:pt x="230391" y="746031"/>
                      <a:pt x="238621" y="778945"/>
                      <a:pt x="260563" y="773459"/>
                    </a:cubicBezTo>
                    <a:lnTo>
                      <a:pt x="318160" y="754260"/>
                    </a:lnTo>
                    <a:lnTo>
                      <a:pt x="318160" y="894140"/>
                    </a:lnTo>
                    <a:lnTo>
                      <a:pt x="296219" y="894140"/>
                    </a:lnTo>
                    <a:cubicBezTo>
                      <a:pt x="287991" y="894140"/>
                      <a:pt x="279763" y="902369"/>
                      <a:pt x="279763" y="910597"/>
                    </a:cubicBezTo>
                    <a:cubicBezTo>
                      <a:pt x="279763" y="918826"/>
                      <a:pt x="287991" y="927054"/>
                      <a:pt x="296219" y="927054"/>
                    </a:cubicBezTo>
                    <a:lnTo>
                      <a:pt x="397701" y="927054"/>
                    </a:lnTo>
                    <a:cubicBezTo>
                      <a:pt x="405929" y="927054"/>
                      <a:pt x="414157" y="918826"/>
                      <a:pt x="414157" y="910597"/>
                    </a:cubicBezTo>
                    <a:cubicBezTo>
                      <a:pt x="414157" y="902369"/>
                      <a:pt x="405929" y="894140"/>
                      <a:pt x="397701" y="894140"/>
                    </a:cubicBezTo>
                    <a:lnTo>
                      <a:pt x="351074" y="894140"/>
                    </a:lnTo>
                    <a:lnTo>
                      <a:pt x="351074" y="748774"/>
                    </a:lnTo>
                    <a:lnTo>
                      <a:pt x="976425" y="748774"/>
                    </a:lnTo>
                    <a:cubicBezTo>
                      <a:pt x="1012080" y="748774"/>
                      <a:pt x="1042252" y="718604"/>
                      <a:pt x="1042252" y="682948"/>
                    </a:cubicBezTo>
                    <a:lnTo>
                      <a:pt x="1042252" y="128910"/>
                    </a:lnTo>
                    <a:cubicBezTo>
                      <a:pt x="1044994" y="87768"/>
                      <a:pt x="1017566" y="60341"/>
                      <a:pt x="979168" y="60341"/>
                    </a:cubicBezTo>
                    <a:lnTo>
                      <a:pt x="979168" y="60341"/>
                    </a:lnTo>
                    <a:close/>
                    <a:moveTo>
                      <a:pt x="831058" y="30170"/>
                    </a:moveTo>
                    <a:lnTo>
                      <a:pt x="899627" y="30170"/>
                    </a:lnTo>
                    <a:lnTo>
                      <a:pt x="899627" y="57598"/>
                    </a:lnTo>
                    <a:lnTo>
                      <a:pt x="831058" y="57598"/>
                    </a:lnTo>
                    <a:lnTo>
                      <a:pt x="831058" y="30170"/>
                    </a:lnTo>
                    <a:close/>
                    <a:moveTo>
                      <a:pt x="145366" y="30170"/>
                    </a:moveTo>
                    <a:lnTo>
                      <a:pt x="213936" y="30170"/>
                    </a:lnTo>
                    <a:lnTo>
                      <a:pt x="213936" y="57598"/>
                    </a:lnTo>
                    <a:lnTo>
                      <a:pt x="145366" y="57598"/>
                    </a:lnTo>
                    <a:lnTo>
                      <a:pt x="145366" y="30170"/>
                    </a:lnTo>
                    <a:close/>
                    <a:moveTo>
                      <a:pt x="696662" y="383987"/>
                    </a:moveTo>
                    <a:lnTo>
                      <a:pt x="691178" y="460784"/>
                    </a:lnTo>
                    <a:lnTo>
                      <a:pt x="655520" y="425129"/>
                    </a:lnTo>
                    <a:lnTo>
                      <a:pt x="696662" y="383987"/>
                    </a:lnTo>
                    <a:close/>
                    <a:moveTo>
                      <a:pt x="765231" y="710376"/>
                    </a:moveTo>
                    <a:lnTo>
                      <a:pt x="765231" y="663748"/>
                    </a:lnTo>
                    <a:lnTo>
                      <a:pt x="910599" y="663748"/>
                    </a:lnTo>
                    <a:lnTo>
                      <a:pt x="910599" y="710376"/>
                    </a:lnTo>
                    <a:lnTo>
                      <a:pt x="765231" y="710376"/>
                    </a:lnTo>
                    <a:close/>
                  </a:path>
                </a:pathLst>
              </a:custGeom>
              <a:grpFill/>
              <a:ln w="27426" cap="flat">
                <a:noFill/>
                <a:prstDash val="solid"/>
                <a:miter/>
              </a:ln>
            </p:spPr>
            <p:txBody>
              <a:bodyPr rtlCol="0" anchor="ctr"/>
              <a:lstStyle/>
              <a:p>
                <a:endParaRPr lang="en-US"/>
              </a:p>
            </p:txBody>
          </p:sp>
          <p:sp>
            <p:nvSpPr>
              <p:cNvPr id="21" name="Freeform 1098">
                <a:extLst>
                  <a:ext uri="{FF2B5EF4-FFF2-40B4-BE49-F238E27FC236}">
                    <a16:creationId xmlns:a16="http://schemas.microsoft.com/office/drawing/2014/main" id="{AB82532A-1C70-7711-7E7A-9960E909A1B5}"/>
                  </a:ext>
                </a:extLst>
              </p:cNvPr>
              <p:cNvSpPr/>
              <p:nvPr/>
            </p:nvSpPr>
            <p:spPr>
              <a:xfrm>
                <a:off x="4588722" y="5715398"/>
                <a:ext cx="662087" cy="663747"/>
              </a:xfrm>
              <a:custGeom>
                <a:avLst/>
                <a:gdLst>
                  <a:gd name="connsiteX0" fmla="*/ 312676 w 662087"/>
                  <a:gd name="connsiteY0" fmla="*/ 630835 h 663747"/>
                  <a:gd name="connsiteX1" fmla="*/ 98741 w 662087"/>
                  <a:gd name="connsiteY1" fmla="*/ 630835 h 663747"/>
                  <a:gd name="connsiteX2" fmla="*/ 98741 w 662087"/>
                  <a:gd name="connsiteY2" fmla="*/ 543067 h 663747"/>
                  <a:gd name="connsiteX3" fmla="*/ 137138 w 662087"/>
                  <a:gd name="connsiteY3" fmla="*/ 378501 h 663747"/>
                  <a:gd name="connsiteX4" fmla="*/ 211193 w 662087"/>
                  <a:gd name="connsiteY4" fmla="*/ 331874 h 663747"/>
                  <a:gd name="connsiteX5" fmla="*/ 493698 w 662087"/>
                  <a:gd name="connsiteY5" fmla="*/ 331874 h 663747"/>
                  <a:gd name="connsiteX6" fmla="*/ 655522 w 662087"/>
                  <a:gd name="connsiteY6" fmla="*/ 274276 h 663747"/>
                  <a:gd name="connsiteX7" fmla="*/ 658264 w 662087"/>
                  <a:gd name="connsiteY7" fmla="*/ 249591 h 663747"/>
                  <a:gd name="connsiteX8" fmla="*/ 633580 w 662087"/>
                  <a:gd name="connsiteY8" fmla="*/ 246849 h 663747"/>
                  <a:gd name="connsiteX9" fmla="*/ 493698 w 662087"/>
                  <a:gd name="connsiteY9" fmla="*/ 298961 h 663747"/>
                  <a:gd name="connsiteX10" fmla="*/ 373017 w 662087"/>
                  <a:gd name="connsiteY10" fmla="*/ 298961 h 663747"/>
                  <a:gd name="connsiteX11" fmla="*/ 403187 w 662087"/>
                  <a:gd name="connsiteY11" fmla="*/ 224906 h 663747"/>
                  <a:gd name="connsiteX12" fmla="*/ 403187 w 662087"/>
                  <a:gd name="connsiteY12" fmla="*/ 164566 h 663747"/>
                  <a:gd name="connsiteX13" fmla="*/ 479984 w 662087"/>
                  <a:gd name="connsiteY13" fmla="*/ 82283 h 663747"/>
                  <a:gd name="connsiteX14" fmla="*/ 397701 w 662087"/>
                  <a:gd name="connsiteY14" fmla="*/ 0 h 663747"/>
                  <a:gd name="connsiteX15" fmla="*/ 323646 w 662087"/>
                  <a:gd name="connsiteY15" fmla="*/ 27428 h 663747"/>
                  <a:gd name="connsiteX16" fmla="*/ 285248 w 662087"/>
                  <a:gd name="connsiteY16" fmla="*/ 43884 h 663747"/>
                  <a:gd name="connsiteX17" fmla="*/ 238621 w 662087"/>
                  <a:gd name="connsiteY17" fmla="*/ 43884 h 663747"/>
                  <a:gd name="connsiteX18" fmla="*/ 170052 w 662087"/>
                  <a:gd name="connsiteY18" fmla="*/ 112453 h 663747"/>
                  <a:gd name="connsiteX19" fmla="*/ 170052 w 662087"/>
                  <a:gd name="connsiteY19" fmla="*/ 238620 h 663747"/>
                  <a:gd name="connsiteX20" fmla="*/ 181024 w 662087"/>
                  <a:gd name="connsiteY20" fmla="*/ 277018 h 663747"/>
                  <a:gd name="connsiteX21" fmla="*/ 194737 w 662087"/>
                  <a:gd name="connsiteY21" fmla="*/ 290732 h 663747"/>
                  <a:gd name="connsiteX22" fmla="*/ 213936 w 662087"/>
                  <a:gd name="connsiteY22" fmla="*/ 301704 h 663747"/>
                  <a:gd name="connsiteX23" fmla="*/ 106969 w 662087"/>
                  <a:gd name="connsiteY23" fmla="*/ 364787 h 663747"/>
                  <a:gd name="connsiteX24" fmla="*/ 65827 w 662087"/>
                  <a:gd name="connsiteY24" fmla="*/ 543067 h 663747"/>
                  <a:gd name="connsiteX25" fmla="*/ 65827 w 662087"/>
                  <a:gd name="connsiteY25" fmla="*/ 630835 h 663747"/>
                  <a:gd name="connsiteX26" fmla="*/ 16458 w 662087"/>
                  <a:gd name="connsiteY26" fmla="*/ 630835 h 663747"/>
                  <a:gd name="connsiteX27" fmla="*/ 0 w 662087"/>
                  <a:gd name="connsiteY27" fmla="*/ 647291 h 663747"/>
                  <a:gd name="connsiteX28" fmla="*/ 16458 w 662087"/>
                  <a:gd name="connsiteY28" fmla="*/ 663748 h 663747"/>
                  <a:gd name="connsiteX29" fmla="*/ 315418 w 662087"/>
                  <a:gd name="connsiteY29" fmla="*/ 663748 h 663747"/>
                  <a:gd name="connsiteX30" fmla="*/ 331876 w 662087"/>
                  <a:gd name="connsiteY30" fmla="*/ 647291 h 663747"/>
                  <a:gd name="connsiteX31" fmla="*/ 312676 w 662087"/>
                  <a:gd name="connsiteY31" fmla="*/ 630835 h 663747"/>
                  <a:gd name="connsiteX32" fmla="*/ 312676 w 662087"/>
                  <a:gd name="connsiteY32" fmla="*/ 630835 h 663747"/>
                  <a:gd name="connsiteX33" fmla="*/ 285248 w 662087"/>
                  <a:gd name="connsiteY33" fmla="*/ 298961 h 663747"/>
                  <a:gd name="connsiteX34" fmla="*/ 257821 w 662087"/>
                  <a:gd name="connsiteY34" fmla="*/ 293475 h 663747"/>
                  <a:gd name="connsiteX35" fmla="*/ 268791 w 662087"/>
                  <a:gd name="connsiteY35" fmla="*/ 285247 h 663747"/>
                  <a:gd name="connsiteX36" fmla="*/ 290734 w 662087"/>
                  <a:gd name="connsiteY36" fmla="*/ 238620 h 663747"/>
                  <a:gd name="connsiteX37" fmla="*/ 290734 w 662087"/>
                  <a:gd name="connsiteY37" fmla="*/ 164566 h 663747"/>
                  <a:gd name="connsiteX38" fmla="*/ 364788 w 662087"/>
                  <a:gd name="connsiteY38" fmla="*/ 164566 h 663747"/>
                  <a:gd name="connsiteX39" fmla="*/ 364788 w 662087"/>
                  <a:gd name="connsiteY39" fmla="*/ 224906 h 663747"/>
                  <a:gd name="connsiteX40" fmla="*/ 290734 w 662087"/>
                  <a:gd name="connsiteY40" fmla="*/ 298961 h 663747"/>
                  <a:gd name="connsiteX41" fmla="*/ 285248 w 662087"/>
                  <a:gd name="connsiteY41" fmla="*/ 298961 h 663747"/>
                  <a:gd name="connsiteX42" fmla="*/ 200222 w 662087"/>
                  <a:gd name="connsiteY42" fmla="*/ 235877 h 663747"/>
                  <a:gd name="connsiteX43" fmla="*/ 200222 w 662087"/>
                  <a:gd name="connsiteY43" fmla="*/ 109710 h 663747"/>
                  <a:gd name="connsiteX44" fmla="*/ 235879 w 662087"/>
                  <a:gd name="connsiteY44" fmla="*/ 74054 h 663747"/>
                  <a:gd name="connsiteX45" fmla="*/ 282505 w 662087"/>
                  <a:gd name="connsiteY45" fmla="*/ 74054 h 663747"/>
                  <a:gd name="connsiteX46" fmla="*/ 345590 w 662087"/>
                  <a:gd name="connsiteY46" fmla="*/ 46626 h 663747"/>
                  <a:gd name="connsiteX47" fmla="*/ 394959 w 662087"/>
                  <a:gd name="connsiteY47" fmla="*/ 30170 h 663747"/>
                  <a:gd name="connsiteX48" fmla="*/ 444329 w 662087"/>
                  <a:gd name="connsiteY48" fmla="*/ 79540 h 663747"/>
                  <a:gd name="connsiteX49" fmla="*/ 394959 w 662087"/>
                  <a:gd name="connsiteY49" fmla="*/ 128909 h 663747"/>
                  <a:gd name="connsiteX50" fmla="*/ 277021 w 662087"/>
                  <a:gd name="connsiteY50" fmla="*/ 128909 h 663747"/>
                  <a:gd name="connsiteX51" fmla="*/ 260563 w 662087"/>
                  <a:gd name="connsiteY51" fmla="*/ 145366 h 663747"/>
                  <a:gd name="connsiteX52" fmla="*/ 260563 w 662087"/>
                  <a:gd name="connsiteY52" fmla="*/ 235877 h 663747"/>
                  <a:gd name="connsiteX53" fmla="*/ 224907 w 662087"/>
                  <a:gd name="connsiteY53" fmla="*/ 263305 h 663747"/>
                  <a:gd name="connsiteX54" fmla="*/ 200222 w 662087"/>
                  <a:gd name="connsiteY54" fmla="*/ 235877 h 663747"/>
                  <a:gd name="connsiteX55" fmla="*/ 200222 w 662087"/>
                  <a:gd name="connsiteY55" fmla="*/ 235877 h 66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62087" h="663747">
                    <a:moveTo>
                      <a:pt x="312676" y="630835"/>
                    </a:moveTo>
                    <a:lnTo>
                      <a:pt x="98741" y="630835"/>
                    </a:lnTo>
                    <a:lnTo>
                      <a:pt x="98741" y="543067"/>
                    </a:lnTo>
                    <a:cubicBezTo>
                      <a:pt x="98741" y="485468"/>
                      <a:pt x="112454" y="430613"/>
                      <a:pt x="137138" y="378501"/>
                    </a:cubicBezTo>
                    <a:cubicBezTo>
                      <a:pt x="150852" y="351073"/>
                      <a:pt x="178280" y="331874"/>
                      <a:pt x="211193" y="331874"/>
                    </a:cubicBezTo>
                    <a:lnTo>
                      <a:pt x="493698" y="331874"/>
                    </a:lnTo>
                    <a:cubicBezTo>
                      <a:pt x="551297" y="331874"/>
                      <a:pt x="608895" y="309932"/>
                      <a:pt x="655522" y="274276"/>
                    </a:cubicBezTo>
                    <a:cubicBezTo>
                      <a:pt x="663750" y="268790"/>
                      <a:pt x="663750" y="257819"/>
                      <a:pt x="658264" y="249591"/>
                    </a:cubicBezTo>
                    <a:cubicBezTo>
                      <a:pt x="652778" y="241363"/>
                      <a:pt x="641808" y="241363"/>
                      <a:pt x="633580" y="246849"/>
                    </a:cubicBezTo>
                    <a:cubicBezTo>
                      <a:pt x="595181" y="279761"/>
                      <a:pt x="545811" y="298961"/>
                      <a:pt x="493698" y="298961"/>
                    </a:cubicBezTo>
                    <a:lnTo>
                      <a:pt x="373017" y="298961"/>
                    </a:lnTo>
                    <a:cubicBezTo>
                      <a:pt x="392215" y="279761"/>
                      <a:pt x="403187" y="252334"/>
                      <a:pt x="403187" y="224906"/>
                    </a:cubicBezTo>
                    <a:lnTo>
                      <a:pt x="403187" y="164566"/>
                    </a:lnTo>
                    <a:cubicBezTo>
                      <a:pt x="447071" y="161823"/>
                      <a:pt x="479984" y="126166"/>
                      <a:pt x="479984" y="82283"/>
                    </a:cubicBezTo>
                    <a:cubicBezTo>
                      <a:pt x="479984" y="35656"/>
                      <a:pt x="441587" y="0"/>
                      <a:pt x="397701" y="0"/>
                    </a:cubicBezTo>
                    <a:cubicBezTo>
                      <a:pt x="370274" y="0"/>
                      <a:pt x="342846" y="5485"/>
                      <a:pt x="323646" y="27428"/>
                    </a:cubicBezTo>
                    <a:cubicBezTo>
                      <a:pt x="315418" y="38399"/>
                      <a:pt x="301704" y="43884"/>
                      <a:pt x="285248" y="43884"/>
                    </a:cubicBezTo>
                    <a:lnTo>
                      <a:pt x="238621" y="43884"/>
                    </a:lnTo>
                    <a:cubicBezTo>
                      <a:pt x="200222" y="43884"/>
                      <a:pt x="170052" y="74054"/>
                      <a:pt x="170052" y="112453"/>
                    </a:cubicBezTo>
                    <a:lnTo>
                      <a:pt x="170052" y="238620"/>
                    </a:lnTo>
                    <a:cubicBezTo>
                      <a:pt x="170052" y="252334"/>
                      <a:pt x="172794" y="266047"/>
                      <a:pt x="181024" y="277018"/>
                    </a:cubicBezTo>
                    <a:cubicBezTo>
                      <a:pt x="183766" y="282504"/>
                      <a:pt x="189252" y="287990"/>
                      <a:pt x="194737" y="290732"/>
                    </a:cubicBezTo>
                    <a:cubicBezTo>
                      <a:pt x="200222" y="293475"/>
                      <a:pt x="208451" y="296218"/>
                      <a:pt x="213936" y="301704"/>
                    </a:cubicBezTo>
                    <a:cubicBezTo>
                      <a:pt x="170052" y="301704"/>
                      <a:pt x="126168" y="326389"/>
                      <a:pt x="106969" y="364787"/>
                    </a:cubicBezTo>
                    <a:cubicBezTo>
                      <a:pt x="79541" y="419642"/>
                      <a:pt x="65827" y="482725"/>
                      <a:pt x="65827" y="543067"/>
                    </a:cubicBezTo>
                    <a:lnTo>
                      <a:pt x="65827" y="630835"/>
                    </a:lnTo>
                    <a:lnTo>
                      <a:pt x="16458" y="630835"/>
                    </a:lnTo>
                    <a:cubicBezTo>
                      <a:pt x="8228" y="630835"/>
                      <a:pt x="0" y="639063"/>
                      <a:pt x="0" y="647291"/>
                    </a:cubicBezTo>
                    <a:cubicBezTo>
                      <a:pt x="0" y="655520"/>
                      <a:pt x="8228" y="663748"/>
                      <a:pt x="16458" y="663748"/>
                    </a:cubicBezTo>
                    <a:lnTo>
                      <a:pt x="315418" y="663748"/>
                    </a:lnTo>
                    <a:cubicBezTo>
                      <a:pt x="323646" y="663748"/>
                      <a:pt x="331876" y="655520"/>
                      <a:pt x="331876" y="647291"/>
                    </a:cubicBezTo>
                    <a:cubicBezTo>
                      <a:pt x="331876" y="639063"/>
                      <a:pt x="320904" y="630835"/>
                      <a:pt x="312676" y="630835"/>
                    </a:cubicBezTo>
                    <a:lnTo>
                      <a:pt x="312676" y="630835"/>
                    </a:lnTo>
                    <a:close/>
                    <a:moveTo>
                      <a:pt x="285248" y="298961"/>
                    </a:moveTo>
                    <a:cubicBezTo>
                      <a:pt x="277021" y="298961"/>
                      <a:pt x="266049" y="296218"/>
                      <a:pt x="257821" y="293475"/>
                    </a:cubicBezTo>
                    <a:cubicBezTo>
                      <a:pt x="260563" y="290732"/>
                      <a:pt x="266049" y="287990"/>
                      <a:pt x="268791" y="285247"/>
                    </a:cubicBezTo>
                    <a:cubicBezTo>
                      <a:pt x="282505" y="274276"/>
                      <a:pt x="290734" y="257819"/>
                      <a:pt x="290734" y="238620"/>
                    </a:cubicBezTo>
                    <a:lnTo>
                      <a:pt x="290734" y="164566"/>
                    </a:lnTo>
                    <a:lnTo>
                      <a:pt x="364788" y="164566"/>
                    </a:lnTo>
                    <a:lnTo>
                      <a:pt x="364788" y="224906"/>
                    </a:lnTo>
                    <a:cubicBezTo>
                      <a:pt x="364788" y="266047"/>
                      <a:pt x="331876" y="298961"/>
                      <a:pt x="290734" y="298961"/>
                    </a:cubicBezTo>
                    <a:cubicBezTo>
                      <a:pt x="287991" y="298961"/>
                      <a:pt x="287991" y="298961"/>
                      <a:pt x="285248" y="298961"/>
                    </a:cubicBezTo>
                    <a:close/>
                    <a:moveTo>
                      <a:pt x="200222" y="235877"/>
                    </a:moveTo>
                    <a:lnTo>
                      <a:pt x="200222" y="109710"/>
                    </a:lnTo>
                    <a:cubicBezTo>
                      <a:pt x="200222" y="90511"/>
                      <a:pt x="216679" y="74054"/>
                      <a:pt x="235879" y="74054"/>
                    </a:cubicBezTo>
                    <a:lnTo>
                      <a:pt x="282505" y="74054"/>
                    </a:lnTo>
                    <a:cubicBezTo>
                      <a:pt x="307190" y="74054"/>
                      <a:pt x="329132" y="63083"/>
                      <a:pt x="345590" y="46626"/>
                    </a:cubicBezTo>
                    <a:cubicBezTo>
                      <a:pt x="359304" y="32913"/>
                      <a:pt x="375759" y="30170"/>
                      <a:pt x="394959" y="30170"/>
                    </a:cubicBezTo>
                    <a:cubicBezTo>
                      <a:pt x="422387" y="30170"/>
                      <a:pt x="444329" y="52112"/>
                      <a:pt x="444329" y="79540"/>
                    </a:cubicBezTo>
                    <a:cubicBezTo>
                      <a:pt x="444329" y="106968"/>
                      <a:pt x="422387" y="128909"/>
                      <a:pt x="394959" y="128909"/>
                    </a:cubicBezTo>
                    <a:lnTo>
                      <a:pt x="277021" y="128909"/>
                    </a:lnTo>
                    <a:cubicBezTo>
                      <a:pt x="268791" y="128909"/>
                      <a:pt x="260563" y="137138"/>
                      <a:pt x="260563" y="145366"/>
                    </a:cubicBezTo>
                    <a:lnTo>
                      <a:pt x="260563" y="235877"/>
                    </a:lnTo>
                    <a:cubicBezTo>
                      <a:pt x="260563" y="255077"/>
                      <a:pt x="244107" y="268790"/>
                      <a:pt x="224907" y="263305"/>
                    </a:cubicBezTo>
                    <a:cubicBezTo>
                      <a:pt x="208451" y="260562"/>
                      <a:pt x="200222" y="249591"/>
                      <a:pt x="200222" y="235877"/>
                    </a:cubicBezTo>
                    <a:lnTo>
                      <a:pt x="200222" y="235877"/>
                    </a:lnTo>
                    <a:close/>
                  </a:path>
                </a:pathLst>
              </a:custGeom>
              <a:grpFill/>
              <a:ln w="27426" cap="flat">
                <a:noFill/>
                <a:prstDash val="solid"/>
                <a:miter/>
              </a:ln>
            </p:spPr>
            <p:txBody>
              <a:bodyPr rtlCol="0" anchor="ctr"/>
              <a:lstStyle/>
              <a:p>
                <a:endParaRPr lang="en-US"/>
              </a:p>
            </p:txBody>
          </p:sp>
          <p:sp>
            <p:nvSpPr>
              <p:cNvPr id="22" name="Freeform 1099">
                <a:extLst>
                  <a:ext uri="{FF2B5EF4-FFF2-40B4-BE49-F238E27FC236}">
                    <a16:creationId xmlns:a16="http://schemas.microsoft.com/office/drawing/2014/main" id="{FCD0F278-760C-8D1E-3ACC-F0CE82E7DECA}"/>
                  </a:ext>
                </a:extLst>
              </p:cNvPr>
              <p:cNvSpPr/>
              <p:nvPr/>
            </p:nvSpPr>
            <p:spPr>
              <a:xfrm>
                <a:off x="5142762" y="5597459"/>
                <a:ext cx="123424" cy="93253"/>
              </a:xfrm>
              <a:custGeom>
                <a:avLst/>
                <a:gdLst>
                  <a:gd name="connsiteX0" fmla="*/ 16456 w 123424"/>
                  <a:gd name="connsiteY0" fmla="*/ 93254 h 93253"/>
                  <a:gd name="connsiteX1" fmla="*/ 106969 w 123424"/>
                  <a:gd name="connsiteY1" fmla="*/ 93254 h 93253"/>
                  <a:gd name="connsiteX2" fmla="*/ 123425 w 123424"/>
                  <a:gd name="connsiteY2" fmla="*/ 76797 h 93253"/>
                  <a:gd name="connsiteX3" fmla="*/ 123425 w 123424"/>
                  <a:gd name="connsiteY3" fmla="*/ 16457 h 93253"/>
                  <a:gd name="connsiteX4" fmla="*/ 106969 w 123424"/>
                  <a:gd name="connsiteY4" fmla="*/ 0 h 93253"/>
                  <a:gd name="connsiteX5" fmla="*/ 16456 w 123424"/>
                  <a:gd name="connsiteY5" fmla="*/ 0 h 93253"/>
                  <a:gd name="connsiteX6" fmla="*/ 0 w 123424"/>
                  <a:gd name="connsiteY6" fmla="*/ 16457 h 93253"/>
                  <a:gd name="connsiteX7" fmla="*/ 0 w 123424"/>
                  <a:gd name="connsiteY7" fmla="*/ 76797 h 93253"/>
                  <a:gd name="connsiteX8" fmla="*/ 16456 w 123424"/>
                  <a:gd name="connsiteY8" fmla="*/ 93254 h 93253"/>
                  <a:gd name="connsiteX9" fmla="*/ 32914 w 123424"/>
                  <a:gd name="connsiteY9" fmla="*/ 32913 h 93253"/>
                  <a:gd name="connsiteX10" fmla="*/ 90511 w 123424"/>
                  <a:gd name="connsiteY10" fmla="*/ 32913 h 93253"/>
                  <a:gd name="connsiteX11" fmla="*/ 90511 w 123424"/>
                  <a:gd name="connsiteY11" fmla="*/ 60341 h 93253"/>
                  <a:gd name="connsiteX12" fmla="*/ 32914 w 123424"/>
                  <a:gd name="connsiteY12" fmla="*/ 60341 h 93253"/>
                  <a:gd name="connsiteX13" fmla="*/ 32914 w 123424"/>
                  <a:gd name="connsiteY13" fmla="*/ 32913 h 9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424" h="93253">
                    <a:moveTo>
                      <a:pt x="16456" y="93254"/>
                    </a:moveTo>
                    <a:lnTo>
                      <a:pt x="106969" y="93254"/>
                    </a:lnTo>
                    <a:cubicBezTo>
                      <a:pt x="115197" y="93254"/>
                      <a:pt x="123425" y="85026"/>
                      <a:pt x="123425" y="76797"/>
                    </a:cubicBezTo>
                    <a:lnTo>
                      <a:pt x="123425" y="16457"/>
                    </a:lnTo>
                    <a:cubicBezTo>
                      <a:pt x="123425" y="8228"/>
                      <a:pt x="115197" y="0"/>
                      <a:pt x="106969" y="0"/>
                    </a:cubicBezTo>
                    <a:lnTo>
                      <a:pt x="16456" y="0"/>
                    </a:lnTo>
                    <a:cubicBezTo>
                      <a:pt x="8228" y="0"/>
                      <a:pt x="0" y="8228"/>
                      <a:pt x="0" y="16457"/>
                    </a:cubicBezTo>
                    <a:lnTo>
                      <a:pt x="0" y="76797"/>
                    </a:lnTo>
                    <a:cubicBezTo>
                      <a:pt x="0" y="87769"/>
                      <a:pt x="5486" y="93254"/>
                      <a:pt x="16456" y="93254"/>
                    </a:cubicBezTo>
                    <a:close/>
                    <a:moveTo>
                      <a:pt x="32914" y="32913"/>
                    </a:moveTo>
                    <a:lnTo>
                      <a:pt x="90511" y="32913"/>
                    </a:lnTo>
                    <a:lnTo>
                      <a:pt x="90511" y="60341"/>
                    </a:lnTo>
                    <a:lnTo>
                      <a:pt x="32914" y="60341"/>
                    </a:lnTo>
                    <a:lnTo>
                      <a:pt x="32914" y="32913"/>
                    </a:lnTo>
                    <a:close/>
                  </a:path>
                </a:pathLst>
              </a:custGeom>
              <a:grpFill/>
              <a:ln w="27426" cap="flat">
                <a:noFill/>
                <a:prstDash val="solid"/>
                <a:miter/>
              </a:ln>
            </p:spPr>
            <p:txBody>
              <a:bodyPr rtlCol="0" anchor="ctr"/>
              <a:lstStyle/>
              <a:p>
                <a:endParaRPr lang="en-US" dirty="0"/>
              </a:p>
            </p:txBody>
          </p:sp>
          <p:sp>
            <p:nvSpPr>
              <p:cNvPr id="23" name="Freeform 1100">
                <a:extLst>
                  <a:ext uri="{FF2B5EF4-FFF2-40B4-BE49-F238E27FC236}">
                    <a16:creationId xmlns:a16="http://schemas.microsoft.com/office/drawing/2014/main" id="{0AE1D0A1-D948-6C65-9EF3-0C518797CF8D}"/>
                  </a:ext>
                </a:extLst>
              </p:cNvPr>
              <p:cNvSpPr/>
              <p:nvPr/>
            </p:nvSpPr>
            <p:spPr>
              <a:xfrm>
                <a:off x="5142762" y="5729714"/>
                <a:ext cx="123424" cy="93253"/>
              </a:xfrm>
              <a:custGeom>
                <a:avLst/>
                <a:gdLst>
                  <a:gd name="connsiteX0" fmla="*/ 0 w 123424"/>
                  <a:gd name="connsiteY0" fmla="*/ 76797 h 93253"/>
                  <a:gd name="connsiteX1" fmla="*/ 16456 w 123424"/>
                  <a:gd name="connsiteY1" fmla="*/ 93254 h 93253"/>
                  <a:gd name="connsiteX2" fmla="*/ 106969 w 123424"/>
                  <a:gd name="connsiteY2" fmla="*/ 93254 h 93253"/>
                  <a:gd name="connsiteX3" fmla="*/ 123425 w 123424"/>
                  <a:gd name="connsiteY3" fmla="*/ 76797 h 93253"/>
                  <a:gd name="connsiteX4" fmla="*/ 123425 w 123424"/>
                  <a:gd name="connsiteY4" fmla="*/ 16457 h 93253"/>
                  <a:gd name="connsiteX5" fmla="*/ 106969 w 123424"/>
                  <a:gd name="connsiteY5" fmla="*/ 0 h 93253"/>
                  <a:gd name="connsiteX6" fmla="*/ 16456 w 123424"/>
                  <a:gd name="connsiteY6" fmla="*/ 0 h 93253"/>
                  <a:gd name="connsiteX7" fmla="*/ 0 w 123424"/>
                  <a:gd name="connsiteY7" fmla="*/ 16457 h 93253"/>
                  <a:gd name="connsiteX8" fmla="*/ 0 w 123424"/>
                  <a:gd name="connsiteY8" fmla="*/ 76797 h 93253"/>
                  <a:gd name="connsiteX9" fmla="*/ 32914 w 123424"/>
                  <a:gd name="connsiteY9" fmla="*/ 30171 h 93253"/>
                  <a:gd name="connsiteX10" fmla="*/ 90511 w 123424"/>
                  <a:gd name="connsiteY10" fmla="*/ 30171 h 93253"/>
                  <a:gd name="connsiteX11" fmla="*/ 90511 w 123424"/>
                  <a:gd name="connsiteY11" fmla="*/ 57598 h 93253"/>
                  <a:gd name="connsiteX12" fmla="*/ 32914 w 123424"/>
                  <a:gd name="connsiteY12" fmla="*/ 57598 h 93253"/>
                  <a:gd name="connsiteX13" fmla="*/ 32914 w 123424"/>
                  <a:gd name="connsiteY13" fmla="*/ 30171 h 9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424" h="93253">
                    <a:moveTo>
                      <a:pt x="0" y="76797"/>
                    </a:moveTo>
                    <a:cubicBezTo>
                      <a:pt x="0" y="85026"/>
                      <a:pt x="8228" y="93254"/>
                      <a:pt x="16456" y="93254"/>
                    </a:cubicBezTo>
                    <a:lnTo>
                      <a:pt x="106969" y="93254"/>
                    </a:lnTo>
                    <a:cubicBezTo>
                      <a:pt x="115197" y="93254"/>
                      <a:pt x="123425" y="85026"/>
                      <a:pt x="123425" y="76797"/>
                    </a:cubicBezTo>
                    <a:lnTo>
                      <a:pt x="123425" y="16457"/>
                    </a:lnTo>
                    <a:cubicBezTo>
                      <a:pt x="123425" y="8228"/>
                      <a:pt x="115197" y="0"/>
                      <a:pt x="106969" y="0"/>
                    </a:cubicBezTo>
                    <a:lnTo>
                      <a:pt x="16456" y="0"/>
                    </a:lnTo>
                    <a:cubicBezTo>
                      <a:pt x="8228" y="0"/>
                      <a:pt x="0" y="8228"/>
                      <a:pt x="0" y="16457"/>
                    </a:cubicBezTo>
                    <a:lnTo>
                      <a:pt x="0" y="76797"/>
                    </a:lnTo>
                    <a:close/>
                    <a:moveTo>
                      <a:pt x="32914" y="30171"/>
                    </a:moveTo>
                    <a:lnTo>
                      <a:pt x="90511" y="30171"/>
                    </a:lnTo>
                    <a:lnTo>
                      <a:pt x="90511" y="57598"/>
                    </a:lnTo>
                    <a:lnTo>
                      <a:pt x="32914" y="57598"/>
                    </a:lnTo>
                    <a:lnTo>
                      <a:pt x="32914" y="30171"/>
                    </a:lnTo>
                    <a:close/>
                  </a:path>
                </a:pathLst>
              </a:custGeom>
              <a:grpFill/>
              <a:ln w="27426" cap="flat">
                <a:noFill/>
                <a:prstDash val="solid"/>
                <a:miter/>
              </a:ln>
            </p:spPr>
            <p:txBody>
              <a:bodyPr rtlCol="0" anchor="ctr"/>
              <a:lstStyle/>
              <a:p>
                <a:endParaRPr lang="en-US"/>
              </a:p>
            </p:txBody>
          </p:sp>
          <p:sp>
            <p:nvSpPr>
              <p:cNvPr id="24" name="Freeform 1101">
                <a:extLst>
                  <a:ext uri="{FF2B5EF4-FFF2-40B4-BE49-F238E27FC236}">
                    <a16:creationId xmlns:a16="http://schemas.microsoft.com/office/drawing/2014/main" id="{6144D334-0930-45FD-6BFB-D5391B5EC8D9}"/>
                  </a:ext>
                </a:extLst>
              </p:cNvPr>
              <p:cNvSpPr/>
              <p:nvPr/>
            </p:nvSpPr>
            <p:spPr>
              <a:xfrm>
                <a:off x="5296356" y="5644086"/>
                <a:ext cx="329132" cy="32912"/>
              </a:xfrm>
              <a:custGeom>
                <a:avLst/>
                <a:gdLst>
                  <a:gd name="connsiteX0" fmla="*/ 16458 w 329132"/>
                  <a:gd name="connsiteY0" fmla="*/ 32913 h 32912"/>
                  <a:gd name="connsiteX1" fmla="*/ 312676 w 329132"/>
                  <a:gd name="connsiteY1" fmla="*/ 32913 h 32912"/>
                  <a:gd name="connsiteX2" fmla="*/ 329132 w 329132"/>
                  <a:gd name="connsiteY2" fmla="*/ 16457 h 32912"/>
                  <a:gd name="connsiteX3" fmla="*/ 312676 w 329132"/>
                  <a:gd name="connsiteY3" fmla="*/ 0 h 32912"/>
                  <a:gd name="connsiteX4" fmla="*/ 16458 w 329132"/>
                  <a:gd name="connsiteY4" fmla="*/ 0 h 32912"/>
                  <a:gd name="connsiteX5" fmla="*/ 0 w 329132"/>
                  <a:gd name="connsiteY5" fmla="*/ 16457 h 32912"/>
                  <a:gd name="connsiteX6" fmla="*/ 16458 w 329132"/>
                  <a:gd name="connsiteY6" fmla="*/ 32913 h 3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2" h="32912">
                    <a:moveTo>
                      <a:pt x="16458" y="32913"/>
                    </a:moveTo>
                    <a:lnTo>
                      <a:pt x="312676" y="32913"/>
                    </a:lnTo>
                    <a:cubicBezTo>
                      <a:pt x="320904" y="32913"/>
                      <a:pt x="329132" y="24685"/>
                      <a:pt x="329132" y="16457"/>
                    </a:cubicBezTo>
                    <a:cubicBezTo>
                      <a:pt x="329132" y="8228"/>
                      <a:pt x="320904" y="0"/>
                      <a:pt x="312676" y="0"/>
                    </a:cubicBezTo>
                    <a:lnTo>
                      <a:pt x="16458" y="0"/>
                    </a:lnTo>
                    <a:cubicBezTo>
                      <a:pt x="8230" y="0"/>
                      <a:pt x="0" y="8228"/>
                      <a:pt x="0" y="16457"/>
                    </a:cubicBezTo>
                    <a:cubicBezTo>
                      <a:pt x="0" y="24685"/>
                      <a:pt x="8230" y="32913"/>
                      <a:pt x="16458" y="32913"/>
                    </a:cubicBezTo>
                    <a:close/>
                  </a:path>
                </a:pathLst>
              </a:custGeom>
              <a:grpFill/>
              <a:ln w="27426" cap="flat">
                <a:noFill/>
                <a:prstDash val="solid"/>
                <a:miter/>
              </a:ln>
            </p:spPr>
            <p:txBody>
              <a:bodyPr rtlCol="0" anchor="ctr"/>
              <a:lstStyle/>
              <a:p>
                <a:endParaRPr lang="en-US"/>
              </a:p>
            </p:txBody>
          </p:sp>
        </p:grpSp>
      </p:grpSp>
      <p:pic>
        <p:nvPicPr>
          <p:cNvPr id="25" name="Graphic 24" descr="Cursor outline">
            <a:extLst>
              <a:ext uri="{FF2B5EF4-FFF2-40B4-BE49-F238E27FC236}">
                <a16:creationId xmlns:a16="http://schemas.microsoft.com/office/drawing/2014/main" id="{33C73146-FF5C-05C3-3A11-F5ADA4463C3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7749068">
            <a:off x="6348066" y="1325053"/>
            <a:ext cx="914400" cy="914400"/>
          </a:xfrm>
          <a:prstGeom prst="rect">
            <a:avLst/>
          </a:prstGeom>
        </p:spPr>
      </p:pic>
    </p:spTree>
    <p:extLst>
      <p:ext uri="{BB962C8B-B14F-4D97-AF65-F5344CB8AC3E}">
        <p14:creationId xmlns:p14="http://schemas.microsoft.com/office/powerpoint/2010/main" val="30044970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26E93AD-5800-F4A1-180C-9D84AFB2EAD4}"/>
              </a:ext>
            </a:extLst>
          </p:cNvPr>
          <p:cNvPicPr>
            <a:picLocks noGrp="1" noChangeAspect="1"/>
          </p:cNvPicPr>
          <p:nvPr>
            <p:ph type="pic" sz="quarter" idx="40"/>
          </p:nvPr>
        </p:nvPicPr>
        <p:blipFill>
          <a:blip r:embed="rId2" cstate="screen">
            <a:extLst>
              <a:ext uri="{28A0092B-C50C-407E-A947-70E740481C1C}">
                <a14:useLocalDpi xmlns:a14="http://schemas.microsoft.com/office/drawing/2010/main"/>
              </a:ext>
            </a:extLst>
          </a:blip>
          <a:srcRect/>
          <a:stretch>
            <a:fillRect/>
          </a:stretch>
        </p:blipFill>
        <p:spPr/>
      </p:pic>
      <p:sp>
        <p:nvSpPr>
          <p:cNvPr id="4" name="Text Placeholder 3">
            <a:extLst>
              <a:ext uri="{FF2B5EF4-FFF2-40B4-BE49-F238E27FC236}">
                <a16:creationId xmlns:a16="http://schemas.microsoft.com/office/drawing/2014/main" id="{9A622C27-E4FA-321A-D197-1208E814FF97}"/>
              </a:ext>
            </a:extLst>
          </p:cNvPr>
          <p:cNvSpPr>
            <a:spLocks noGrp="1"/>
          </p:cNvSpPr>
          <p:nvPr>
            <p:ph type="body" sz="quarter" idx="13"/>
          </p:nvPr>
        </p:nvSpPr>
        <p:spPr>
          <a:xfrm>
            <a:off x="7977544" y="1068776"/>
            <a:ext cx="4062055" cy="2547025"/>
          </a:xfrm>
        </p:spPr>
        <p:txBody>
          <a:bodyPr/>
          <a:lstStyle/>
          <a:p>
            <a:r>
              <a:rPr lang="en-US" dirty="0"/>
              <a:t>The key to artificial intelligence has always been the representation</a:t>
            </a:r>
          </a:p>
          <a:p>
            <a:endParaRPr lang="en-US" dirty="0"/>
          </a:p>
        </p:txBody>
      </p:sp>
      <p:sp>
        <p:nvSpPr>
          <p:cNvPr id="8" name="Freeform 7">
            <a:extLst>
              <a:ext uri="{FF2B5EF4-FFF2-40B4-BE49-F238E27FC236}">
                <a16:creationId xmlns:a16="http://schemas.microsoft.com/office/drawing/2014/main" id="{66FC444D-5621-6227-442E-A234788C88C7}"/>
              </a:ext>
            </a:extLst>
          </p:cNvPr>
          <p:cNvSpPr/>
          <p:nvPr/>
        </p:nvSpPr>
        <p:spPr>
          <a:xfrm>
            <a:off x="6126362" y="1656488"/>
            <a:ext cx="1894725" cy="137160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dirty="0"/>
          </a:p>
        </p:txBody>
      </p:sp>
      <p:sp>
        <p:nvSpPr>
          <p:cNvPr id="9" name="Graphic 43">
            <a:extLst>
              <a:ext uri="{FF2B5EF4-FFF2-40B4-BE49-F238E27FC236}">
                <a16:creationId xmlns:a16="http://schemas.microsoft.com/office/drawing/2014/main" id="{1F04960D-2E86-2B5A-E0D7-6C77722A7DE5}"/>
              </a:ext>
            </a:extLst>
          </p:cNvPr>
          <p:cNvSpPr/>
          <p:nvPr/>
        </p:nvSpPr>
        <p:spPr>
          <a:xfrm>
            <a:off x="-1953276" y="3028088"/>
            <a:ext cx="4576882" cy="4606729"/>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solidFill>
            <a:prstDash val="solid"/>
            <a:miter/>
          </a:ln>
        </p:spPr>
        <p:txBody>
          <a:bodyPr rtlCol="0" anchor="ctr"/>
          <a:lstStyle/>
          <a:p>
            <a:endParaRPr lang="en-US" dirty="0"/>
          </a:p>
        </p:txBody>
      </p:sp>
    </p:spTree>
    <p:extLst>
      <p:ext uri="{BB962C8B-B14F-4D97-AF65-F5344CB8AC3E}">
        <p14:creationId xmlns:p14="http://schemas.microsoft.com/office/powerpoint/2010/main" val="495856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A01516-5C35-1BCC-0DE8-B78D3B58F28A}"/>
              </a:ext>
            </a:extLst>
          </p:cNvPr>
          <p:cNvSpPr>
            <a:spLocks noGrp="1"/>
          </p:cNvSpPr>
          <p:nvPr>
            <p:ph type="body" sz="quarter" idx="16"/>
          </p:nvPr>
        </p:nvSpPr>
        <p:spPr>
          <a:xfrm>
            <a:off x="1619810" y="2472714"/>
            <a:ext cx="4790043" cy="3066422"/>
          </a:xfrm>
        </p:spPr>
        <p:txBody>
          <a:bodyPr/>
          <a:lstStyle/>
          <a:p>
            <a:r>
              <a:rPr lang="en-US" dirty="0"/>
              <a:t>Using the Resources in Youth Work Settings</a:t>
            </a:r>
          </a:p>
          <a:p>
            <a:endParaRPr lang="en-IE" dirty="0"/>
          </a:p>
        </p:txBody>
      </p:sp>
      <p:sp>
        <p:nvSpPr>
          <p:cNvPr id="3" name="Text Placeholder 2">
            <a:extLst>
              <a:ext uri="{FF2B5EF4-FFF2-40B4-BE49-F238E27FC236}">
                <a16:creationId xmlns:a16="http://schemas.microsoft.com/office/drawing/2014/main" id="{A7D47A51-39CB-2CC9-9833-F0E47A068480}"/>
              </a:ext>
            </a:extLst>
          </p:cNvPr>
          <p:cNvSpPr>
            <a:spLocks noGrp="1"/>
          </p:cNvSpPr>
          <p:nvPr>
            <p:ph type="body" sz="quarter" idx="17"/>
          </p:nvPr>
        </p:nvSpPr>
        <p:spPr/>
        <p:txBody>
          <a:bodyPr/>
          <a:lstStyle/>
          <a:p>
            <a:r>
              <a:rPr lang="en-IE" dirty="0"/>
              <a:t>03</a:t>
            </a:r>
          </a:p>
        </p:txBody>
      </p:sp>
      <p:pic>
        <p:nvPicPr>
          <p:cNvPr id="6" name="Picture Placeholder 5" descr="A person looking at a city&#10;&#10;AI-generated content may be incorrect.">
            <a:extLst>
              <a:ext uri="{FF2B5EF4-FFF2-40B4-BE49-F238E27FC236}">
                <a16:creationId xmlns:a16="http://schemas.microsoft.com/office/drawing/2014/main" id="{18E46B1D-B249-6F00-DAD7-3AACF88F8158}"/>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863761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561B61B-D9E5-B6BB-DD9A-AF83DD63D519}"/>
              </a:ext>
            </a:extLst>
          </p:cNvPr>
          <p:cNvSpPr>
            <a:spLocks noGrp="1"/>
          </p:cNvSpPr>
          <p:nvPr>
            <p:ph type="body" sz="quarter" idx="18"/>
          </p:nvPr>
        </p:nvSpPr>
        <p:spPr>
          <a:xfrm>
            <a:off x="798381" y="1745339"/>
            <a:ext cx="7615946" cy="3849918"/>
          </a:xfrm>
        </p:spPr>
        <p:txBody>
          <a:bodyPr/>
          <a:lstStyle/>
          <a:p>
            <a:r>
              <a:rPr lang="en-US" dirty="0"/>
              <a:t>HeadStart’s resources are designed for flexible use across workshops, </a:t>
            </a:r>
            <a:r>
              <a:rPr lang="en-US" dirty="0" err="1"/>
              <a:t>programmes</a:t>
            </a:r>
            <a:r>
              <a:rPr lang="en-US" dirty="0"/>
              <a:t>, informal learning &amp; mentoring activities. </a:t>
            </a:r>
          </a:p>
          <a:p>
            <a:r>
              <a:rPr lang="en-US" dirty="0">
                <a:highlight>
                  <a:srgbClr val="ED8623"/>
                </a:highlight>
              </a:rPr>
              <a:t>Youth workers can begin by:</a:t>
            </a:r>
          </a:p>
          <a:p>
            <a:pPr marL="457200" indent="-457200">
              <a:buAutoNum type="arabicPeriod"/>
            </a:pPr>
            <a:r>
              <a:rPr lang="en-US" b="1" dirty="0"/>
              <a:t>Selecting a theme</a:t>
            </a:r>
            <a:r>
              <a:rPr lang="en-US" dirty="0"/>
              <a:t>, such as AI basics, career exploration or ethical thinking, that can be integrated into your sessions.</a:t>
            </a:r>
          </a:p>
          <a:p>
            <a:pPr marL="457200" indent="-457200">
              <a:buAutoNum type="arabicPeriod"/>
            </a:pPr>
            <a:r>
              <a:rPr lang="en-US" b="1" dirty="0"/>
              <a:t>Choosing materials </a:t>
            </a:r>
            <a:r>
              <a:rPr lang="en-US" dirty="0"/>
              <a:t>from the Visual Showcase or AI Toolbox to introduce the topic. Short video interviews work well as icebreakers, helping participants connect with real stories before moving into guided activities of the modules.</a:t>
            </a:r>
          </a:p>
        </p:txBody>
      </p:sp>
      <p:sp>
        <p:nvSpPr>
          <p:cNvPr id="4" name="Text Placeholder 3">
            <a:extLst>
              <a:ext uri="{FF2B5EF4-FFF2-40B4-BE49-F238E27FC236}">
                <a16:creationId xmlns:a16="http://schemas.microsoft.com/office/drawing/2014/main" id="{20D0AD24-DC14-E8EC-808F-CC7B578D1B46}"/>
              </a:ext>
            </a:extLst>
          </p:cNvPr>
          <p:cNvSpPr>
            <a:spLocks noGrp="1"/>
          </p:cNvSpPr>
          <p:nvPr>
            <p:ph type="body" sz="quarter" idx="16"/>
          </p:nvPr>
        </p:nvSpPr>
        <p:spPr/>
        <p:txBody>
          <a:bodyPr/>
          <a:lstStyle/>
          <a:p>
            <a:r>
              <a:rPr lang="en-US" dirty="0"/>
              <a:t>Using the HeadStart Tools &amp; Resources</a:t>
            </a:r>
          </a:p>
        </p:txBody>
      </p:sp>
      <p:pic>
        <p:nvPicPr>
          <p:cNvPr id="2" name="Picture 1" descr="iPhone6_mockup_front_white.png">
            <a:extLst>
              <a:ext uri="{FF2B5EF4-FFF2-40B4-BE49-F238E27FC236}">
                <a16:creationId xmlns:a16="http://schemas.microsoft.com/office/drawing/2014/main" id="{FBCB1E17-FB97-3A31-FAA1-6CD48C5C63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97746" y="226918"/>
            <a:ext cx="4094254" cy="6404164"/>
          </a:xfrm>
          <a:prstGeom prst="rect">
            <a:avLst/>
          </a:prstGeom>
        </p:spPr>
      </p:pic>
      <p:sp>
        <p:nvSpPr>
          <p:cNvPr id="3" name="Rectangle 2">
            <a:extLst>
              <a:ext uri="{FF2B5EF4-FFF2-40B4-BE49-F238E27FC236}">
                <a16:creationId xmlns:a16="http://schemas.microsoft.com/office/drawing/2014/main" id="{57E4E56A-4636-45D5-B9B5-5F74355A0921}"/>
              </a:ext>
            </a:extLst>
          </p:cNvPr>
          <p:cNvSpPr/>
          <p:nvPr/>
        </p:nvSpPr>
        <p:spPr>
          <a:xfrm>
            <a:off x="8860972" y="1153887"/>
            <a:ext cx="2530324" cy="4441370"/>
          </a:xfrm>
          <a:prstGeom prst="rect">
            <a:avLst/>
          </a:prstGeom>
          <a:blipFill>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84061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F603F8BA-269E-4EC5-4C45-CB852EA62464}"/>
              </a:ext>
            </a:extLst>
          </p:cNvPr>
          <p:cNvPicPr>
            <a:picLocks noGrp="1" noChangeAspect="1"/>
          </p:cNvPicPr>
          <p:nvPr>
            <p:ph type="pic" sz="quarter" idx="34"/>
          </p:nvPr>
        </p:nvPicPr>
        <p:blipFill>
          <a:blip r:embed="rId2" cstate="screen">
            <a:extLst>
              <a:ext uri="{28A0092B-C50C-407E-A947-70E740481C1C}">
                <a14:useLocalDpi xmlns:a14="http://schemas.microsoft.com/office/drawing/2010/main"/>
              </a:ext>
            </a:extLst>
          </a:blip>
          <a:srcRect/>
          <a:stretch>
            <a:fillRect/>
          </a:stretch>
        </p:blipFill>
        <p:spPr>
          <a:xfrm>
            <a:off x="1" y="242889"/>
            <a:ext cx="7611286" cy="4331221"/>
          </a:xfrm>
        </p:spPr>
      </p:pic>
      <p:sp>
        <p:nvSpPr>
          <p:cNvPr id="4" name="Text Placeholder 3">
            <a:extLst>
              <a:ext uri="{FF2B5EF4-FFF2-40B4-BE49-F238E27FC236}">
                <a16:creationId xmlns:a16="http://schemas.microsoft.com/office/drawing/2014/main" id="{A1BC46A3-B3D9-9F6A-1F00-9DF047A637B6}"/>
              </a:ext>
            </a:extLst>
          </p:cNvPr>
          <p:cNvSpPr>
            <a:spLocks noGrp="1"/>
          </p:cNvSpPr>
          <p:nvPr>
            <p:ph type="body" sz="quarter" idx="18"/>
          </p:nvPr>
        </p:nvSpPr>
        <p:spPr>
          <a:xfrm>
            <a:off x="599570" y="4919936"/>
            <a:ext cx="3157617" cy="1049221"/>
          </a:xfrm>
        </p:spPr>
        <p:txBody>
          <a:bodyPr/>
          <a:lstStyle/>
          <a:p>
            <a:pPr>
              <a:lnSpc>
                <a:spcPct val="100000"/>
              </a:lnSpc>
            </a:pPr>
            <a:r>
              <a:rPr lang="en-US" dirty="0"/>
              <a:t>Using the  Facilitator’s Guide</a:t>
            </a:r>
          </a:p>
          <a:p>
            <a:pPr>
              <a:lnSpc>
                <a:spcPct val="100000"/>
              </a:lnSpc>
            </a:pPr>
            <a:endParaRPr lang="en-US" dirty="0"/>
          </a:p>
        </p:txBody>
      </p:sp>
      <p:sp>
        <p:nvSpPr>
          <p:cNvPr id="6" name="Text Placeholder 5">
            <a:extLst>
              <a:ext uri="{FF2B5EF4-FFF2-40B4-BE49-F238E27FC236}">
                <a16:creationId xmlns:a16="http://schemas.microsoft.com/office/drawing/2014/main" id="{966698D0-2301-C939-1998-A80B444EEA82}"/>
              </a:ext>
            </a:extLst>
          </p:cNvPr>
          <p:cNvSpPr>
            <a:spLocks noGrp="1"/>
          </p:cNvSpPr>
          <p:nvPr>
            <p:ph type="body" sz="quarter" idx="20"/>
          </p:nvPr>
        </p:nvSpPr>
        <p:spPr/>
        <p:txBody>
          <a:bodyPr/>
          <a:lstStyle/>
          <a:p>
            <a:r>
              <a:rPr lang="en-US" b="1" dirty="0"/>
              <a:t>The Facilitator’s Guide </a:t>
            </a:r>
            <a:r>
              <a:rPr lang="en-US" dirty="0"/>
              <a:t>provides youth workers with a clear, step-by-step structure for delivering the AI Toolbox Modules confidently, even without technical expertise. </a:t>
            </a:r>
          </a:p>
          <a:p>
            <a:r>
              <a:rPr lang="en-US" dirty="0"/>
              <a:t>It supports planning, inclusive facilitation &amp; adaptable delivery, helping educators create safe, engaging sessions that build young women’s confidence in exploring AI</a:t>
            </a:r>
          </a:p>
        </p:txBody>
      </p:sp>
      <p:pic>
        <p:nvPicPr>
          <p:cNvPr id="7" name="Picture 6">
            <a:extLst>
              <a:ext uri="{FF2B5EF4-FFF2-40B4-BE49-F238E27FC236}">
                <a16:creationId xmlns:a16="http://schemas.microsoft.com/office/drawing/2014/main" id="{C2901080-DE23-0B4C-8D0C-220A9019FE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43349" y="3468983"/>
            <a:ext cx="2067000" cy="2901906"/>
          </a:xfrm>
          <a:prstGeom prst="rect">
            <a:avLst/>
          </a:prstGeom>
        </p:spPr>
      </p:pic>
    </p:spTree>
    <p:extLst>
      <p:ext uri="{BB962C8B-B14F-4D97-AF65-F5344CB8AC3E}">
        <p14:creationId xmlns:p14="http://schemas.microsoft.com/office/powerpoint/2010/main" val="25051150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407CBF1-5103-57D0-ECAE-B68DC56DA929}"/>
              </a:ext>
            </a:extLst>
          </p:cNvPr>
          <p:cNvSpPr>
            <a:spLocks noGrp="1"/>
          </p:cNvSpPr>
          <p:nvPr>
            <p:ph type="body" sz="quarter" idx="18"/>
          </p:nvPr>
        </p:nvSpPr>
        <p:spPr>
          <a:xfrm>
            <a:off x="419492" y="812001"/>
            <a:ext cx="2803541" cy="1049221"/>
          </a:xfrm>
        </p:spPr>
        <p:txBody>
          <a:bodyPr/>
          <a:lstStyle/>
          <a:p>
            <a:pPr>
              <a:lnSpc>
                <a:spcPct val="100000"/>
              </a:lnSpc>
            </a:pPr>
            <a:r>
              <a:rPr lang="en-US" dirty="0"/>
              <a:t>Using the</a:t>
            </a:r>
          </a:p>
          <a:p>
            <a:pPr>
              <a:lnSpc>
                <a:spcPct val="100000"/>
              </a:lnSpc>
            </a:pPr>
            <a:r>
              <a:rPr lang="en-US" dirty="0"/>
              <a:t>AI Toolbox Quiz </a:t>
            </a:r>
          </a:p>
          <a:p>
            <a:endParaRPr lang="en-US" dirty="0"/>
          </a:p>
        </p:txBody>
      </p:sp>
      <p:sp>
        <p:nvSpPr>
          <p:cNvPr id="7" name="Text Placeholder 6">
            <a:extLst>
              <a:ext uri="{FF2B5EF4-FFF2-40B4-BE49-F238E27FC236}">
                <a16:creationId xmlns:a16="http://schemas.microsoft.com/office/drawing/2014/main" id="{D93B41D0-B47F-F72A-67EC-6926BF890FF9}"/>
              </a:ext>
            </a:extLst>
          </p:cNvPr>
          <p:cNvSpPr>
            <a:spLocks noGrp="1"/>
          </p:cNvSpPr>
          <p:nvPr>
            <p:ph type="body" sz="quarter" idx="20"/>
          </p:nvPr>
        </p:nvSpPr>
        <p:spPr>
          <a:xfrm>
            <a:off x="6608311" y="1366694"/>
            <a:ext cx="4853376" cy="3849918"/>
          </a:xfrm>
        </p:spPr>
        <p:txBody>
          <a:bodyPr/>
          <a:lstStyle/>
          <a:p>
            <a:r>
              <a:rPr lang="en-US" b="1" dirty="0"/>
              <a:t>The AI Toolbox quiz </a:t>
            </a:r>
            <a:r>
              <a:rPr lang="en-US" dirty="0"/>
              <a:t>can be used at the start of a session to spark curiosity &amp; identify what learners already know, or at the end to reinforce key concepts &amp; check understanding. It can be completed individually or in small groups, helping facilitators encourage discussion, build confidence &amp; assess learning needs in line with the Facilitator’s Guide</a:t>
            </a:r>
          </a:p>
          <a:p>
            <a:endParaRPr lang="en-US" dirty="0"/>
          </a:p>
        </p:txBody>
      </p:sp>
      <p:pic>
        <p:nvPicPr>
          <p:cNvPr id="3" name="Picture 2">
            <a:extLst>
              <a:ext uri="{FF2B5EF4-FFF2-40B4-BE49-F238E27FC236}">
                <a16:creationId xmlns:a16="http://schemas.microsoft.com/office/drawing/2014/main" id="{3D86CDD9-6FC9-EA13-AEF7-C21C23C6652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9144" y="2453311"/>
            <a:ext cx="5392716" cy="3849918"/>
          </a:xfrm>
          <a:prstGeom prst="rect">
            <a:avLst/>
          </a:prstGeom>
          <a:ln>
            <a:solidFill>
              <a:srgbClr val="653795"/>
            </a:solidFill>
          </a:ln>
        </p:spPr>
      </p:pic>
    </p:spTree>
    <p:extLst>
      <p:ext uri="{BB962C8B-B14F-4D97-AF65-F5344CB8AC3E}">
        <p14:creationId xmlns:p14="http://schemas.microsoft.com/office/powerpoint/2010/main" val="32369742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2F2C1-368B-A3C7-D76D-7415D1D9409F}"/>
            </a:ext>
          </a:extLst>
        </p:cNvPr>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55A83280-AAD5-FBF5-CEA6-C1D2A9B43F7F}"/>
              </a:ext>
            </a:extLst>
          </p:cNvPr>
          <p:cNvPicPr>
            <a:picLocks noGrp="1" noChangeAspect="1"/>
          </p:cNvPicPr>
          <p:nvPr>
            <p:ph type="pic" sz="quarter" idx="34"/>
          </p:nvPr>
        </p:nvPicPr>
        <p:blipFill>
          <a:blip r:embed="rId2" cstate="screen">
            <a:extLst>
              <a:ext uri="{28A0092B-C50C-407E-A947-70E740481C1C}">
                <a14:useLocalDpi xmlns:a14="http://schemas.microsoft.com/office/drawing/2010/main"/>
              </a:ext>
            </a:extLst>
          </a:blip>
          <a:srcRect/>
          <a:stretch>
            <a:fillRect/>
          </a:stretch>
        </p:blipFill>
        <p:spPr>
          <a:xfrm>
            <a:off x="1" y="242889"/>
            <a:ext cx="7611286" cy="4331221"/>
          </a:xfrm>
        </p:spPr>
      </p:pic>
      <p:sp>
        <p:nvSpPr>
          <p:cNvPr id="4" name="Text Placeholder 3">
            <a:extLst>
              <a:ext uri="{FF2B5EF4-FFF2-40B4-BE49-F238E27FC236}">
                <a16:creationId xmlns:a16="http://schemas.microsoft.com/office/drawing/2014/main" id="{7631CADB-E791-5F4F-4470-9E2D19081ED0}"/>
              </a:ext>
            </a:extLst>
          </p:cNvPr>
          <p:cNvSpPr>
            <a:spLocks noGrp="1"/>
          </p:cNvSpPr>
          <p:nvPr>
            <p:ph type="body" sz="quarter" idx="18"/>
          </p:nvPr>
        </p:nvSpPr>
        <p:spPr>
          <a:xfrm>
            <a:off x="599570" y="4919936"/>
            <a:ext cx="3157617" cy="1049221"/>
          </a:xfrm>
        </p:spPr>
        <p:txBody>
          <a:bodyPr/>
          <a:lstStyle/>
          <a:p>
            <a:pPr>
              <a:lnSpc>
                <a:spcPct val="100000"/>
              </a:lnSpc>
            </a:pPr>
            <a:r>
              <a:rPr lang="en-US" dirty="0"/>
              <a:t>Using the  Networking Guide</a:t>
            </a:r>
          </a:p>
          <a:p>
            <a:pPr>
              <a:lnSpc>
                <a:spcPct val="100000"/>
              </a:lnSpc>
            </a:pPr>
            <a:endParaRPr lang="en-US" dirty="0"/>
          </a:p>
        </p:txBody>
      </p:sp>
      <p:sp>
        <p:nvSpPr>
          <p:cNvPr id="6" name="Text Placeholder 5">
            <a:extLst>
              <a:ext uri="{FF2B5EF4-FFF2-40B4-BE49-F238E27FC236}">
                <a16:creationId xmlns:a16="http://schemas.microsoft.com/office/drawing/2014/main" id="{4877EF60-242D-77DF-A84A-519F9DE37E2F}"/>
              </a:ext>
            </a:extLst>
          </p:cNvPr>
          <p:cNvSpPr>
            <a:spLocks noGrp="1"/>
          </p:cNvSpPr>
          <p:nvPr>
            <p:ph type="body" sz="quarter" idx="20"/>
          </p:nvPr>
        </p:nvSpPr>
        <p:spPr/>
        <p:txBody>
          <a:bodyPr/>
          <a:lstStyle/>
          <a:p>
            <a:r>
              <a:rPr lang="en-US" b="1" dirty="0"/>
              <a:t>The Networking Guide </a:t>
            </a:r>
            <a:r>
              <a:rPr lang="en-US" dirty="0"/>
              <a:t>helps to equip facilitators with practical methods for </a:t>
            </a:r>
            <a:r>
              <a:rPr lang="en-US" dirty="0" err="1"/>
              <a:t>organising</a:t>
            </a:r>
            <a:r>
              <a:rPr lang="en-US" dirty="0"/>
              <a:t> networking &amp; mentoring experiences and connecting girls with real women working in AI. </a:t>
            </a:r>
          </a:p>
          <a:p>
            <a:r>
              <a:rPr lang="en-US" dirty="0"/>
              <a:t>It strengthens their capacity to foster visibility, belonging &amp; inspiration, benefits that directly empower young women by giving them relatable role models, confidence-building conversations &amp; a clearer sense of future opportunities in AI.</a:t>
            </a:r>
          </a:p>
        </p:txBody>
      </p:sp>
      <p:pic>
        <p:nvPicPr>
          <p:cNvPr id="7" name="Picture 6">
            <a:extLst>
              <a:ext uri="{FF2B5EF4-FFF2-40B4-BE49-F238E27FC236}">
                <a16:creationId xmlns:a16="http://schemas.microsoft.com/office/drawing/2014/main" id="{F84FE0C2-A4A5-39D2-EB50-61F9F16C2E6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243349" y="3476760"/>
            <a:ext cx="2067000" cy="2886351"/>
          </a:xfrm>
          <a:prstGeom prst="rect">
            <a:avLst/>
          </a:prstGeom>
        </p:spPr>
      </p:pic>
    </p:spTree>
    <p:extLst>
      <p:ext uri="{BB962C8B-B14F-4D97-AF65-F5344CB8AC3E}">
        <p14:creationId xmlns:p14="http://schemas.microsoft.com/office/powerpoint/2010/main" val="9544035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8268A-D8B5-AF74-F953-13991F3E364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FA0A8A93-F76A-C50F-C295-72656F5489B7}"/>
              </a:ext>
            </a:extLst>
          </p:cNvPr>
          <p:cNvSpPr>
            <a:spLocks noGrp="1"/>
          </p:cNvSpPr>
          <p:nvPr>
            <p:ph type="body" sz="quarter" idx="16"/>
          </p:nvPr>
        </p:nvSpPr>
        <p:spPr>
          <a:xfrm>
            <a:off x="1619810" y="2472714"/>
            <a:ext cx="4550081" cy="3066422"/>
          </a:xfrm>
          <a:prstGeom prst="rect">
            <a:avLst/>
          </a:prstGeom>
        </p:spPr>
        <p:txBody>
          <a:bodyPr/>
          <a:lstStyle/>
          <a:p>
            <a:r>
              <a:rPr lang="en-US" dirty="0"/>
              <a:t>Benefits for Young Women</a:t>
            </a:r>
          </a:p>
        </p:txBody>
      </p:sp>
      <p:sp>
        <p:nvSpPr>
          <p:cNvPr id="5" name="Text Placeholder 4">
            <a:extLst>
              <a:ext uri="{FF2B5EF4-FFF2-40B4-BE49-F238E27FC236}">
                <a16:creationId xmlns:a16="http://schemas.microsoft.com/office/drawing/2014/main" id="{29E9CCC1-8695-C1E3-EEDB-37BCB4DEAE94}"/>
              </a:ext>
            </a:extLst>
          </p:cNvPr>
          <p:cNvSpPr>
            <a:spLocks noGrp="1"/>
          </p:cNvSpPr>
          <p:nvPr>
            <p:ph type="body" sz="quarter" idx="17"/>
          </p:nvPr>
        </p:nvSpPr>
        <p:spPr>
          <a:prstGeom prst="rect">
            <a:avLst/>
          </a:prstGeom>
        </p:spPr>
        <p:txBody>
          <a:bodyPr/>
          <a:lstStyle/>
          <a:p>
            <a:r>
              <a:rPr lang="en-US" dirty="0"/>
              <a:t>04</a:t>
            </a:r>
          </a:p>
        </p:txBody>
      </p:sp>
      <p:pic>
        <p:nvPicPr>
          <p:cNvPr id="8" name="Picture Placeholder 7">
            <a:extLst>
              <a:ext uri="{FF2B5EF4-FFF2-40B4-BE49-F238E27FC236}">
                <a16:creationId xmlns:a16="http://schemas.microsoft.com/office/drawing/2014/main" id="{6918FDB3-20EB-0F0B-3708-BBE181C88481}"/>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p:blipFill>
        <p:spPr>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pic>
        <p:nvPicPr>
          <p:cNvPr id="9" name="Picture 8">
            <a:extLst>
              <a:ext uri="{FF2B5EF4-FFF2-40B4-BE49-F238E27FC236}">
                <a16:creationId xmlns:a16="http://schemas.microsoft.com/office/drawing/2014/main" id="{507DF568-F1C3-A1AE-7BED-3FAA8100C1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1428486">
            <a:off x="3451738" y="4033039"/>
            <a:ext cx="5127676" cy="4367161"/>
          </a:xfrm>
          <a:prstGeom prst="rect">
            <a:avLst/>
          </a:prstGeom>
        </p:spPr>
      </p:pic>
    </p:spTree>
    <p:extLst>
      <p:ext uri="{BB962C8B-B14F-4D97-AF65-F5344CB8AC3E}">
        <p14:creationId xmlns:p14="http://schemas.microsoft.com/office/powerpoint/2010/main" val="12633349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5B19FE3-6894-4B9F-8747-B9DE8DE65C51}"/>
              </a:ext>
            </a:extLst>
          </p:cNvPr>
          <p:cNvSpPr>
            <a:spLocks noGrp="1"/>
          </p:cNvSpPr>
          <p:nvPr>
            <p:ph type="body" sz="quarter" idx="20"/>
          </p:nvPr>
        </p:nvSpPr>
        <p:spPr>
          <a:xfrm>
            <a:off x="4594468" y="2045704"/>
            <a:ext cx="7069398" cy="3849918"/>
          </a:xfrm>
        </p:spPr>
        <p:txBody>
          <a:bodyPr/>
          <a:lstStyle/>
          <a:p>
            <a:r>
              <a:rPr lang="en-US" b="1" dirty="0"/>
              <a:t>1. Increased Confidence in Understanding AI</a:t>
            </a:r>
            <a:br>
              <a:rPr lang="en-US" dirty="0"/>
            </a:br>
            <a:r>
              <a:rPr lang="en-US" dirty="0"/>
              <a:t>Through the AI Toolbox’s simple explanations, hands-on activities &amp; guided sessions, young women gain a clear understanding of AI concepts, reducing intimidation and helping them feel capable of engaging with digital tools.</a:t>
            </a:r>
          </a:p>
          <a:p>
            <a:r>
              <a:rPr lang="en-US" b="1" dirty="0"/>
              <a:t>2. Exposure to Real Role Models in AI</a:t>
            </a:r>
            <a:br>
              <a:rPr lang="en-US" dirty="0"/>
            </a:br>
            <a:r>
              <a:rPr lang="en-US" dirty="0"/>
              <a:t>The Visual Showcase &amp; Directory introduce young women to women actively shaping the future of AI. Seeing relatable professionals helps them </a:t>
            </a:r>
            <a:r>
              <a:rPr lang="en-US" dirty="0" err="1"/>
              <a:t>recognise</a:t>
            </a:r>
            <a:r>
              <a:rPr lang="en-US" dirty="0"/>
              <a:t> that they </a:t>
            </a:r>
            <a:r>
              <a:rPr lang="en-US" i="1" dirty="0"/>
              <a:t>belong</a:t>
            </a:r>
            <a:r>
              <a:rPr lang="en-US" dirty="0"/>
              <a:t> in these fields and can pursue similar paths.</a:t>
            </a:r>
          </a:p>
          <a:p>
            <a:endParaRPr lang="en-IE" dirty="0"/>
          </a:p>
        </p:txBody>
      </p:sp>
      <p:sp>
        <p:nvSpPr>
          <p:cNvPr id="5" name="Text Placeholder 4">
            <a:extLst>
              <a:ext uri="{FF2B5EF4-FFF2-40B4-BE49-F238E27FC236}">
                <a16:creationId xmlns:a16="http://schemas.microsoft.com/office/drawing/2014/main" id="{9126ADA6-3884-DF93-C9F0-554F82AFCAB3}"/>
              </a:ext>
            </a:extLst>
          </p:cNvPr>
          <p:cNvSpPr>
            <a:spLocks noGrp="1"/>
          </p:cNvSpPr>
          <p:nvPr>
            <p:ph type="body" sz="quarter" idx="16"/>
          </p:nvPr>
        </p:nvSpPr>
        <p:spPr/>
        <p:txBody>
          <a:bodyPr/>
          <a:lstStyle/>
          <a:p>
            <a:r>
              <a:rPr lang="en-US" dirty="0"/>
              <a:t>Real-World Benefits for Young Women</a:t>
            </a:r>
            <a:endParaRPr lang="en-IE" dirty="0"/>
          </a:p>
        </p:txBody>
      </p:sp>
      <p:pic>
        <p:nvPicPr>
          <p:cNvPr id="8" name="Picture 7" descr="iPhone6_mockup_front_white.png">
            <a:extLst>
              <a:ext uri="{FF2B5EF4-FFF2-40B4-BE49-F238E27FC236}">
                <a16:creationId xmlns:a16="http://schemas.microsoft.com/office/drawing/2014/main" id="{24B59D25-1755-BAB8-CFEF-142834F6D6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694" y="1673519"/>
            <a:ext cx="4094254" cy="6404164"/>
          </a:xfrm>
          <a:prstGeom prst="rect">
            <a:avLst/>
          </a:prstGeom>
        </p:spPr>
      </p:pic>
      <p:pic>
        <p:nvPicPr>
          <p:cNvPr id="10" name="Picture 9" descr="A person with a triangle over her face&#10;&#10;AI-generated content may be incorrect.">
            <a:extLst>
              <a:ext uri="{FF2B5EF4-FFF2-40B4-BE49-F238E27FC236}">
                <a16:creationId xmlns:a16="http://schemas.microsoft.com/office/drawing/2014/main" id="{5BCF2BFE-C435-71EB-E065-CB12505A47B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15636" y="2616450"/>
            <a:ext cx="2571184" cy="4508627"/>
          </a:xfrm>
          <a:prstGeom prst="rect">
            <a:avLst/>
          </a:prstGeom>
        </p:spPr>
      </p:pic>
    </p:spTree>
    <p:extLst>
      <p:ext uri="{BB962C8B-B14F-4D97-AF65-F5344CB8AC3E}">
        <p14:creationId xmlns:p14="http://schemas.microsoft.com/office/powerpoint/2010/main" val="36935927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5332716-96CE-5898-5483-AC9370A46FAC}"/>
              </a:ext>
            </a:extLst>
          </p:cNvPr>
          <p:cNvSpPr>
            <a:spLocks noGrp="1"/>
          </p:cNvSpPr>
          <p:nvPr>
            <p:ph type="body" sz="quarter" idx="15"/>
          </p:nvPr>
        </p:nvSpPr>
        <p:spPr>
          <a:xfrm>
            <a:off x="7191464" y="1317471"/>
            <a:ext cx="700387" cy="689518"/>
          </a:xfrm>
        </p:spPr>
        <p:txBody>
          <a:bodyPr/>
          <a:lstStyle/>
          <a:p>
            <a:r>
              <a:rPr lang="en-US" dirty="0"/>
              <a:t>01</a:t>
            </a:r>
          </a:p>
        </p:txBody>
      </p:sp>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8026760" y="1317471"/>
            <a:ext cx="3679906" cy="689519"/>
          </a:xfrm>
        </p:spPr>
        <p:txBody>
          <a:bodyPr/>
          <a:lstStyle/>
          <a:p>
            <a:r>
              <a:rPr lang="en-US" dirty="0"/>
              <a:t>HeadStart &amp; Why It Matters</a:t>
            </a:r>
          </a:p>
        </p:txBody>
      </p:sp>
      <p:sp>
        <p:nvSpPr>
          <p:cNvPr id="9" name="Text Placeholder 8">
            <a:extLst>
              <a:ext uri="{FF2B5EF4-FFF2-40B4-BE49-F238E27FC236}">
                <a16:creationId xmlns:a16="http://schemas.microsoft.com/office/drawing/2014/main" id="{4F1B31DF-1CFE-D018-6B75-87CD9C17B018}"/>
              </a:ext>
            </a:extLst>
          </p:cNvPr>
          <p:cNvSpPr>
            <a:spLocks noGrp="1"/>
          </p:cNvSpPr>
          <p:nvPr>
            <p:ph type="body" sz="quarter" idx="28"/>
          </p:nvPr>
        </p:nvSpPr>
        <p:spPr>
          <a:xfrm>
            <a:off x="942432" y="1245626"/>
            <a:ext cx="6085841" cy="4671588"/>
          </a:xfrm>
        </p:spPr>
        <p:txBody>
          <a:bodyPr/>
          <a:lstStyle/>
          <a:p>
            <a:pPr marL="0" indent="0">
              <a:spcBef>
                <a:spcPts val="400"/>
              </a:spcBef>
            </a:pPr>
            <a:r>
              <a:rPr lang="en-US" dirty="0"/>
              <a:t>Welcome to the introductory module for HeadStart. This module is designed to support and guide facilitators &amp; youth workers who want to use the HeadStart resources and tools effectively. It will help you understand how to integrate them into your practice and workshops so you can better equip yourself and in turn, empower young women to explore AI with confidence and purpose.</a:t>
            </a:r>
          </a:p>
          <a:p>
            <a:pPr marL="0" indent="0">
              <a:spcBef>
                <a:spcPts val="400"/>
              </a:spcBef>
            </a:pPr>
            <a:r>
              <a:rPr lang="en-US" dirty="0"/>
              <a:t>This module will also help you understand the transformative potential they offer for individuals and communities.</a:t>
            </a:r>
          </a:p>
        </p:txBody>
      </p:sp>
      <p:sp>
        <p:nvSpPr>
          <p:cNvPr id="10" name="Text Placeholder 9">
            <a:extLst>
              <a:ext uri="{FF2B5EF4-FFF2-40B4-BE49-F238E27FC236}">
                <a16:creationId xmlns:a16="http://schemas.microsoft.com/office/drawing/2014/main" id="{A7A12F72-9959-07DD-A16E-8E2EB4ADC470}"/>
              </a:ext>
            </a:extLst>
          </p:cNvPr>
          <p:cNvSpPr>
            <a:spLocks noGrp="1"/>
          </p:cNvSpPr>
          <p:nvPr>
            <p:ph type="body" sz="quarter" idx="29"/>
          </p:nvPr>
        </p:nvSpPr>
        <p:spPr>
          <a:xfrm>
            <a:off x="7213167" y="2232459"/>
            <a:ext cx="700387" cy="689518"/>
          </a:xfrm>
        </p:spPr>
        <p:txBody>
          <a:bodyPr/>
          <a:lstStyle/>
          <a:p>
            <a:r>
              <a:rPr lang="en-US" dirty="0"/>
              <a:t>02</a:t>
            </a:r>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8076745" y="2257428"/>
            <a:ext cx="3958643" cy="689519"/>
          </a:xfrm>
        </p:spPr>
        <p:txBody>
          <a:bodyPr/>
          <a:lstStyle/>
          <a:p>
            <a:r>
              <a:rPr lang="en-US" dirty="0"/>
              <a:t>Overview of HeadStart Resources</a:t>
            </a:r>
          </a:p>
        </p:txBody>
      </p:sp>
      <p:sp>
        <p:nvSpPr>
          <p:cNvPr id="12" name="Text Placeholder 11">
            <a:extLst>
              <a:ext uri="{FF2B5EF4-FFF2-40B4-BE49-F238E27FC236}">
                <a16:creationId xmlns:a16="http://schemas.microsoft.com/office/drawing/2014/main" id="{83090131-0E8A-A3B3-4801-78F232BBFD98}"/>
              </a:ext>
            </a:extLst>
          </p:cNvPr>
          <p:cNvSpPr>
            <a:spLocks noGrp="1"/>
          </p:cNvSpPr>
          <p:nvPr>
            <p:ph type="body" sz="quarter" idx="31"/>
          </p:nvPr>
        </p:nvSpPr>
        <p:spPr>
          <a:xfrm>
            <a:off x="7219746" y="3147446"/>
            <a:ext cx="700387" cy="689518"/>
          </a:xfrm>
        </p:spPr>
        <p:txBody>
          <a:bodyPr/>
          <a:lstStyle/>
          <a:p>
            <a:r>
              <a:rPr lang="en-US" dirty="0"/>
              <a:t>03</a:t>
            </a:r>
          </a:p>
        </p:txBody>
      </p:sp>
      <p:sp>
        <p:nvSpPr>
          <p:cNvPr id="13" name="Text Placeholder 12">
            <a:extLst>
              <a:ext uri="{FF2B5EF4-FFF2-40B4-BE49-F238E27FC236}">
                <a16:creationId xmlns:a16="http://schemas.microsoft.com/office/drawing/2014/main" id="{8200CF51-BD65-558A-3660-B4F2C25FF695}"/>
              </a:ext>
            </a:extLst>
          </p:cNvPr>
          <p:cNvSpPr>
            <a:spLocks noGrp="1"/>
          </p:cNvSpPr>
          <p:nvPr>
            <p:ph type="body" sz="quarter" idx="32"/>
          </p:nvPr>
        </p:nvSpPr>
        <p:spPr>
          <a:xfrm>
            <a:off x="8055042" y="3147446"/>
            <a:ext cx="3679906" cy="689519"/>
          </a:xfrm>
        </p:spPr>
        <p:txBody>
          <a:bodyPr/>
          <a:lstStyle/>
          <a:p>
            <a:r>
              <a:rPr lang="en-US" dirty="0"/>
              <a:t>Using the Resources in Youth Work Settings</a:t>
            </a:r>
          </a:p>
        </p:txBody>
      </p:sp>
      <p:sp>
        <p:nvSpPr>
          <p:cNvPr id="14" name="Text Placeholder 13">
            <a:extLst>
              <a:ext uri="{FF2B5EF4-FFF2-40B4-BE49-F238E27FC236}">
                <a16:creationId xmlns:a16="http://schemas.microsoft.com/office/drawing/2014/main" id="{C68FDACD-2866-5909-F407-66556167D794}"/>
              </a:ext>
            </a:extLst>
          </p:cNvPr>
          <p:cNvSpPr>
            <a:spLocks noGrp="1"/>
          </p:cNvSpPr>
          <p:nvPr>
            <p:ph type="body" sz="quarter" idx="33"/>
          </p:nvPr>
        </p:nvSpPr>
        <p:spPr>
          <a:xfrm>
            <a:off x="7241449" y="4062434"/>
            <a:ext cx="700387" cy="689518"/>
          </a:xfrm>
        </p:spPr>
        <p:txBody>
          <a:bodyPr/>
          <a:lstStyle/>
          <a:p>
            <a:r>
              <a:rPr lang="en-US" dirty="0"/>
              <a:t>04</a:t>
            </a:r>
          </a:p>
        </p:txBody>
      </p:sp>
      <p:sp>
        <p:nvSpPr>
          <p:cNvPr id="15" name="Text Placeholder 14">
            <a:extLst>
              <a:ext uri="{FF2B5EF4-FFF2-40B4-BE49-F238E27FC236}">
                <a16:creationId xmlns:a16="http://schemas.microsoft.com/office/drawing/2014/main" id="{CADCB91F-97FD-BA93-03ED-60272CBB45BD}"/>
              </a:ext>
            </a:extLst>
          </p:cNvPr>
          <p:cNvSpPr>
            <a:spLocks noGrp="1"/>
          </p:cNvSpPr>
          <p:nvPr>
            <p:ph type="body" sz="quarter" idx="34"/>
          </p:nvPr>
        </p:nvSpPr>
        <p:spPr>
          <a:xfrm>
            <a:off x="8076745" y="4062434"/>
            <a:ext cx="3679906" cy="689519"/>
          </a:xfrm>
        </p:spPr>
        <p:txBody>
          <a:bodyPr/>
          <a:lstStyle/>
          <a:p>
            <a:r>
              <a:rPr lang="en-US" dirty="0"/>
              <a:t>Benefits for Young Women</a:t>
            </a:r>
          </a:p>
        </p:txBody>
      </p:sp>
      <p:sp>
        <p:nvSpPr>
          <p:cNvPr id="16" name="Text Placeholder 15">
            <a:extLst>
              <a:ext uri="{FF2B5EF4-FFF2-40B4-BE49-F238E27FC236}">
                <a16:creationId xmlns:a16="http://schemas.microsoft.com/office/drawing/2014/main" id="{0A7A08E9-769E-C4AB-E48F-BD4D44F7665B}"/>
              </a:ext>
            </a:extLst>
          </p:cNvPr>
          <p:cNvSpPr>
            <a:spLocks noGrp="1"/>
          </p:cNvSpPr>
          <p:nvPr>
            <p:ph type="body" sz="quarter" idx="35"/>
          </p:nvPr>
        </p:nvSpPr>
        <p:spPr>
          <a:xfrm>
            <a:off x="7219746" y="4977421"/>
            <a:ext cx="700387" cy="689518"/>
          </a:xfrm>
        </p:spPr>
        <p:txBody>
          <a:bodyPr/>
          <a:lstStyle/>
          <a:p>
            <a:r>
              <a:rPr lang="en-US" dirty="0"/>
              <a:t>05</a:t>
            </a:r>
          </a:p>
        </p:txBody>
      </p:sp>
      <p:sp>
        <p:nvSpPr>
          <p:cNvPr id="17" name="Text Placeholder 16">
            <a:extLst>
              <a:ext uri="{FF2B5EF4-FFF2-40B4-BE49-F238E27FC236}">
                <a16:creationId xmlns:a16="http://schemas.microsoft.com/office/drawing/2014/main" id="{A705CE98-BACD-0B29-C279-9CB1FDF9F310}"/>
              </a:ext>
            </a:extLst>
          </p:cNvPr>
          <p:cNvSpPr>
            <a:spLocks noGrp="1"/>
          </p:cNvSpPr>
          <p:nvPr>
            <p:ph type="body" sz="quarter" idx="36"/>
          </p:nvPr>
        </p:nvSpPr>
        <p:spPr>
          <a:xfrm>
            <a:off x="8055042" y="4977421"/>
            <a:ext cx="3679906" cy="689519"/>
          </a:xfrm>
        </p:spPr>
        <p:txBody>
          <a:bodyPr/>
          <a:lstStyle/>
          <a:p>
            <a:r>
              <a:rPr lang="en-US" dirty="0">
                <a:solidFill>
                  <a:srgbClr val="282666"/>
                </a:solidFill>
              </a:rPr>
              <a:t>Example Activities</a:t>
            </a:r>
          </a:p>
        </p:txBody>
      </p:sp>
      <p:sp>
        <p:nvSpPr>
          <p:cNvPr id="8" name="Text Placeholder 7">
            <a:extLst>
              <a:ext uri="{FF2B5EF4-FFF2-40B4-BE49-F238E27FC236}">
                <a16:creationId xmlns:a16="http://schemas.microsoft.com/office/drawing/2014/main" id="{9E008C6E-21CE-8F0D-9175-2244D18D2709}"/>
              </a:ext>
            </a:extLst>
          </p:cNvPr>
          <p:cNvSpPr>
            <a:spLocks noGrp="1"/>
          </p:cNvSpPr>
          <p:nvPr>
            <p:ph type="body" sz="quarter" idx="27"/>
          </p:nvPr>
        </p:nvSpPr>
        <p:spPr/>
        <p:txBody>
          <a:bodyPr/>
          <a:lstStyle/>
          <a:p>
            <a:r>
              <a:rPr lang="en-US" dirty="0"/>
              <a:t>Module Overview</a:t>
            </a:r>
          </a:p>
        </p:txBody>
      </p:sp>
    </p:spTree>
    <p:extLst>
      <p:ext uri="{BB962C8B-B14F-4D97-AF65-F5344CB8AC3E}">
        <p14:creationId xmlns:p14="http://schemas.microsoft.com/office/powerpoint/2010/main" val="22252125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CDD15-9065-F991-17BD-B0C219ECFA9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0BFC51A-CB9A-6100-0924-97798723C9EB}"/>
              </a:ext>
            </a:extLst>
          </p:cNvPr>
          <p:cNvSpPr>
            <a:spLocks noGrp="1"/>
          </p:cNvSpPr>
          <p:nvPr>
            <p:ph type="body" sz="quarter" idx="18"/>
          </p:nvPr>
        </p:nvSpPr>
        <p:spPr/>
        <p:txBody>
          <a:bodyPr/>
          <a:lstStyle/>
          <a:p>
            <a:endParaRPr lang="en-IE"/>
          </a:p>
        </p:txBody>
      </p:sp>
      <p:sp>
        <p:nvSpPr>
          <p:cNvPr id="4" name="Text Placeholder 3">
            <a:extLst>
              <a:ext uri="{FF2B5EF4-FFF2-40B4-BE49-F238E27FC236}">
                <a16:creationId xmlns:a16="http://schemas.microsoft.com/office/drawing/2014/main" id="{E3609E07-82A0-2E17-233E-B480D6768BF8}"/>
              </a:ext>
            </a:extLst>
          </p:cNvPr>
          <p:cNvSpPr>
            <a:spLocks noGrp="1"/>
          </p:cNvSpPr>
          <p:nvPr>
            <p:ph type="body" sz="quarter" idx="20"/>
          </p:nvPr>
        </p:nvSpPr>
        <p:spPr>
          <a:xfrm>
            <a:off x="4594468" y="2045704"/>
            <a:ext cx="7069398" cy="3849918"/>
          </a:xfrm>
        </p:spPr>
        <p:txBody>
          <a:bodyPr/>
          <a:lstStyle/>
          <a:p>
            <a:r>
              <a:rPr lang="en-US" b="1" dirty="0"/>
              <a:t>3. Clearer Insight into Future Careers</a:t>
            </a:r>
            <a:br>
              <a:rPr lang="en-US" dirty="0"/>
            </a:br>
            <a:r>
              <a:rPr lang="en-US" dirty="0"/>
              <a:t>With the AI career-focused modules &amp; mentoring opportunities, young women learn about real job roles, emerging sectors &amp; the skills needed to thrive…helping them make informed education or career choices.</a:t>
            </a:r>
          </a:p>
          <a:p>
            <a:r>
              <a:rPr lang="en-US" b="1" dirty="0"/>
              <a:t>4. Strengthened Digital Skills</a:t>
            </a:r>
            <a:br>
              <a:rPr lang="en-US" dirty="0"/>
            </a:br>
            <a:r>
              <a:rPr lang="en-US" dirty="0"/>
              <a:t>Practical sessions on ChatGPT, Canva AI &amp; ethical thinking support everyday digital skills, enabling learners to use AI tools safely, creatively &amp; confidently in school, work or personal projects.</a:t>
            </a:r>
          </a:p>
          <a:p>
            <a:endParaRPr lang="en-IE" dirty="0"/>
          </a:p>
        </p:txBody>
      </p:sp>
      <p:sp>
        <p:nvSpPr>
          <p:cNvPr id="5" name="Text Placeholder 4">
            <a:extLst>
              <a:ext uri="{FF2B5EF4-FFF2-40B4-BE49-F238E27FC236}">
                <a16:creationId xmlns:a16="http://schemas.microsoft.com/office/drawing/2014/main" id="{57279DC8-FA73-268B-651D-6F39DE656929}"/>
              </a:ext>
            </a:extLst>
          </p:cNvPr>
          <p:cNvSpPr>
            <a:spLocks noGrp="1"/>
          </p:cNvSpPr>
          <p:nvPr>
            <p:ph type="body" sz="quarter" idx="16"/>
          </p:nvPr>
        </p:nvSpPr>
        <p:spPr/>
        <p:txBody>
          <a:bodyPr/>
          <a:lstStyle/>
          <a:p>
            <a:r>
              <a:rPr lang="en-US" dirty="0"/>
              <a:t>Real-World Benefits for Young Women</a:t>
            </a:r>
            <a:endParaRPr lang="en-IE" dirty="0"/>
          </a:p>
        </p:txBody>
      </p:sp>
      <p:pic>
        <p:nvPicPr>
          <p:cNvPr id="6" name="Picture 5" descr="iPhone6_mockup_front_white.png">
            <a:extLst>
              <a:ext uri="{FF2B5EF4-FFF2-40B4-BE49-F238E27FC236}">
                <a16:creationId xmlns:a16="http://schemas.microsoft.com/office/drawing/2014/main" id="{C188D571-C949-9766-EDC3-FCBE7168DD1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694" y="1673519"/>
            <a:ext cx="4094254" cy="6404164"/>
          </a:xfrm>
          <a:prstGeom prst="rect">
            <a:avLst/>
          </a:prstGeom>
        </p:spPr>
      </p:pic>
      <p:pic>
        <p:nvPicPr>
          <p:cNvPr id="10" name="Picture 9" descr="A person using a computer&#10;&#10;AI-generated content may be incorrect.">
            <a:extLst>
              <a:ext uri="{FF2B5EF4-FFF2-40B4-BE49-F238E27FC236}">
                <a16:creationId xmlns:a16="http://schemas.microsoft.com/office/drawing/2014/main" id="{EF429457-E322-02BA-4D3D-75B700AC446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42796" y="2679826"/>
            <a:ext cx="2562131" cy="4464714"/>
          </a:xfrm>
          <a:prstGeom prst="rect">
            <a:avLst/>
          </a:prstGeom>
        </p:spPr>
      </p:pic>
    </p:spTree>
    <p:extLst>
      <p:ext uri="{BB962C8B-B14F-4D97-AF65-F5344CB8AC3E}">
        <p14:creationId xmlns:p14="http://schemas.microsoft.com/office/powerpoint/2010/main" val="41406024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00F9DAB-F6CF-4FFD-EC0D-C48BAFF703BA}"/>
              </a:ext>
            </a:extLst>
          </p:cNvPr>
          <p:cNvSpPr>
            <a:spLocks noGrp="1"/>
          </p:cNvSpPr>
          <p:nvPr>
            <p:ph type="body" sz="quarter" idx="20"/>
          </p:nvPr>
        </p:nvSpPr>
        <p:spPr/>
        <p:txBody>
          <a:bodyPr/>
          <a:lstStyle/>
          <a:p>
            <a:r>
              <a:rPr lang="en-US" b="1" dirty="0"/>
              <a:t>5. Access to Supportive Networks &amp; Mentoring</a:t>
            </a:r>
            <a:br>
              <a:rPr lang="en-US" dirty="0"/>
            </a:br>
            <a:r>
              <a:rPr lang="en-US" dirty="0"/>
              <a:t>The Networking Guide &amp; Mentoring Hub help facilitators connect learners with women working in AI. These short interactions can boost confidence, open doors &amp; help young women envision their place in the digital world.</a:t>
            </a:r>
          </a:p>
          <a:p>
            <a:r>
              <a:rPr lang="en-US" b="1" dirty="0"/>
              <a:t>6. Reduced Stereotypes &amp; Barriers</a:t>
            </a:r>
            <a:br>
              <a:rPr lang="en-US" dirty="0"/>
            </a:br>
            <a:r>
              <a:rPr lang="en-US" dirty="0"/>
              <a:t>By highlighting diverse women on the platform and providing inclusive learning experiences, HeadStart challenges the stereotype that AI is “not for girls,” empowering young women to see AI as a space where their voices matter.</a:t>
            </a:r>
          </a:p>
          <a:p>
            <a:endParaRPr lang="en-IE" dirty="0"/>
          </a:p>
        </p:txBody>
      </p:sp>
      <p:sp>
        <p:nvSpPr>
          <p:cNvPr id="5" name="Text Placeholder 4">
            <a:extLst>
              <a:ext uri="{FF2B5EF4-FFF2-40B4-BE49-F238E27FC236}">
                <a16:creationId xmlns:a16="http://schemas.microsoft.com/office/drawing/2014/main" id="{4542A6E2-3ED4-3013-D49E-1731774E4977}"/>
              </a:ext>
            </a:extLst>
          </p:cNvPr>
          <p:cNvSpPr>
            <a:spLocks noGrp="1"/>
          </p:cNvSpPr>
          <p:nvPr>
            <p:ph type="body" sz="quarter" idx="16"/>
          </p:nvPr>
        </p:nvSpPr>
        <p:spPr/>
        <p:txBody>
          <a:bodyPr/>
          <a:lstStyle/>
          <a:p>
            <a:r>
              <a:rPr lang="en-US" dirty="0"/>
              <a:t>How HeadStart Translates to Real Opportunities</a:t>
            </a:r>
            <a:endParaRPr lang="en-IE" dirty="0"/>
          </a:p>
        </p:txBody>
      </p:sp>
      <p:pic>
        <p:nvPicPr>
          <p:cNvPr id="6" name="Picture 5" descr="iPhone6_mockup_front_white.png">
            <a:extLst>
              <a:ext uri="{FF2B5EF4-FFF2-40B4-BE49-F238E27FC236}">
                <a16:creationId xmlns:a16="http://schemas.microsoft.com/office/drawing/2014/main" id="{3CEAB13D-9DD1-0F9A-938E-63E31C39428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694" y="1673519"/>
            <a:ext cx="4094254" cy="6404164"/>
          </a:xfrm>
          <a:prstGeom prst="rect">
            <a:avLst/>
          </a:prstGeom>
        </p:spPr>
      </p:pic>
      <p:pic>
        <p:nvPicPr>
          <p:cNvPr id="8" name="Picture 7" descr="Two women talking">
            <a:extLst>
              <a:ext uri="{FF2B5EF4-FFF2-40B4-BE49-F238E27FC236}">
                <a16:creationId xmlns:a16="http://schemas.microsoft.com/office/drawing/2014/main" id="{82ED9451-98A1-EE11-9589-AA62F025D0E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36056" y="2677872"/>
            <a:ext cx="2541253" cy="4395457"/>
          </a:xfrm>
          <a:prstGeom prst="rect">
            <a:avLst/>
          </a:prstGeom>
        </p:spPr>
      </p:pic>
    </p:spTree>
    <p:extLst>
      <p:ext uri="{BB962C8B-B14F-4D97-AF65-F5344CB8AC3E}">
        <p14:creationId xmlns:p14="http://schemas.microsoft.com/office/powerpoint/2010/main" val="32944999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6255D-DD45-E687-0DF0-004D3BEEB04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CD82432-C0A0-97F6-803E-5E6765BFDEA8}"/>
              </a:ext>
            </a:extLst>
          </p:cNvPr>
          <p:cNvSpPr>
            <a:spLocks noGrp="1"/>
          </p:cNvSpPr>
          <p:nvPr>
            <p:ph type="body" sz="quarter" idx="18"/>
          </p:nvPr>
        </p:nvSpPr>
        <p:spPr/>
        <p:txBody>
          <a:bodyPr/>
          <a:lstStyle/>
          <a:p>
            <a:endParaRPr lang="en-IE"/>
          </a:p>
        </p:txBody>
      </p:sp>
      <p:sp>
        <p:nvSpPr>
          <p:cNvPr id="4" name="Text Placeholder 3">
            <a:extLst>
              <a:ext uri="{FF2B5EF4-FFF2-40B4-BE49-F238E27FC236}">
                <a16:creationId xmlns:a16="http://schemas.microsoft.com/office/drawing/2014/main" id="{0147D54F-B67B-4113-5BAF-6E7BE1655706}"/>
              </a:ext>
            </a:extLst>
          </p:cNvPr>
          <p:cNvSpPr>
            <a:spLocks noGrp="1"/>
          </p:cNvSpPr>
          <p:nvPr>
            <p:ph type="body" sz="quarter" idx="20"/>
          </p:nvPr>
        </p:nvSpPr>
        <p:spPr/>
        <p:txBody>
          <a:bodyPr/>
          <a:lstStyle/>
          <a:p>
            <a:r>
              <a:rPr lang="en-US" b="1" dirty="0"/>
              <a:t>7. Motivation to Explore AI Creatively</a:t>
            </a:r>
            <a:br>
              <a:rPr lang="en-US" dirty="0"/>
            </a:br>
            <a:r>
              <a:rPr lang="en-US" dirty="0"/>
              <a:t>Hands-on activities show learners how AI can support creativity, design, storytelling, problem-solving …encouraging them to use technology as a tool for expression and innovation.</a:t>
            </a:r>
          </a:p>
          <a:p>
            <a:r>
              <a:rPr lang="en-US" b="1" dirty="0"/>
              <a:t>8. A Sense of Belonging in Tech Spaces</a:t>
            </a:r>
            <a:br>
              <a:rPr lang="en-US" dirty="0"/>
            </a:br>
            <a:r>
              <a:rPr lang="en-US" dirty="0"/>
              <a:t>As noted in the Networking Guide, even a short conversation with a woman in tech can improve confidence, spark curiosity &amp; affirm that young women have an important role in shaping the future of AI</a:t>
            </a:r>
          </a:p>
          <a:p>
            <a:endParaRPr lang="en-IE" dirty="0"/>
          </a:p>
        </p:txBody>
      </p:sp>
      <p:sp>
        <p:nvSpPr>
          <p:cNvPr id="5" name="Text Placeholder 4">
            <a:extLst>
              <a:ext uri="{FF2B5EF4-FFF2-40B4-BE49-F238E27FC236}">
                <a16:creationId xmlns:a16="http://schemas.microsoft.com/office/drawing/2014/main" id="{DB164795-2ECA-644B-9270-4160EA50656A}"/>
              </a:ext>
            </a:extLst>
          </p:cNvPr>
          <p:cNvSpPr>
            <a:spLocks noGrp="1"/>
          </p:cNvSpPr>
          <p:nvPr>
            <p:ph type="body" sz="quarter" idx="16"/>
          </p:nvPr>
        </p:nvSpPr>
        <p:spPr/>
        <p:txBody>
          <a:bodyPr/>
          <a:lstStyle/>
          <a:p>
            <a:r>
              <a:rPr lang="en-US" dirty="0"/>
              <a:t>How HeadStart Translates to Real Opportunities</a:t>
            </a:r>
            <a:endParaRPr lang="en-IE" dirty="0"/>
          </a:p>
        </p:txBody>
      </p:sp>
      <p:pic>
        <p:nvPicPr>
          <p:cNvPr id="6" name="Picture 5" descr="iPhone6_mockup_front_white.png">
            <a:extLst>
              <a:ext uri="{FF2B5EF4-FFF2-40B4-BE49-F238E27FC236}">
                <a16:creationId xmlns:a16="http://schemas.microsoft.com/office/drawing/2014/main" id="{5FB3F550-6A06-9D69-C72C-6960C25E84F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694" y="1673519"/>
            <a:ext cx="4094254" cy="6404164"/>
          </a:xfrm>
          <a:prstGeom prst="rect">
            <a:avLst/>
          </a:prstGeom>
        </p:spPr>
      </p:pic>
      <p:pic>
        <p:nvPicPr>
          <p:cNvPr id="8" name="Picture 7" descr="A person with short hair wearing glasses and a blue planet&#10;&#10;AI-generated content may be incorrect.">
            <a:extLst>
              <a:ext uri="{FF2B5EF4-FFF2-40B4-BE49-F238E27FC236}">
                <a16:creationId xmlns:a16="http://schemas.microsoft.com/office/drawing/2014/main" id="{D50E2C09-39A5-84A7-DA17-22FBFA38B3F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36056" y="2609971"/>
            <a:ext cx="2525918" cy="4531259"/>
          </a:xfrm>
          <a:prstGeom prst="rect">
            <a:avLst/>
          </a:prstGeom>
        </p:spPr>
      </p:pic>
    </p:spTree>
    <p:extLst>
      <p:ext uri="{BB962C8B-B14F-4D97-AF65-F5344CB8AC3E}">
        <p14:creationId xmlns:p14="http://schemas.microsoft.com/office/powerpoint/2010/main" val="35149836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BBEB3-25C8-41D3-E789-DE7FDBBB934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8CA11C1-0BA6-D74A-5F82-833C6C603F8E}"/>
              </a:ext>
            </a:extLst>
          </p:cNvPr>
          <p:cNvSpPr>
            <a:spLocks noGrp="1"/>
          </p:cNvSpPr>
          <p:nvPr>
            <p:ph type="body" sz="quarter" idx="16"/>
          </p:nvPr>
        </p:nvSpPr>
        <p:spPr>
          <a:xfrm>
            <a:off x="1619811" y="2472714"/>
            <a:ext cx="4618028" cy="3066422"/>
          </a:xfrm>
        </p:spPr>
        <p:txBody>
          <a:bodyPr/>
          <a:lstStyle/>
          <a:p>
            <a:r>
              <a:rPr lang="en-US" dirty="0"/>
              <a:t>Example Activities</a:t>
            </a:r>
          </a:p>
          <a:p>
            <a:endParaRPr lang="en-IE" dirty="0"/>
          </a:p>
        </p:txBody>
      </p:sp>
      <p:sp>
        <p:nvSpPr>
          <p:cNvPr id="3" name="Text Placeholder 2">
            <a:extLst>
              <a:ext uri="{FF2B5EF4-FFF2-40B4-BE49-F238E27FC236}">
                <a16:creationId xmlns:a16="http://schemas.microsoft.com/office/drawing/2014/main" id="{B11853AF-A92D-39B6-5EE2-8BD0FAC5DD9B}"/>
              </a:ext>
            </a:extLst>
          </p:cNvPr>
          <p:cNvSpPr>
            <a:spLocks noGrp="1"/>
          </p:cNvSpPr>
          <p:nvPr>
            <p:ph type="body" sz="quarter" idx="17"/>
          </p:nvPr>
        </p:nvSpPr>
        <p:spPr/>
        <p:txBody>
          <a:bodyPr/>
          <a:lstStyle/>
          <a:p>
            <a:r>
              <a:rPr lang="en-IE" dirty="0"/>
              <a:t>05</a:t>
            </a:r>
          </a:p>
        </p:txBody>
      </p:sp>
      <p:pic>
        <p:nvPicPr>
          <p:cNvPr id="6" name="Picture Placeholder 5">
            <a:extLst>
              <a:ext uri="{FF2B5EF4-FFF2-40B4-BE49-F238E27FC236}">
                <a16:creationId xmlns:a16="http://schemas.microsoft.com/office/drawing/2014/main" id="{E0F898DB-1DD1-C87E-A38D-8C00B04BF5E4}"/>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36555243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A7443-BB35-28CC-5A23-F6D331B1F177}"/>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C2103629-A6FC-E876-0216-BA806936B3E4}"/>
              </a:ext>
            </a:extLst>
          </p:cNvPr>
          <p:cNvSpPr>
            <a:spLocks noGrp="1"/>
          </p:cNvSpPr>
          <p:nvPr>
            <p:ph type="body" sz="quarter" idx="18"/>
          </p:nvPr>
        </p:nvSpPr>
        <p:spPr/>
        <p:txBody>
          <a:bodyPr/>
          <a:lstStyle/>
          <a:p>
            <a:r>
              <a:rPr lang="en-US" dirty="0"/>
              <a:t>Activity</a:t>
            </a:r>
          </a:p>
        </p:txBody>
      </p:sp>
      <p:sp>
        <p:nvSpPr>
          <p:cNvPr id="7" name="Text Placeholder 6">
            <a:extLst>
              <a:ext uri="{FF2B5EF4-FFF2-40B4-BE49-F238E27FC236}">
                <a16:creationId xmlns:a16="http://schemas.microsoft.com/office/drawing/2014/main" id="{BC325B35-ACE6-A855-171F-AA0BF92D98B4}"/>
              </a:ext>
            </a:extLst>
          </p:cNvPr>
          <p:cNvSpPr>
            <a:spLocks noGrp="1"/>
          </p:cNvSpPr>
          <p:nvPr>
            <p:ph type="body" sz="quarter" idx="19"/>
          </p:nvPr>
        </p:nvSpPr>
        <p:spPr/>
        <p:txBody>
          <a:bodyPr/>
          <a:lstStyle/>
          <a:p>
            <a:r>
              <a:rPr lang="en-US" dirty="0"/>
              <a:t>01</a:t>
            </a:r>
          </a:p>
        </p:txBody>
      </p:sp>
      <p:pic>
        <p:nvPicPr>
          <p:cNvPr id="10" name="Picture Placeholder 9">
            <a:extLst>
              <a:ext uri="{FF2B5EF4-FFF2-40B4-BE49-F238E27FC236}">
                <a16:creationId xmlns:a16="http://schemas.microsoft.com/office/drawing/2014/main" id="{9C0BDF0C-47D0-E2C8-32D6-4D28480C0371}"/>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8" name="Text Placeholder 7">
            <a:extLst>
              <a:ext uri="{FF2B5EF4-FFF2-40B4-BE49-F238E27FC236}">
                <a16:creationId xmlns:a16="http://schemas.microsoft.com/office/drawing/2014/main" id="{F0A45FA2-0D5B-5EAC-EFC2-11FA4E9513E4}"/>
              </a:ext>
            </a:extLst>
          </p:cNvPr>
          <p:cNvSpPr>
            <a:spLocks noGrp="1"/>
          </p:cNvSpPr>
          <p:nvPr>
            <p:ph type="body" sz="quarter" idx="20"/>
          </p:nvPr>
        </p:nvSpPr>
        <p:spPr>
          <a:xfrm>
            <a:off x="4241384" y="1467067"/>
            <a:ext cx="7559016" cy="3849918"/>
          </a:xfrm>
        </p:spPr>
        <p:txBody>
          <a:bodyPr/>
          <a:lstStyle/>
          <a:p>
            <a:pPr>
              <a:spcBef>
                <a:spcPts val="0"/>
              </a:spcBef>
            </a:pPr>
            <a:r>
              <a:rPr lang="en-US" b="1" dirty="0"/>
              <a:t>Purpose:</a:t>
            </a:r>
            <a:r>
              <a:rPr lang="en-US" dirty="0"/>
              <a:t> Reduce intimidation and activate prior knowledge</a:t>
            </a:r>
            <a:br>
              <a:rPr lang="en-US" dirty="0"/>
            </a:br>
            <a:r>
              <a:rPr lang="en-US" b="1" dirty="0"/>
              <a:t>Time:</a:t>
            </a:r>
            <a:r>
              <a:rPr lang="en-US" dirty="0"/>
              <a:t> 5–10 minutes</a:t>
            </a:r>
          </a:p>
          <a:p>
            <a:pPr>
              <a:spcBef>
                <a:spcPts val="600"/>
              </a:spcBef>
            </a:pPr>
            <a:r>
              <a:rPr lang="en-US" b="1" dirty="0"/>
              <a:t>How it works:</a:t>
            </a:r>
            <a:endParaRPr lang="en-US" dirty="0"/>
          </a:p>
          <a:p>
            <a:pPr>
              <a:spcBef>
                <a:spcPts val="0"/>
              </a:spcBef>
            </a:pPr>
            <a:r>
              <a:rPr lang="en-US" dirty="0"/>
              <a:t>Play one short video interview from the </a:t>
            </a:r>
            <a:r>
              <a:rPr lang="en-US" b="1" dirty="0"/>
              <a:t>Visual Showcase</a:t>
            </a:r>
            <a:r>
              <a:rPr lang="en-US" dirty="0"/>
              <a:t>.</a:t>
            </a:r>
          </a:p>
          <a:p>
            <a:r>
              <a:rPr lang="en-US" dirty="0"/>
              <a:t>Ask learners:</a:t>
            </a:r>
          </a:p>
          <a:p>
            <a:pPr marL="800100" lvl="1" indent="-342900">
              <a:buFont typeface="Arial" panose="020B0604020202020204" pitchFamily="34" charset="0"/>
              <a:buChar char="•"/>
            </a:pPr>
            <a:r>
              <a:rPr lang="en-US" i="1" spc="0" dirty="0">
                <a:solidFill>
                  <a:srgbClr val="282666"/>
                </a:solidFill>
                <a:latin typeface="+mn-lt"/>
              </a:rPr>
              <a:t>“What part of her journey felt relatable?”</a:t>
            </a:r>
            <a:endParaRPr lang="en-US" spc="0" dirty="0">
              <a:solidFill>
                <a:srgbClr val="282666"/>
              </a:solidFill>
              <a:latin typeface="+mn-lt"/>
            </a:endParaRPr>
          </a:p>
          <a:p>
            <a:pPr marL="800100" lvl="1" indent="-342900">
              <a:buFont typeface="Arial" panose="020B0604020202020204" pitchFamily="34" charset="0"/>
              <a:buChar char="•"/>
            </a:pPr>
            <a:r>
              <a:rPr lang="en-US" i="1" spc="0" dirty="0">
                <a:solidFill>
                  <a:srgbClr val="282666"/>
                </a:solidFill>
                <a:latin typeface="+mn-lt"/>
              </a:rPr>
              <a:t>“What skills helped her succeed?”</a:t>
            </a:r>
            <a:endParaRPr lang="en-US" spc="0" dirty="0">
              <a:solidFill>
                <a:srgbClr val="282666"/>
              </a:solidFill>
              <a:latin typeface="+mn-lt"/>
            </a:endParaRPr>
          </a:p>
          <a:p>
            <a:pPr marL="800100" lvl="1" indent="-342900">
              <a:buFont typeface="Arial" panose="020B0604020202020204" pitchFamily="34" charset="0"/>
              <a:buChar char="•"/>
            </a:pPr>
            <a:r>
              <a:rPr lang="en-US" i="1" spc="0" dirty="0">
                <a:solidFill>
                  <a:srgbClr val="282666"/>
                </a:solidFill>
                <a:latin typeface="+mn-lt"/>
              </a:rPr>
              <a:t>“What surprised you?”</a:t>
            </a:r>
            <a:endParaRPr lang="en-US" spc="0" dirty="0">
              <a:solidFill>
                <a:srgbClr val="282666"/>
              </a:solidFill>
              <a:latin typeface="+mn-lt"/>
            </a:endParaRPr>
          </a:p>
          <a:p>
            <a:r>
              <a:rPr lang="en-US" dirty="0"/>
              <a:t>Invite learners to share one takeaway or aspiration.</a:t>
            </a:r>
          </a:p>
          <a:p>
            <a:r>
              <a:rPr lang="en-US" b="1" dirty="0"/>
              <a:t>Benefits:</a:t>
            </a:r>
            <a:r>
              <a:rPr lang="en-US" dirty="0"/>
              <a:t> Encourages belonging, challenges stereotypes &amp; builds self-belief through real-world examples.</a:t>
            </a:r>
          </a:p>
          <a:p>
            <a:endParaRPr lang="en-US" dirty="0"/>
          </a:p>
        </p:txBody>
      </p:sp>
      <p:sp>
        <p:nvSpPr>
          <p:cNvPr id="5" name="Text Placeholder 4">
            <a:extLst>
              <a:ext uri="{FF2B5EF4-FFF2-40B4-BE49-F238E27FC236}">
                <a16:creationId xmlns:a16="http://schemas.microsoft.com/office/drawing/2014/main" id="{D8CCEF6C-837D-60F9-DD59-F845246F4C5F}"/>
              </a:ext>
            </a:extLst>
          </p:cNvPr>
          <p:cNvSpPr>
            <a:spLocks noGrp="1"/>
          </p:cNvSpPr>
          <p:nvPr>
            <p:ph type="body" sz="quarter" idx="16"/>
          </p:nvPr>
        </p:nvSpPr>
        <p:spPr>
          <a:xfrm>
            <a:off x="4241384" y="571047"/>
            <a:ext cx="7844992" cy="803654"/>
          </a:xfrm>
        </p:spPr>
        <p:txBody>
          <a:bodyPr/>
          <a:lstStyle/>
          <a:p>
            <a:r>
              <a:rPr lang="en-US" dirty="0"/>
              <a:t>Meet the Role Model (Visual Showcase)</a:t>
            </a:r>
          </a:p>
        </p:txBody>
      </p:sp>
    </p:spTree>
    <p:extLst>
      <p:ext uri="{BB962C8B-B14F-4D97-AF65-F5344CB8AC3E}">
        <p14:creationId xmlns:p14="http://schemas.microsoft.com/office/powerpoint/2010/main" val="953214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EBAD5FA-2186-2A66-787B-0D36D167C9C8}"/>
              </a:ext>
            </a:extLst>
          </p:cNvPr>
          <p:cNvSpPr>
            <a:spLocks noGrp="1"/>
          </p:cNvSpPr>
          <p:nvPr>
            <p:ph type="body" sz="quarter" idx="18"/>
          </p:nvPr>
        </p:nvSpPr>
        <p:spPr/>
        <p:txBody>
          <a:bodyPr/>
          <a:lstStyle/>
          <a:p>
            <a:r>
              <a:rPr lang="en-US" dirty="0"/>
              <a:t>Activity</a:t>
            </a:r>
          </a:p>
        </p:txBody>
      </p:sp>
      <p:sp>
        <p:nvSpPr>
          <p:cNvPr id="7" name="Text Placeholder 6">
            <a:extLst>
              <a:ext uri="{FF2B5EF4-FFF2-40B4-BE49-F238E27FC236}">
                <a16:creationId xmlns:a16="http://schemas.microsoft.com/office/drawing/2014/main" id="{FD62D7F5-B563-323D-9160-1C92C81550BA}"/>
              </a:ext>
            </a:extLst>
          </p:cNvPr>
          <p:cNvSpPr>
            <a:spLocks noGrp="1"/>
          </p:cNvSpPr>
          <p:nvPr>
            <p:ph type="body" sz="quarter" idx="19"/>
          </p:nvPr>
        </p:nvSpPr>
        <p:spPr/>
        <p:txBody>
          <a:bodyPr/>
          <a:lstStyle/>
          <a:p>
            <a:r>
              <a:rPr lang="en-US" dirty="0"/>
              <a:t>02</a:t>
            </a:r>
          </a:p>
        </p:txBody>
      </p:sp>
      <p:pic>
        <p:nvPicPr>
          <p:cNvPr id="10" name="Picture Placeholder 9">
            <a:extLst>
              <a:ext uri="{FF2B5EF4-FFF2-40B4-BE49-F238E27FC236}">
                <a16:creationId xmlns:a16="http://schemas.microsoft.com/office/drawing/2014/main" id="{631A3B13-D844-E519-A47C-16015EF9B8EC}"/>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8" name="Text Placeholder 7">
            <a:extLst>
              <a:ext uri="{FF2B5EF4-FFF2-40B4-BE49-F238E27FC236}">
                <a16:creationId xmlns:a16="http://schemas.microsoft.com/office/drawing/2014/main" id="{2AF2D161-7CCA-664F-7635-F1714B34BC57}"/>
              </a:ext>
            </a:extLst>
          </p:cNvPr>
          <p:cNvSpPr>
            <a:spLocks noGrp="1"/>
          </p:cNvSpPr>
          <p:nvPr>
            <p:ph type="body" sz="quarter" idx="20"/>
          </p:nvPr>
        </p:nvSpPr>
        <p:spPr>
          <a:xfrm>
            <a:off x="4241384" y="1467067"/>
            <a:ext cx="7356106" cy="3849918"/>
          </a:xfrm>
        </p:spPr>
        <p:txBody>
          <a:bodyPr/>
          <a:lstStyle/>
          <a:p>
            <a:pPr>
              <a:spcBef>
                <a:spcPts val="0"/>
              </a:spcBef>
            </a:pPr>
            <a:r>
              <a:rPr lang="en-US" b="1" dirty="0"/>
              <a:t>Purpose:</a:t>
            </a:r>
            <a:r>
              <a:rPr lang="en-US" dirty="0"/>
              <a:t> Inspire &amp; build confidence through relatable stories.</a:t>
            </a:r>
            <a:br>
              <a:rPr lang="en-US" dirty="0"/>
            </a:br>
            <a:r>
              <a:rPr lang="en-US" b="1" dirty="0"/>
              <a:t>Time:</a:t>
            </a:r>
            <a:r>
              <a:rPr lang="en-US" dirty="0"/>
              <a:t> 10–15 minutes</a:t>
            </a:r>
          </a:p>
          <a:p>
            <a:pPr>
              <a:spcBef>
                <a:spcPts val="600"/>
              </a:spcBef>
            </a:pPr>
            <a:r>
              <a:rPr lang="en-US" b="1" dirty="0"/>
              <a:t>How it works:</a:t>
            </a:r>
            <a:endParaRPr lang="en-US" dirty="0"/>
          </a:p>
          <a:p>
            <a:pPr marL="457200" indent="-457200">
              <a:buFont typeface="+mj-lt"/>
              <a:buAutoNum type="arabicPeriod"/>
            </a:pPr>
            <a:r>
              <a:rPr lang="en-US" dirty="0"/>
              <a:t>Use the AI Toolbox quiz at the start or end of a session.</a:t>
            </a:r>
          </a:p>
          <a:p>
            <a:pPr marL="457200" indent="-457200">
              <a:buFont typeface="+mj-lt"/>
              <a:buAutoNum type="arabicPeriod"/>
            </a:pPr>
            <a:r>
              <a:rPr lang="en-US" dirty="0"/>
              <a:t>Learners complete it individually or in pairs.</a:t>
            </a:r>
          </a:p>
          <a:p>
            <a:pPr marL="457200" indent="-457200">
              <a:buFont typeface="+mj-lt"/>
              <a:buAutoNum type="arabicPeriod"/>
            </a:pPr>
            <a:r>
              <a:rPr lang="en-US" dirty="0"/>
              <a:t>Discuss 2–3 answers together:</a:t>
            </a:r>
          </a:p>
          <a:p>
            <a:pPr marL="800100" lvl="1" indent="-342900">
              <a:buFont typeface="Arial" panose="020B0604020202020204" pitchFamily="34" charset="0"/>
              <a:buChar char="•"/>
            </a:pPr>
            <a:r>
              <a:rPr lang="en-US" i="1" spc="0" dirty="0">
                <a:solidFill>
                  <a:srgbClr val="282666"/>
                </a:solidFill>
                <a:latin typeface="+mn-lt"/>
              </a:rPr>
              <a:t>“What did you learn?”</a:t>
            </a:r>
            <a:endParaRPr lang="en-US" spc="0" dirty="0">
              <a:solidFill>
                <a:srgbClr val="282666"/>
              </a:solidFill>
              <a:latin typeface="+mn-lt"/>
            </a:endParaRPr>
          </a:p>
          <a:p>
            <a:pPr marL="800100" lvl="1" indent="-342900">
              <a:buFont typeface="Arial" panose="020B0604020202020204" pitchFamily="34" charset="0"/>
              <a:buChar char="•"/>
            </a:pPr>
            <a:r>
              <a:rPr lang="en-US" i="1" spc="0" dirty="0">
                <a:solidFill>
                  <a:srgbClr val="282666"/>
                </a:solidFill>
                <a:latin typeface="+mn-lt"/>
              </a:rPr>
              <a:t>“What did you find surprising?”</a:t>
            </a:r>
            <a:endParaRPr lang="en-US" spc="0" dirty="0">
              <a:solidFill>
                <a:srgbClr val="282666"/>
              </a:solidFill>
              <a:latin typeface="+mn-lt"/>
            </a:endParaRPr>
          </a:p>
          <a:p>
            <a:r>
              <a:rPr lang="en-US" b="1" dirty="0"/>
              <a:t>Benefits:</a:t>
            </a:r>
            <a:r>
              <a:rPr lang="en-US" dirty="0"/>
              <a:t> Creates a fun, low-pressure learning environment &amp; helps facilitators gauge understanding</a:t>
            </a:r>
          </a:p>
          <a:p>
            <a:endParaRPr lang="en-US" dirty="0"/>
          </a:p>
        </p:txBody>
      </p:sp>
      <p:sp>
        <p:nvSpPr>
          <p:cNvPr id="5" name="Text Placeholder 4">
            <a:extLst>
              <a:ext uri="{FF2B5EF4-FFF2-40B4-BE49-F238E27FC236}">
                <a16:creationId xmlns:a16="http://schemas.microsoft.com/office/drawing/2014/main" id="{BD5B9596-03F5-D087-529E-4B14748C8D28}"/>
              </a:ext>
            </a:extLst>
          </p:cNvPr>
          <p:cNvSpPr>
            <a:spLocks noGrp="1"/>
          </p:cNvSpPr>
          <p:nvPr>
            <p:ph type="body" sz="quarter" idx="16"/>
          </p:nvPr>
        </p:nvSpPr>
        <p:spPr>
          <a:xfrm>
            <a:off x="4241384" y="571047"/>
            <a:ext cx="7844992" cy="803654"/>
          </a:xfrm>
        </p:spPr>
        <p:txBody>
          <a:bodyPr/>
          <a:lstStyle/>
          <a:p>
            <a:r>
              <a:rPr lang="en-IE" dirty="0"/>
              <a:t>AI Basics Warm-Up Quiz (AI Toolbox)</a:t>
            </a:r>
            <a:endParaRPr lang="en-US" dirty="0"/>
          </a:p>
        </p:txBody>
      </p:sp>
    </p:spTree>
    <p:extLst>
      <p:ext uri="{BB962C8B-B14F-4D97-AF65-F5344CB8AC3E}">
        <p14:creationId xmlns:p14="http://schemas.microsoft.com/office/powerpoint/2010/main" val="36979978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5926B-685E-EBBF-9B8D-1971D789DC7A}"/>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4F018558-AD31-491A-B7D5-111E0186E57D}"/>
              </a:ext>
            </a:extLst>
          </p:cNvPr>
          <p:cNvSpPr>
            <a:spLocks noGrp="1"/>
          </p:cNvSpPr>
          <p:nvPr>
            <p:ph type="body" sz="quarter" idx="18"/>
          </p:nvPr>
        </p:nvSpPr>
        <p:spPr/>
        <p:txBody>
          <a:bodyPr/>
          <a:lstStyle/>
          <a:p>
            <a:r>
              <a:rPr lang="en-US" dirty="0"/>
              <a:t>Activity</a:t>
            </a:r>
          </a:p>
        </p:txBody>
      </p:sp>
      <p:sp>
        <p:nvSpPr>
          <p:cNvPr id="7" name="Text Placeholder 6">
            <a:extLst>
              <a:ext uri="{FF2B5EF4-FFF2-40B4-BE49-F238E27FC236}">
                <a16:creationId xmlns:a16="http://schemas.microsoft.com/office/drawing/2014/main" id="{E20C37E9-665A-58DB-DD01-57AFF27FC724}"/>
              </a:ext>
            </a:extLst>
          </p:cNvPr>
          <p:cNvSpPr>
            <a:spLocks noGrp="1"/>
          </p:cNvSpPr>
          <p:nvPr>
            <p:ph type="body" sz="quarter" idx="19"/>
          </p:nvPr>
        </p:nvSpPr>
        <p:spPr/>
        <p:txBody>
          <a:bodyPr/>
          <a:lstStyle/>
          <a:p>
            <a:r>
              <a:rPr lang="en-US" dirty="0"/>
              <a:t>03</a:t>
            </a:r>
          </a:p>
        </p:txBody>
      </p:sp>
      <p:pic>
        <p:nvPicPr>
          <p:cNvPr id="10" name="Picture Placeholder 9">
            <a:extLst>
              <a:ext uri="{FF2B5EF4-FFF2-40B4-BE49-F238E27FC236}">
                <a16:creationId xmlns:a16="http://schemas.microsoft.com/office/drawing/2014/main" id="{B3FB9603-4D21-5D18-D369-1C7B0B059482}"/>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8" name="Text Placeholder 7">
            <a:extLst>
              <a:ext uri="{FF2B5EF4-FFF2-40B4-BE49-F238E27FC236}">
                <a16:creationId xmlns:a16="http://schemas.microsoft.com/office/drawing/2014/main" id="{2529BA1E-AF75-7248-C56A-0257EC574BFB}"/>
              </a:ext>
            </a:extLst>
          </p:cNvPr>
          <p:cNvSpPr>
            <a:spLocks noGrp="1"/>
          </p:cNvSpPr>
          <p:nvPr>
            <p:ph type="body" sz="quarter" idx="20"/>
          </p:nvPr>
        </p:nvSpPr>
        <p:spPr>
          <a:xfrm>
            <a:off x="4241384" y="1374701"/>
            <a:ext cx="7356106" cy="3849918"/>
          </a:xfrm>
        </p:spPr>
        <p:txBody>
          <a:bodyPr/>
          <a:lstStyle/>
          <a:p>
            <a:pPr>
              <a:spcBef>
                <a:spcPts val="0"/>
              </a:spcBef>
            </a:pPr>
            <a:r>
              <a:rPr lang="en-US" b="1" dirty="0"/>
              <a:t>Purpose:</a:t>
            </a:r>
            <a:r>
              <a:rPr lang="en-US" dirty="0"/>
              <a:t> Build creative confidence using AI tools.</a:t>
            </a:r>
            <a:br>
              <a:rPr lang="en-US" dirty="0"/>
            </a:br>
            <a:r>
              <a:rPr lang="en-US" b="1" dirty="0"/>
              <a:t>Time:</a:t>
            </a:r>
            <a:r>
              <a:rPr lang="en-US" dirty="0"/>
              <a:t> 10–15 minutes</a:t>
            </a:r>
          </a:p>
          <a:p>
            <a:pPr>
              <a:spcBef>
                <a:spcPts val="600"/>
              </a:spcBef>
            </a:pPr>
            <a:r>
              <a:rPr lang="en-US" b="1" dirty="0"/>
              <a:t>How it works:</a:t>
            </a:r>
            <a:endParaRPr lang="en-US" dirty="0"/>
          </a:p>
          <a:p>
            <a:pPr marL="457200" indent="-457200">
              <a:buFont typeface="+mj-lt"/>
              <a:buAutoNum type="arabicPeriod"/>
            </a:pPr>
            <a:r>
              <a:rPr lang="en-US" dirty="0"/>
              <a:t>Ask ChatGPT to write a short story (e.g., “A girl discovers a friendly AI assistant”).</a:t>
            </a:r>
          </a:p>
          <a:p>
            <a:pPr marL="457200" indent="-457200">
              <a:buFont typeface="+mj-lt"/>
              <a:buAutoNum type="arabicPeriod"/>
            </a:pPr>
            <a:r>
              <a:rPr lang="en-US" dirty="0"/>
              <a:t>Invite learners to remix it by changing the prompt:</a:t>
            </a:r>
          </a:p>
          <a:p>
            <a:pPr marL="799200" indent="-342900">
              <a:buFont typeface="Arial" panose="020B0604020202020204" pitchFamily="34" charset="0"/>
              <a:buChar char="•"/>
            </a:pPr>
            <a:r>
              <a:rPr lang="en-US" i="1" spc="0" dirty="0">
                <a:solidFill>
                  <a:srgbClr val="282666"/>
                </a:solidFill>
                <a:latin typeface="+mn-lt"/>
              </a:rPr>
              <a:t>Different tone, location or character</a:t>
            </a:r>
          </a:p>
          <a:p>
            <a:pPr marL="799200" indent="-342900">
              <a:buFont typeface="Arial" panose="020B0604020202020204" pitchFamily="34" charset="0"/>
              <a:buChar char="•"/>
            </a:pPr>
            <a:r>
              <a:rPr lang="en-US" i="1" spc="0" dirty="0">
                <a:solidFill>
                  <a:srgbClr val="282666"/>
                </a:solidFill>
                <a:latin typeface="+mn-lt"/>
              </a:rPr>
              <a:t>Different cultural or creative elements</a:t>
            </a:r>
          </a:p>
          <a:p>
            <a:pPr marL="457200" indent="-457200">
              <a:buFont typeface="+mj-lt"/>
              <a:buAutoNum type="arabicPeriod" startAt="3"/>
            </a:pPr>
            <a:r>
              <a:rPr lang="en-US" dirty="0"/>
              <a:t>Compare versions &amp; discuss the impact of prompting.</a:t>
            </a:r>
          </a:p>
          <a:p>
            <a:r>
              <a:rPr lang="en-US" b="1" dirty="0"/>
              <a:t>Benefits:</a:t>
            </a:r>
            <a:r>
              <a:rPr lang="en-US" dirty="0"/>
              <a:t> Shows learners that they can control AI tools, not the other way around; supports digital creativity &amp; experimentation.</a:t>
            </a:r>
          </a:p>
          <a:p>
            <a:endParaRPr lang="en-US" dirty="0"/>
          </a:p>
        </p:txBody>
      </p:sp>
      <p:sp>
        <p:nvSpPr>
          <p:cNvPr id="5" name="Text Placeholder 4">
            <a:extLst>
              <a:ext uri="{FF2B5EF4-FFF2-40B4-BE49-F238E27FC236}">
                <a16:creationId xmlns:a16="http://schemas.microsoft.com/office/drawing/2014/main" id="{2D91CF1E-C4DE-0854-17A4-38EE4EB29035}"/>
              </a:ext>
            </a:extLst>
          </p:cNvPr>
          <p:cNvSpPr>
            <a:spLocks noGrp="1"/>
          </p:cNvSpPr>
          <p:nvPr>
            <p:ph type="body" sz="quarter" idx="16"/>
          </p:nvPr>
        </p:nvSpPr>
        <p:spPr>
          <a:xfrm>
            <a:off x="4241384" y="571047"/>
            <a:ext cx="7844992" cy="803654"/>
          </a:xfrm>
        </p:spPr>
        <p:txBody>
          <a:bodyPr/>
          <a:lstStyle/>
          <a:p>
            <a:r>
              <a:rPr lang="en-IE" dirty="0"/>
              <a:t>Story Remix with ChatGPT (AI Toolbox)</a:t>
            </a:r>
            <a:endParaRPr lang="en-US" dirty="0"/>
          </a:p>
        </p:txBody>
      </p:sp>
    </p:spTree>
    <p:extLst>
      <p:ext uri="{BB962C8B-B14F-4D97-AF65-F5344CB8AC3E}">
        <p14:creationId xmlns:p14="http://schemas.microsoft.com/office/powerpoint/2010/main" val="12707888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A9335-2350-F711-D575-7B9B6D7D22A4}"/>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54CC382D-6CE9-1B37-ABDA-55DEDCE89EFB}"/>
              </a:ext>
            </a:extLst>
          </p:cNvPr>
          <p:cNvSpPr>
            <a:spLocks noGrp="1"/>
          </p:cNvSpPr>
          <p:nvPr>
            <p:ph type="body" sz="quarter" idx="18"/>
          </p:nvPr>
        </p:nvSpPr>
        <p:spPr/>
        <p:txBody>
          <a:bodyPr/>
          <a:lstStyle/>
          <a:p>
            <a:r>
              <a:rPr lang="en-US" dirty="0"/>
              <a:t>Activity</a:t>
            </a:r>
          </a:p>
        </p:txBody>
      </p:sp>
      <p:sp>
        <p:nvSpPr>
          <p:cNvPr id="7" name="Text Placeholder 6">
            <a:extLst>
              <a:ext uri="{FF2B5EF4-FFF2-40B4-BE49-F238E27FC236}">
                <a16:creationId xmlns:a16="http://schemas.microsoft.com/office/drawing/2014/main" id="{C179AA64-0358-1D50-785D-38187193C043}"/>
              </a:ext>
            </a:extLst>
          </p:cNvPr>
          <p:cNvSpPr>
            <a:spLocks noGrp="1"/>
          </p:cNvSpPr>
          <p:nvPr>
            <p:ph type="body" sz="quarter" idx="19"/>
          </p:nvPr>
        </p:nvSpPr>
        <p:spPr/>
        <p:txBody>
          <a:bodyPr/>
          <a:lstStyle/>
          <a:p>
            <a:r>
              <a:rPr lang="en-US" dirty="0"/>
              <a:t>04</a:t>
            </a:r>
          </a:p>
        </p:txBody>
      </p:sp>
      <p:pic>
        <p:nvPicPr>
          <p:cNvPr id="10" name="Picture Placeholder 9">
            <a:extLst>
              <a:ext uri="{FF2B5EF4-FFF2-40B4-BE49-F238E27FC236}">
                <a16:creationId xmlns:a16="http://schemas.microsoft.com/office/drawing/2014/main" id="{8BA6C465-6D1A-5367-39BD-1AA0B53E7CDF}"/>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8" name="Text Placeholder 7">
            <a:extLst>
              <a:ext uri="{FF2B5EF4-FFF2-40B4-BE49-F238E27FC236}">
                <a16:creationId xmlns:a16="http://schemas.microsoft.com/office/drawing/2014/main" id="{402939C1-9730-0F32-D7E2-C3DC67AE794A}"/>
              </a:ext>
            </a:extLst>
          </p:cNvPr>
          <p:cNvSpPr>
            <a:spLocks noGrp="1"/>
          </p:cNvSpPr>
          <p:nvPr>
            <p:ph type="body" sz="quarter" idx="20"/>
          </p:nvPr>
        </p:nvSpPr>
        <p:spPr>
          <a:xfrm>
            <a:off x="4241384" y="1374701"/>
            <a:ext cx="7356106" cy="3849918"/>
          </a:xfrm>
        </p:spPr>
        <p:txBody>
          <a:bodyPr/>
          <a:lstStyle/>
          <a:p>
            <a:pPr>
              <a:spcBef>
                <a:spcPts val="0"/>
              </a:spcBef>
            </a:pPr>
            <a:r>
              <a:rPr lang="en-US" b="1" dirty="0"/>
              <a:t>Purpose:</a:t>
            </a:r>
            <a:r>
              <a:rPr lang="en-US" dirty="0"/>
              <a:t> Build awareness of AI bias &amp; inclusive design.</a:t>
            </a:r>
            <a:br>
              <a:rPr lang="en-US" dirty="0"/>
            </a:br>
            <a:r>
              <a:rPr lang="en-US" b="1" dirty="0"/>
              <a:t>Time:</a:t>
            </a:r>
            <a:r>
              <a:rPr lang="en-US" dirty="0"/>
              <a:t> 10–15 minutes</a:t>
            </a:r>
          </a:p>
          <a:p>
            <a:pPr>
              <a:spcBef>
                <a:spcPts val="600"/>
              </a:spcBef>
            </a:pPr>
            <a:r>
              <a:rPr lang="en-US" b="1" dirty="0"/>
              <a:t>How it works:</a:t>
            </a:r>
            <a:endParaRPr lang="en-US" dirty="0"/>
          </a:p>
          <a:p>
            <a:pPr marL="457200" indent="-457200">
              <a:spcBef>
                <a:spcPts val="600"/>
              </a:spcBef>
              <a:buFont typeface="+mj-lt"/>
              <a:buAutoNum type="arabicPeriod"/>
            </a:pPr>
            <a:r>
              <a:rPr lang="en-US" dirty="0"/>
              <a:t>Learners write a basic prompt (e.g., </a:t>
            </a:r>
            <a:r>
              <a:rPr lang="en-US" i="1" dirty="0"/>
              <a:t>“Create an image of a scientist.”</a:t>
            </a:r>
            <a:r>
              <a:rPr lang="en-US" dirty="0"/>
              <a:t>).</a:t>
            </a:r>
          </a:p>
          <a:p>
            <a:pPr marL="457200" indent="-457200">
              <a:spcBef>
                <a:spcPts val="600"/>
              </a:spcBef>
              <a:buFont typeface="+mj-lt"/>
              <a:buAutoNum type="arabicPeriod"/>
            </a:pPr>
            <a:r>
              <a:rPr lang="en-US" dirty="0"/>
              <a:t>Discuss what the AI might produce.</a:t>
            </a:r>
          </a:p>
          <a:p>
            <a:pPr marL="457200" indent="-457200">
              <a:spcBef>
                <a:spcPts val="0"/>
              </a:spcBef>
              <a:buFont typeface="+mj-lt"/>
              <a:buAutoNum type="arabicPeriod"/>
            </a:pPr>
            <a:r>
              <a:rPr lang="en-US" dirty="0"/>
              <a:t>Learners then write a more inclusive version:</a:t>
            </a:r>
            <a:endParaRPr lang="en-US" i="1" spc="0" dirty="0">
              <a:solidFill>
                <a:srgbClr val="282666"/>
              </a:solidFill>
              <a:latin typeface="+mn-lt"/>
            </a:endParaRPr>
          </a:p>
          <a:p>
            <a:pPr marL="799200" indent="-342900">
              <a:spcBef>
                <a:spcPts val="600"/>
              </a:spcBef>
              <a:buFont typeface="Arial" panose="020B0604020202020204" pitchFamily="34" charset="0"/>
              <a:buChar char="•"/>
            </a:pPr>
            <a:r>
              <a:rPr lang="en-US" i="1" spc="0" dirty="0">
                <a:solidFill>
                  <a:srgbClr val="282666"/>
                </a:solidFill>
                <a:latin typeface="+mn-lt"/>
              </a:rPr>
              <a:t>“Create an image of a female scientist from Kenya working with AI solutions for farming.”</a:t>
            </a:r>
          </a:p>
          <a:p>
            <a:pPr marL="457200" indent="-457200">
              <a:spcBef>
                <a:spcPts val="600"/>
              </a:spcBef>
              <a:buFont typeface="+mj-lt"/>
              <a:buAutoNum type="arabicPeriod" startAt="4"/>
            </a:pPr>
            <a:r>
              <a:rPr lang="en-US" dirty="0"/>
              <a:t>Compare versions &amp; discuss the impact of prompting.</a:t>
            </a:r>
          </a:p>
          <a:p>
            <a:r>
              <a:rPr lang="en-US" b="1" dirty="0"/>
              <a:t>Benefits:</a:t>
            </a:r>
            <a:r>
              <a:rPr lang="en-US" dirty="0"/>
              <a:t> Shows how small changes in wording can challenge stereotypes, an important theme in the AI ethics sessions</a:t>
            </a:r>
          </a:p>
        </p:txBody>
      </p:sp>
      <p:sp>
        <p:nvSpPr>
          <p:cNvPr id="5" name="Text Placeholder 4">
            <a:extLst>
              <a:ext uri="{FF2B5EF4-FFF2-40B4-BE49-F238E27FC236}">
                <a16:creationId xmlns:a16="http://schemas.microsoft.com/office/drawing/2014/main" id="{69BE051F-E7CB-A595-FBC9-41949C4AFA97}"/>
              </a:ext>
            </a:extLst>
          </p:cNvPr>
          <p:cNvSpPr>
            <a:spLocks noGrp="1"/>
          </p:cNvSpPr>
          <p:nvPr>
            <p:ph type="body" sz="quarter" idx="16"/>
          </p:nvPr>
        </p:nvSpPr>
        <p:spPr>
          <a:xfrm>
            <a:off x="4241384" y="571047"/>
            <a:ext cx="7844992" cy="803654"/>
          </a:xfrm>
        </p:spPr>
        <p:txBody>
          <a:bodyPr/>
          <a:lstStyle/>
          <a:p>
            <a:r>
              <a:rPr lang="en-US" dirty="0"/>
              <a:t>Designing an Inclusive Prompt (Ethics)</a:t>
            </a:r>
          </a:p>
        </p:txBody>
      </p:sp>
    </p:spTree>
    <p:extLst>
      <p:ext uri="{BB962C8B-B14F-4D97-AF65-F5344CB8AC3E}">
        <p14:creationId xmlns:p14="http://schemas.microsoft.com/office/powerpoint/2010/main" val="34795415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5E764-71E6-E786-FA0F-59F6B1B5485F}"/>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4D8C9D86-B7C4-D21A-BEE0-746974D78852}"/>
              </a:ext>
            </a:extLst>
          </p:cNvPr>
          <p:cNvSpPr>
            <a:spLocks noGrp="1"/>
          </p:cNvSpPr>
          <p:nvPr>
            <p:ph type="body" sz="quarter" idx="18"/>
          </p:nvPr>
        </p:nvSpPr>
        <p:spPr/>
        <p:txBody>
          <a:bodyPr/>
          <a:lstStyle/>
          <a:p>
            <a:r>
              <a:rPr lang="en-US" dirty="0"/>
              <a:t>Activity</a:t>
            </a:r>
          </a:p>
        </p:txBody>
      </p:sp>
      <p:sp>
        <p:nvSpPr>
          <p:cNvPr id="7" name="Text Placeholder 6">
            <a:extLst>
              <a:ext uri="{FF2B5EF4-FFF2-40B4-BE49-F238E27FC236}">
                <a16:creationId xmlns:a16="http://schemas.microsoft.com/office/drawing/2014/main" id="{B68A9CD9-4287-74E8-C5D8-E2C5F3DCD6FD}"/>
              </a:ext>
            </a:extLst>
          </p:cNvPr>
          <p:cNvSpPr>
            <a:spLocks noGrp="1"/>
          </p:cNvSpPr>
          <p:nvPr>
            <p:ph type="body" sz="quarter" idx="19"/>
          </p:nvPr>
        </p:nvSpPr>
        <p:spPr/>
        <p:txBody>
          <a:bodyPr/>
          <a:lstStyle/>
          <a:p>
            <a:r>
              <a:rPr lang="en-US" dirty="0"/>
              <a:t>05</a:t>
            </a:r>
          </a:p>
        </p:txBody>
      </p:sp>
      <p:pic>
        <p:nvPicPr>
          <p:cNvPr id="10" name="Picture Placeholder 9">
            <a:extLst>
              <a:ext uri="{FF2B5EF4-FFF2-40B4-BE49-F238E27FC236}">
                <a16:creationId xmlns:a16="http://schemas.microsoft.com/office/drawing/2014/main" id="{4463D19E-1DC6-622F-E46E-652D5DDF44E0}"/>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8" name="Text Placeholder 7">
            <a:extLst>
              <a:ext uri="{FF2B5EF4-FFF2-40B4-BE49-F238E27FC236}">
                <a16:creationId xmlns:a16="http://schemas.microsoft.com/office/drawing/2014/main" id="{CDD5EF78-6D8D-E8EB-075E-18643A705C29}"/>
              </a:ext>
            </a:extLst>
          </p:cNvPr>
          <p:cNvSpPr>
            <a:spLocks noGrp="1"/>
          </p:cNvSpPr>
          <p:nvPr>
            <p:ph type="body" sz="quarter" idx="20"/>
          </p:nvPr>
        </p:nvSpPr>
        <p:spPr>
          <a:xfrm>
            <a:off x="4241384" y="1374701"/>
            <a:ext cx="7356106" cy="3849918"/>
          </a:xfrm>
        </p:spPr>
        <p:txBody>
          <a:bodyPr/>
          <a:lstStyle/>
          <a:p>
            <a:pPr>
              <a:spcBef>
                <a:spcPts val="0"/>
              </a:spcBef>
            </a:pPr>
            <a:r>
              <a:rPr lang="en-US" b="1" dirty="0"/>
              <a:t>Purpose:</a:t>
            </a:r>
            <a:r>
              <a:rPr lang="en-US" dirty="0"/>
              <a:t> Build real connections with women in AI.</a:t>
            </a:r>
            <a:br>
              <a:rPr lang="en-US" dirty="0"/>
            </a:br>
            <a:r>
              <a:rPr lang="en-US" b="1" dirty="0"/>
              <a:t>Time:</a:t>
            </a:r>
            <a:r>
              <a:rPr lang="en-US" dirty="0"/>
              <a:t> 20 minutes</a:t>
            </a:r>
          </a:p>
          <a:p>
            <a:pPr>
              <a:spcBef>
                <a:spcPts val="600"/>
              </a:spcBef>
            </a:pPr>
            <a:r>
              <a:rPr lang="en-US" b="1" dirty="0"/>
              <a:t>How it works:</a:t>
            </a:r>
            <a:endParaRPr lang="en-US" dirty="0"/>
          </a:p>
          <a:p>
            <a:pPr marL="457200" indent="-457200">
              <a:spcBef>
                <a:spcPts val="600"/>
              </a:spcBef>
              <a:buFont typeface="+mj-lt"/>
              <a:buAutoNum type="arabicPeriod"/>
            </a:pPr>
            <a:r>
              <a:rPr lang="en-US" dirty="0"/>
              <a:t>Invite one local woman working in AI or select someone from the </a:t>
            </a:r>
            <a:r>
              <a:rPr lang="en-US" b="1" dirty="0"/>
              <a:t>Directory</a:t>
            </a:r>
            <a:r>
              <a:rPr lang="en-US" dirty="0"/>
              <a:t>.</a:t>
            </a:r>
          </a:p>
          <a:p>
            <a:pPr marL="457200" indent="-457200">
              <a:spcBef>
                <a:spcPts val="600"/>
              </a:spcBef>
              <a:buFont typeface="+mj-lt"/>
              <a:buAutoNum type="arabicPeriod"/>
            </a:pPr>
            <a:r>
              <a:rPr lang="en-US" dirty="0"/>
              <a:t>Learners meet her in small groups for 5–7 minutes.</a:t>
            </a:r>
          </a:p>
          <a:p>
            <a:pPr marL="457200" indent="-457200">
              <a:spcBef>
                <a:spcPts val="600"/>
              </a:spcBef>
              <a:buFont typeface="+mj-lt"/>
              <a:buAutoNum type="arabicPeriod"/>
            </a:pPr>
            <a:r>
              <a:rPr lang="en-US" dirty="0"/>
              <a:t>Suggested questions:</a:t>
            </a:r>
          </a:p>
          <a:p>
            <a:pPr marL="800100" lvl="1" indent="-342900">
              <a:buFont typeface="Arial" panose="020B0604020202020204" pitchFamily="34" charset="0"/>
              <a:buChar char="•"/>
            </a:pPr>
            <a:r>
              <a:rPr lang="en-US" i="1" spc="0" dirty="0">
                <a:solidFill>
                  <a:srgbClr val="282666"/>
                </a:solidFill>
                <a:latin typeface="+mn-lt"/>
              </a:rPr>
              <a:t>“What advice would you give your younger self?”</a:t>
            </a:r>
            <a:endParaRPr lang="en-US" spc="0" dirty="0">
              <a:solidFill>
                <a:srgbClr val="282666"/>
              </a:solidFill>
              <a:latin typeface="+mn-lt"/>
            </a:endParaRPr>
          </a:p>
          <a:p>
            <a:pPr marL="800100" lvl="1" indent="-342900">
              <a:buFont typeface="Arial" panose="020B0604020202020204" pitchFamily="34" charset="0"/>
              <a:buChar char="•"/>
            </a:pPr>
            <a:r>
              <a:rPr lang="en-US" i="1" spc="0" dirty="0">
                <a:solidFill>
                  <a:srgbClr val="282666"/>
                </a:solidFill>
                <a:latin typeface="+mn-lt"/>
              </a:rPr>
              <a:t>“What do you enjoy most about your work?”</a:t>
            </a:r>
            <a:endParaRPr lang="en-US" spc="0" dirty="0">
              <a:solidFill>
                <a:srgbClr val="282666"/>
              </a:solidFill>
              <a:latin typeface="+mn-lt"/>
            </a:endParaRPr>
          </a:p>
          <a:p>
            <a:pPr marL="457200" indent="-457200">
              <a:buFont typeface="+mj-lt"/>
              <a:buAutoNum type="arabicPeriod"/>
            </a:pPr>
            <a:r>
              <a:rPr lang="en-US" dirty="0"/>
              <a:t>End with a reflection:</a:t>
            </a:r>
          </a:p>
          <a:p>
            <a:pPr marL="800100" lvl="1" indent="-342900">
              <a:buFont typeface="Arial" panose="020B0604020202020204" pitchFamily="34" charset="0"/>
              <a:buChar char="•"/>
            </a:pPr>
            <a:r>
              <a:rPr lang="en-US" i="1" spc="0" dirty="0">
                <a:solidFill>
                  <a:srgbClr val="282666"/>
                </a:solidFill>
                <a:latin typeface="+mn-lt"/>
              </a:rPr>
              <a:t>“What inspired you today?”</a:t>
            </a:r>
            <a:endParaRPr lang="en-US" spc="0" dirty="0">
              <a:solidFill>
                <a:srgbClr val="282666"/>
              </a:solidFill>
              <a:latin typeface="+mn-lt"/>
            </a:endParaRPr>
          </a:p>
          <a:p>
            <a:pPr>
              <a:buNone/>
            </a:pPr>
            <a:r>
              <a:rPr lang="en-US" b="1" dirty="0"/>
              <a:t>Benefits:</a:t>
            </a:r>
            <a:r>
              <a:rPr lang="en-US" dirty="0"/>
              <a:t> Boosts confidence, builds networks &amp; brings AI careers to life, as </a:t>
            </a:r>
            <a:r>
              <a:rPr lang="en-US" dirty="0" err="1"/>
              <a:t>emphasised</a:t>
            </a:r>
            <a:r>
              <a:rPr lang="en-US" dirty="0"/>
              <a:t> in the Networking Guide </a:t>
            </a:r>
          </a:p>
        </p:txBody>
      </p:sp>
      <p:sp>
        <p:nvSpPr>
          <p:cNvPr id="5" name="Text Placeholder 4">
            <a:extLst>
              <a:ext uri="{FF2B5EF4-FFF2-40B4-BE49-F238E27FC236}">
                <a16:creationId xmlns:a16="http://schemas.microsoft.com/office/drawing/2014/main" id="{45365E32-8961-67E6-5442-6BB22A4A8608}"/>
              </a:ext>
            </a:extLst>
          </p:cNvPr>
          <p:cNvSpPr>
            <a:spLocks noGrp="1"/>
          </p:cNvSpPr>
          <p:nvPr>
            <p:ph type="body" sz="quarter" idx="16"/>
          </p:nvPr>
        </p:nvSpPr>
        <p:spPr>
          <a:xfrm>
            <a:off x="4241384" y="444298"/>
            <a:ext cx="7844992" cy="803654"/>
          </a:xfrm>
        </p:spPr>
        <p:txBody>
          <a:bodyPr/>
          <a:lstStyle/>
          <a:p>
            <a:r>
              <a:rPr lang="en-US" dirty="0"/>
              <a:t>Speed Mentoring Mini-Round </a:t>
            </a:r>
            <a:r>
              <a:rPr lang="en-US" sz="3000" dirty="0"/>
              <a:t>(Mentoring Hub)</a:t>
            </a:r>
          </a:p>
        </p:txBody>
      </p:sp>
    </p:spTree>
    <p:extLst>
      <p:ext uri="{BB962C8B-B14F-4D97-AF65-F5344CB8AC3E}">
        <p14:creationId xmlns:p14="http://schemas.microsoft.com/office/powerpoint/2010/main" val="605791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5BAE401-DA00-8AF1-77E7-AA07B9867939}"/>
              </a:ext>
            </a:extLst>
          </p:cNvPr>
          <p:cNvSpPr>
            <a:spLocks noGrp="1"/>
          </p:cNvSpPr>
          <p:nvPr>
            <p:ph type="body" sz="quarter" idx="20"/>
          </p:nvPr>
        </p:nvSpPr>
        <p:spPr/>
        <p:txBody>
          <a:bodyPr/>
          <a:lstStyle/>
          <a:p>
            <a:r>
              <a:rPr lang="en-US" dirty="0"/>
              <a:t>Thank you </a:t>
            </a:r>
          </a:p>
        </p:txBody>
      </p:sp>
      <p:sp>
        <p:nvSpPr>
          <p:cNvPr id="4" name="Text Placeholder 3">
            <a:extLst>
              <a:ext uri="{FF2B5EF4-FFF2-40B4-BE49-F238E27FC236}">
                <a16:creationId xmlns:a16="http://schemas.microsoft.com/office/drawing/2014/main" id="{72E32BD9-E6FB-ACD0-68F0-84C4B07DE332}"/>
              </a:ext>
            </a:extLst>
          </p:cNvPr>
          <p:cNvSpPr>
            <a:spLocks noGrp="1"/>
          </p:cNvSpPr>
          <p:nvPr>
            <p:ph type="body" sz="quarter" idx="17"/>
          </p:nvPr>
        </p:nvSpPr>
        <p:spPr/>
        <p:txBody>
          <a:bodyPr/>
          <a:lstStyle/>
          <a:p>
            <a:r>
              <a:rPr lang="en-US" dirty="0"/>
              <a:t>www.</a:t>
            </a:r>
            <a:r>
              <a:rPr lang="en-US" b="1" dirty="0"/>
              <a:t>headstart-ai.</a:t>
            </a:r>
            <a:r>
              <a:rPr lang="en-US" dirty="0"/>
              <a:t>eu</a:t>
            </a:r>
          </a:p>
        </p:txBody>
      </p:sp>
      <p:grpSp>
        <p:nvGrpSpPr>
          <p:cNvPr id="9" name="Graphic 3">
            <a:extLst>
              <a:ext uri="{FF2B5EF4-FFF2-40B4-BE49-F238E27FC236}">
                <a16:creationId xmlns:a16="http://schemas.microsoft.com/office/drawing/2014/main" id="{20D946AD-D3C2-C00D-0D0C-A33A8DDA14E3}"/>
              </a:ext>
            </a:extLst>
          </p:cNvPr>
          <p:cNvGrpSpPr/>
          <p:nvPr/>
        </p:nvGrpSpPr>
        <p:grpSpPr>
          <a:xfrm>
            <a:off x="10460162" y="4708721"/>
            <a:ext cx="429017" cy="429017"/>
            <a:chOff x="1950027" y="2499889"/>
            <a:chExt cx="850463" cy="850463"/>
          </a:xfrm>
        </p:grpSpPr>
        <p:sp>
          <p:nvSpPr>
            <p:cNvPr id="10" name="Freeform 9">
              <a:extLst>
                <a:ext uri="{FF2B5EF4-FFF2-40B4-BE49-F238E27FC236}">
                  <a16:creationId xmlns:a16="http://schemas.microsoft.com/office/drawing/2014/main" id="{AE48A665-C897-B3EC-5CDC-DD331DE3DEDA}"/>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1" name="Graphic 3">
              <a:extLst>
                <a:ext uri="{FF2B5EF4-FFF2-40B4-BE49-F238E27FC236}">
                  <a16:creationId xmlns:a16="http://schemas.microsoft.com/office/drawing/2014/main" id="{52A66A3A-8850-871A-A7E1-F109F7F81F82}"/>
                </a:ext>
              </a:extLst>
            </p:cNvPr>
            <p:cNvGrpSpPr/>
            <p:nvPr/>
          </p:nvGrpSpPr>
          <p:grpSpPr>
            <a:xfrm>
              <a:off x="2107521" y="2657382"/>
              <a:ext cx="535476" cy="535477"/>
              <a:chOff x="2107521" y="2657382"/>
              <a:chExt cx="535476" cy="535477"/>
            </a:xfrm>
            <a:solidFill>
              <a:srgbClr val="FFFFFF"/>
            </a:solidFill>
          </p:grpSpPr>
          <p:sp>
            <p:nvSpPr>
              <p:cNvPr id="12" name="Freeform 11">
                <a:extLst>
                  <a:ext uri="{FF2B5EF4-FFF2-40B4-BE49-F238E27FC236}">
                    <a16:creationId xmlns:a16="http://schemas.microsoft.com/office/drawing/2014/main" id="{03A3E4EE-B450-4CD2-D90D-8ABC72F472DF}"/>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E37F57A4-3D25-91D6-9ECE-58092592212E}"/>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09DCCFE1-0AF6-452E-B2CD-48ECB2AA7064}"/>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
        <p:nvSpPr>
          <p:cNvPr id="16" name="Freeform 15">
            <a:extLst>
              <a:ext uri="{FF2B5EF4-FFF2-40B4-BE49-F238E27FC236}">
                <a16:creationId xmlns:a16="http://schemas.microsoft.com/office/drawing/2014/main" id="{541B49D2-3497-C6D2-ADC7-4BE02FA415AF}"/>
              </a:ext>
            </a:extLst>
          </p:cNvPr>
          <p:cNvSpPr/>
          <p:nvPr/>
        </p:nvSpPr>
        <p:spPr>
          <a:xfrm>
            <a:off x="9401920" y="4708721"/>
            <a:ext cx="429017" cy="429017"/>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8" name="Graphic 3">
            <a:extLst>
              <a:ext uri="{FF2B5EF4-FFF2-40B4-BE49-F238E27FC236}">
                <a16:creationId xmlns:a16="http://schemas.microsoft.com/office/drawing/2014/main" id="{979205AE-F8E7-3057-0445-E034ED854726}"/>
              </a:ext>
            </a:extLst>
          </p:cNvPr>
          <p:cNvGrpSpPr/>
          <p:nvPr/>
        </p:nvGrpSpPr>
        <p:grpSpPr>
          <a:xfrm>
            <a:off x="10988966" y="4708721"/>
            <a:ext cx="429017" cy="429017"/>
            <a:chOff x="2998302" y="2499889"/>
            <a:chExt cx="850463" cy="850463"/>
          </a:xfrm>
        </p:grpSpPr>
        <p:sp>
          <p:nvSpPr>
            <p:cNvPr id="19" name="Freeform 18">
              <a:extLst>
                <a:ext uri="{FF2B5EF4-FFF2-40B4-BE49-F238E27FC236}">
                  <a16:creationId xmlns:a16="http://schemas.microsoft.com/office/drawing/2014/main" id="{CBF4EA1B-968C-1AA0-56EC-6DDF47F57694}"/>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E837329E-A385-07F4-DF4C-2367587B5AB8}"/>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1" name="Graphic 3">
            <a:extLst>
              <a:ext uri="{FF2B5EF4-FFF2-40B4-BE49-F238E27FC236}">
                <a16:creationId xmlns:a16="http://schemas.microsoft.com/office/drawing/2014/main" id="{40E1872D-16D6-3185-7D2C-733C81D93B3A}"/>
              </a:ext>
            </a:extLst>
          </p:cNvPr>
          <p:cNvGrpSpPr/>
          <p:nvPr/>
        </p:nvGrpSpPr>
        <p:grpSpPr>
          <a:xfrm>
            <a:off x="8873117" y="4708721"/>
            <a:ext cx="429017" cy="429335"/>
            <a:chOff x="-1196056" y="2499889"/>
            <a:chExt cx="850463" cy="851093"/>
          </a:xfrm>
        </p:grpSpPr>
        <p:sp>
          <p:nvSpPr>
            <p:cNvPr id="22" name="Freeform 21">
              <a:extLst>
                <a:ext uri="{FF2B5EF4-FFF2-40B4-BE49-F238E27FC236}">
                  <a16:creationId xmlns:a16="http://schemas.microsoft.com/office/drawing/2014/main" id="{61455916-C4EF-12DA-E664-32AF19A2EE3D}"/>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ED8623"/>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DA7DFFE7-F1E7-6D22-6C4A-670B21E68E5E}"/>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4" name="Freeform 23">
            <a:extLst>
              <a:ext uri="{FF2B5EF4-FFF2-40B4-BE49-F238E27FC236}">
                <a16:creationId xmlns:a16="http://schemas.microsoft.com/office/drawing/2014/main" id="{DA081D2F-2F35-D808-003E-74317623F57C}"/>
              </a:ext>
            </a:extLst>
          </p:cNvPr>
          <p:cNvSpPr/>
          <p:nvPr/>
        </p:nvSpPr>
        <p:spPr>
          <a:xfrm>
            <a:off x="9931042" y="4708721"/>
            <a:ext cx="429017" cy="429017"/>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pic>
        <p:nvPicPr>
          <p:cNvPr id="25" name="Graphic 24" descr="World with solid fill">
            <a:extLst>
              <a:ext uri="{FF2B5EF4-FFF2-40B4-BE49-F238E27FC236}">
                <a16:creationId xmlns:a16="http://schemas.microsoft.com/office/drawing/2014/main" id="{5948FEF6-8A43-B52D-4407-A33A12AE0CF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53814" y="4733863"/>
            <a:ext cx="376188" cy="376188"/>
          </a:xfrm>
          <a:prstGeom prst="rect">
            <a:avLst/>
          </a:prstGeom>
        </p:spPr>
      </p:pic>
      <p:pic>
        <p:nvPicPr>
          <p:cNvPr id="27" name="Picture 26">
            <a:extLst>
              <a:ext uri="{FF2B5EF4-FFF2-40B4-BE49-F238E27FC236}">
                <a16:creationId xmlns:a16="http://schemas.microsoft.com/office/drawing/2014/main" id="{5617A99E-C907-95C1-AA12-F3CA16D21DB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20459725">
            <a:off x="5110733" y="5208550"/>
            <a:ext cx="5127676" cy="4367161"/>
          </a:xfrm>
          <a:prstGeom prst="rect">
            <a:avLst/>
          </a:prstGeom>
        </p:spPr>
      </p:pic>
      <p:grpSp>
        <p:nvGrpSpPr>
          <p:cNvPr id="7" name="Group 6">
            <a:extLst>
              <a:ext uri="{FF2B5EF4-FFF2-40B4-BE49-F238E27FC236}">
                <a16:creationId xmlns:a16="http://schemas.microsoft.com/office/drawing/2014/main" id="{15A2D615-D34B-AA61-111B-542C08A9952D}"/>
              </a:ext>
            </a:extLst>
          </p:cNvPr>
          <p:cNvGrpSpPr/>
          <p:nvPr/>
        </p:nvGrpSpPr>
        <p:grpSpPr>
          <a:xfrm>
            <a:off x="9367916" y="4685169"/>
            <a:ext cx="474268" cy="452277"/>
            <a:chOff x="3094393" y="4759137"/>
            <a:chExt cx="1074283" cy="1074283"/>
          </a:xfrm>
        </p:grpSpPr>
        <p:sp>
          <p:nvSpPr>
            <p:cNvPr id="8" name="Freeform 236">
              <a:extLst>
                <a:ext uri="{FF2B5EF4-FFF2-40B4-BE49-F238E27FC236}">
                  <a16:creationId xmlns:a16="http://schemas.microsoft.com/office/drawing/2014/main" id="{BD23A028-C2C3-183B-0C4A-78FB5F216782}"/>
                </a:ext>
              </a:extLst>
            </p:cNvPr>
            <p:cNvSpPr/>
            <p:nvPr/>
          </p:nvSpPr>
          <p:spPr>
            <a:xfrm>
              <a:off x="3094393" y="4759137"/>
              <a:ext cx="1074283" cy="107428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26" name="Group 25">
              <a:extLst>
                <a:ext uri="{FF2B5EF4-FFF2-40B4-BE49-F238E27FC236}">
                  <a16:creationId xmlns:a16="http://schemas.microsoft.com/office/drawing/2014/main" id="{427A7BA6-F3BE-C4F1-015C-C7453D1F16BA}"/>
                </a:ext>
              </a:extLst>
            </p:cNvPr>
            <p:cNvGrpSpPr/>
            <p:nvPr/>
          </p:nvGrpSpPr>
          <p:grpSpPr>
            <a:xfrm>
              <a:off x="3303016" y="4946695"/>
              <a:ext cx="685139" cy="655838"/>
              <a:chOff x="3303016" y="4946695"/>
              <a:chExt cx="685139" cy="655838"/>
            </a:xfrm>
          </p:grpSpPr>
          <p:sp>
            <p:nvSpPr>
              <p:cNvPr id="28" name="Freeform 238">
                <a:extLst>
                  <a:ext uri="{FF2B5EF4-FFF2-40B4-BE49-F238E27FC236}">
                    <a16:creationId xmlns:a16="http://schemas.microsoft.com/office/drawing/2014/main" id="{BF9575F5-9C85-8C90-274D-47FE76344100}"/>
                  </a:ext>
                </a:extLst>
              </p:cNvPr>
              <p:cNvSpPr/>
              <p:nvPr/>
            </p:nvSpPr>
            <p:spPr>
              <a:xfrm>
                <a:off x="3540110" y="5149321"/>
                <a:ext cx="448045" cy="453212"/>
              </a:xfrm>
              <a:custGeom>
                <a:avLst/>
                <a:gdLst>
                  <a:gd name="connsiteX0" fmla="*/ 0 w 448045"/>
                  <a:gd name="connsiteY0" fmla="*/ 452676 h 453212"/>
                  <a:gd name="connsiteX1" fmla="*/ 0 w 448045"/>
                  <a:gd name="connsiteY1" fmla="*/ 10629 h 453212"/>
                  <a:gd name="connsiteX2" fmla="*/ 146311 w 448045"/>
                  <a:gd name="connsiteY2" fmla="*/ 10629 h 453212"/>
                  <a:gd name="connsiteX3" fmla="*/ 146311 w 448045"/>
                  <a:gd name="connsiteY3" fmla="*/ 72248 h 453212"/>
                  <a:gd name="connsiteX4" fmla="*/ 146847 w 448045"/>
                  <a:gd name="connsiteY4" fmla="*/ 72248 h 453212"/>
                  <a:gd name="connsiteX5" fmla="*/ 148455 w 448045"/>
                  <a:gd name="connsiteY5" fmla="*/ 70104 h 453212"/>
                  <a:gd name="connsiteX6" fmla="*/ 191330 w 448045"/>
                  <a:gd name="connsiteY6" fmla="*/ 24560 h 453212"/>
                  <a:gd name="connsiteX7" fmla="*/ 255107 w 448045"/>
                  <a:gd name="connsiteY7" fmla="*/ 1520 h 453212"/>
                  <a:gd name="connsiteX8" fmla="*/ 337642 w 448045"/>
                  <a:gd name="connsiteY8" fmla="*/ 9021 h 453212"/>
                  <a:gd name="connsiteX9" fmla="*/ 428751 w 448045"/>
                  <a:gd name="connsiteY9" fmla="*/ 93680 h 453212"/>
                  <a:gd name="connsiteX10" fmla="*/ 446437 w 448045"/>
                  <a:gd name="connsiteY10" fmla="*/ 163872 h 453212"/>
                  <a:gd name="connsiteX11" fmla="*/ 448045 w 448045"/>
                  <a:gd name="connsiteY11" fmla="*/ 204594 h 453212"/>
                  <a:gd name="connsiteX12" fmla="*/ 448045 w 448045"/>
                  <a:gd name="connsiteY12" fmla="*/ 449461 h 453212"/>
                  <a:gd name="connsiteX13" fmla="*/ 448045 w 448045"/>
                  <a:gd name="connsiteY13" fmla="*/ 453212 h 453212"/>
                  <a:gd name="connsiteX14" fmla="*/ 301198 w 448045"/>
                  <a:gd name="connsiteY14" fmla="*/ 453212 h 453212"/>
                  <a:gd name="connsiteX15" fmla="*/ 301198 w 448045"/>
                  <a:gd name="connsiteY15" fmla="*/ 449461 h 453212"/>
                  <a:gd name="connsiteX16" fmla="*/ 301198 w 448045"/>
                  <a:gd name="connsiteY16" fmla="*/ 214239 h 453212"/>
                  <a:gd name="connsiteX17" fmla="*/ 291551 w 448045"/>
                  <a:gd name="connsiteY17" fmla="*/ 159050 h 453212"/>
                  <a:gd name="connsiteX18" fmla="*/ 232598 w 448045"/>
                  <a:gd name="connsiteY18" fmla="*/ 117256 h 453212"/>
                  <a:gd name="connsiteX19" fmla="*/ 152743 w 448045"/>
                  <a:gd name="connsiteY19" fmla="*/ 167087 h 453212"/>
                  <a:gd name="connsiteX20" fmla="*/ 146311 w 448045"/>
                  <a:gd name="connsiteY20" fmla="*/ 204058 h 453212"/>
                  <a:gd name="connsiteX21" fmla="*/ 146311 w 448045"/>
                  <a:gd name="connsiteY21" fmla="*/ 449461 h 453212"/>
                  <a:gd name="connsiteX22" fmla="*/ 146311 w 448045"/>
                  <a:gd name="connsiteY22" fmla="*/ 453212 h 453212"/>
                  <a:gd name="connsiteX23" fmla="*/ 0 w 448045"/>
                  <a:gd name="connsiteY23" fmla="*/ 452676 h 45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8045" h="453212">
                    <a:moveTo>
                      <a:pt x="0" y="452676"/>
                    </a:moveTo>
                    <a:cubicBezTo>
                      <a:pt x="0" y="305327"/>
                      <a:pt x="0" y="157978"/>
                      <a:pt x="0" y="10629"/>
                    </a:cubicBezTo>
                    <a:cubicBezTo>
                      <a:pt x="48770" y="10629"/>
                      <a:pt x="97541" y="10629"/>
                      <a:pt x="146311" y="10629"/>
                    </a:cubicBezTo>
                    <a:cubicBezTo>
                      <a:pt x="146311" y="30990"/>
                      <a:pt x="146311" y="51351"/>
                      <a:pt x="146311" y="72248"/>
                    </a:cubicBezTo>
                    <a:cubicBezTo>
                      <a:pt x="146311" y="72248"/>
                      <a:pt x="146847" y="72248"/>
                      <a:pt x="146847" y="72248"/>
                    </a:cubicBezTo>
                    <a:cubicBezTo>
                      <a:pt x="147383" y="71712"/>
                      <a:pt x="147919" y="70640"/>
                      <a:pt x="148455" y="70104"/>
                    </a:cubicBezTo>
                    <a:cubicBezTo>
                      <a:pt x="160246" y="52422"/>
                      <a:pt x="174180" y="36884"/>
                      <a:pt x="191330" y="24560"/>
                    </a:cubicBezTo>
                    <a:cubicBezTo>
                      <a:pt x="210624" y="11165"/>
                      <a:pt x="232062" y="4199"/>
                      <a:pt x="255107" y="1520"/>
                    </a:cubicBezTo>
                    <a:cubicBezTo>
                      <a:pt x="282976" y="-1695"/>
                      <a:pt x="310845" y="-87"/>
                      <a:pt x="337642" y="9021"/>
                    </a:cubicBezTo>
                    <a:cubicBezTo>
                      <a:pt x="380517" y="23488"/>
                      <a:pt x="410529" y="52422"/>
                      <a:pt x="428751" y="93680"/>
                    </a:cubicBezTo>
                    <a:cubicBezTo>
                      <a:pt x="438398" y="116184"/>
                      <a:pt x="444294" y="139760"/>
                      <a:pt x="446437" y="163872"/>
                    </a:cubicBezTo>
                    <a:cubicBezTo>
                      <a:pt x="447509" y="177267"/>
                      <a:pt x="448045" y="191198"/>
                      <a:pt x="448045" y="204594"/>
                    </a:cubicBezTo>
                    <a:cubicBezTo>
                      <a:pt x="448045" y="286038"/>
                      <a:pt x="448045" y="368017"/>
                      <a:pt x="448045" y="449461"/>
                    </a:cubicBezTo>
                    <a:cubicBezTo>
                      <a:pt x="448045" y="450533"/>
                      <a:pt x="448045" y="451605"/>
                      <a:pt x="448045" y="453212"/>
                    </a:cubicBezTo>
                    <a:cubicBezTo>
                      <a:pt x="398739" y="453212"/>
                      <a:pt x="349968" y="453212"/>
                      <a:pt x="301198" y="453212"/>
                    </a:cubicBezTo>
                    <a:cubicBezTo>
                      <a:pt x="301198" y="452141"/>
                      <a:pt x="301198" y="451069"/>
                      <a:pt x="301198" y="449461"/>
                    </a:cubicBezTo>
                    <a:cubicBezTo>
                      <a:pt x="301198" y="371232"/>
                      <a:pt x="301198" y="292468"/>
                      <a:pt x="301198" y="214239"/>
                    </a:cubicBezTo>
                    <a:cubicBezTo>
                      <a:pt x="301198" y="195485"/>
                      <a:pt x="299054" y="176732"/>
                      <a:pt x="291551" y="159050"/>
                    </a:cubicBezTo>
                    <a:cubicBezTo>
                      <a:pt x="280832" y="132795"/>
                      <a:pt x="261002" y="118863"/>
                      <a:pt x="232598" y="117256"/>
                    </a:cubicBezTo>
                    <a:cubicBezTo>
                      <a:pt x="196690" y="115113"/>
                      <a:pt x="167749" y="133330"/>
                      <a:pt x="152743" y="167087"/>
                    </a:cubicBezTo>
                    <a:cubicBezTo>
                      <a:pt x="147383" y="178875"/>
                      <a:pt x="146311" y="191198"/>
                      <a:pt x="146311" y="204058"/>
                    </a:cubicBezTo>
                    <a:cubicBezTo>
                      <a:pt x="146311" y="286038"/>
                      <a:pt x="146311" y="368017"/>
                      <a:pt x="146311" y="449461"/>
                    </a:cubicBezTo>
                    <a:cubicBezTo>
                      <a:pt x="146311" y="450533"/>
                      <a:pt x="146311" y="451605"/>
                      <a:pt x="146311" y="453212"/>
                    </a:cubicBezTo>
                    <a:cubicBezTo>
                      <a:pt x="98077" y="452676"/>
                      <a:pt x="48770" y="452676"/>
                      <a:pt x="0" y="452676"/>
                    </a:cubicBezTo>
                    <a:close/>
                  </a:path>
                </a:pathLst>
              </a:custGeom>
              <a:solidFill>
                <a:schemeClr val="bg1"/>
              </a:solidFill>
              <a:ln w="5347" cap="flat">
                <a:noFill/>
                <a:prstDash val="solid"/>
                <a:miter/>
              </a:ln>
            </p:spPr>
            <p:txBody>
              <a:bodyPr rtlCol="0" anchor="ctr"/>
              <a:lstStyle/>
              <a:p>
                <a:endParaRPr lang="en-US"/>
              </a:p>
            </p:txBody>
          </p:sp>
          <p:sp>
            <p:nvSpPr>
              <p:cNvPr id="29" name="Freeform 239">
                <a:extLst>
                  <a:ext uri="{FF2B5EF4-FFF2-40B4-BE49-F238E27FC236}">
                    <a16:creationId xmlns:a16="http://schemas.microsoft.com/office/drawing/2014/main" id="{B8D2324C-3955-D898-14D6-DFBB25AAB539}"/>
                  </a:ext>
                </a:extLst>
              </p:cNvPr>
              <p:cNvSpPr/>
              <p:nvPr/>
            </p:nvSpPr>
            <p:spPr>
              <a:xfrm>
                <a:off x="3311799" y="5159950"/>
                <a:ext cx="146847" cy="442047"/>
              </a:xfrm>
              <a:custGeom>
                <a:avLst/>
                <a:gdLst>
                  <a:gd name="connsiteX0" fmla="*/ 146847 w 146847"/>
                  <a:gd name="connsiteY0" fmla="*/ 0 h 442047"/>
                  <a:gd name="connsiteX1" fmla="*/ 146847 w 146847"/>
                  <a:gd name="connsiteY1" fmla="*/ 442048 h 442047"/>
                  <a:gd name="connsiteX2" fmla="*/ 0 w 146847"/>
                  <a:gd name="connsiteY2" fmla="*/ 442048 h 442047"/>
                  <a:gd name="connsiteX3" fmla="*/ 0 w 146847"/>
                  <a:gd name="connsiteY3" fmla="*/ 0 h 442047"/>
                  <a:gd name="connsiteX4" fmla="*/ 146847 w 146847"/>
                  <a:gd name="connsiteY4" fmla="*/ 0 h 442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47" h="442047">
                    <a:moveTo>
                      <a:pt x="146847" y="0"/>
                    </a:moveTo>
                    <a:cubicBezTo>
                      <a:pt x="146847" y="147349"/>
                      <a:pt x="146847" y="294698"/>
                      <a:pt x="146847" y="442048"/>
                    </a:cubicBezTo>
                    <a:cubicBezTo>
                      <a:pt x="98077" y="442048"/>
                      <a:pt x="48771" y="442048"/>
                      <a:pt x="0" y="442048"/>
                    </a:cubicBezTo>
                    <a:cubicBezTo>
                      <a:pt x="0" y="294698"/>
                      <a:pt x="0" y="147349"/>
                      <a:pt x="0" y="0"/>
                    </a:cubicBezTo>
                    <a:cubicBezTo>
                      <a:pt x="48771" y="0"/>
                      <a:pt x="97541" y="0"/>
                      <a:pt x="146847" y="0"/>
                    </a:cubicBezTo>
                    <a:close/>
                  </a:path>
                </a:pathLst>
              </a:custGeom>
              <a:solidFill>
                <a:schemeClr val="bg1"/>
              </a:solidFill>
              <a:ln w="5347" cap="flat">
                <a:noFill/>
                <a:prstDash val="solid"/>
                <a:miter/>
              </a:ln>
            </p:spPr>
            <p:txBody>
              <a:bodyPr rtlCol="0" anchor="ctr"/>
              <a:lstStyle/>
              <a:p>
                <a:endParaRPr lang="en-US"/>
              </a:p>
            </p:txBody>
          </p:sp>
          <p:sp>
            <p:nvSpPr>
              <p:cNvPr id="30" name="Freeform 240">
                <a:extLst>
                  <a:ext uri="{FF2B5EF4-FFF2-40B4-BE49-F238E27FC236}">
                    <a16:creationId xmlns:a16="http://schemas.microsoft.com/office/drawing/2014/main" id="{0F88897F-597C-1ADD-1F59-F738CE692B02}"/>
                  </a:ext>
                </a:extLst>
              </p:cNvPr>
              <p:cNvSpPr/>
              <p:nvPr/>
            </p:nvSpPr>
            <p:spPr>
              <a:xfrm>
                <a:off x="3303016" y="4946695"/>
                <a:ext cx="165330" cy="153521"/>
              </a:xfrm>
              <a:custGeom>
                <a:avLst/>
                <a:gdLst>
                  <a:gd name="connsiteX0" fmla="*/ 83279 w 165330"/>
                  <a:gd name="connsiteY0" fmla="*/ 0 h 153521"/>
                  <a:gd name="connsiteX1" fmla="*/ 122938 w 165330"/>
                  <a:gd name="connsiteY1" fmla="*/ 8573 h 153521"/>
                  <a:gd name="connsiteX2" fmla="*/ 164741 w 165330"/>
                  <a:gd name="connsiteY2" fmla="*/ 68584 h 153521"/>
                  <a:gd name="connsiteX3" fmla="*/ 144912 w 165330"/>
                  <a:gd name="connsiteY3" fmla="*/ 129132 h 153521"/>
                  <a:gd name="connsiteX4" fmla="*/ 101500 w 165330"/>
                  <a:gd name="connsiteY4" fmla="*/ 151636 h 153521"/>
                  <a:gd name="connsiteX5" fmla="*/ 42011 w 165330"/>
                  <a:gd name="connsiteY5" fmla="*/ 144670 h 153521"/>
                  <a:gd name="connsiteX6" fmla="*/ 208 w 165330"/>
                  <a:gd name="connsiteY6" fmla="*/ 71264 h 153521"/>
                  <a:gd name="connsiteX7" fmla="*/ 65057 w 165330"/>
                  <a:gd name="connsiteY7" fmla="*/ 1608 h 153521"/>
                  <a:gd name="connsiteX8" fmla="*/ 83279 w 165330"/>
                  <a:gd name="connsiteY8" fmla="*/ 0 h 15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330" h="153521">
                    <a:moveTo>
                      <a:pt x="83279" y="0"/>
                    </a:moveTo>
                    <a:cubicBezTo>
                      <a:pt x="97213" y="536"/>
                      <a:pt x="110611" y="2679"/>
                      <a:pt x="122938" y="8573"/>
                    </a:cubicBezTo>
                    <a:cubicBezTo>
                      <a:pt x="148127" y="20897"/>
                      <a:pt x="161526" y="41258"/>
                      <a:pt x="164741" y="68584"/>
                    </a:cubicBezTo>
                    <a:cubicBezTo>
                      <a:pt x="167421" y="91624"/>
                      <a:pt x="160990" y="112521"/>
                      <a:pt x="144912" y="129132"/>
                    </a:cubicBezTo>
                    <a:cubicBezTo>
                      <a:pt x="133121" y="141455"/>
                      <a:pt x="118115" y="148421"/>
                      <a:pt x="101500" y="151636"/>
                    </a:cubicBezTo>
                    <a:cubicBezTo>
                      <a:pt x="81135" y="155386"/>
                      <a:pt x="61305" y="153779"/>
                      <a:pt x="42011" y="144670"/>
                    </a:cubicBezTo>
                    <a:cubicBezTo>
                      <a:pt x="12534" y="130739"/>
                      <a:pt x="-1936" y="101805"/>
                      <a:pt x="208" y="71264"/>
                    </a:cubicBezTo>
                    <a:cubicBezTo>
                      <a:pt x="2352" y="35900"/>
                      <a:pt x="27005" y="8037"/>
                      <a:pt x="65057" y="1608"/>
                    </a:cubicBezTo>
                    <a:cubicBezTo>
                      <a:pt x="70952" y="536"/>
                      <a:pt x="76847" y="536"/>
                      <a:pt x="83279" y="0"/>
                    </a:cubicBezTo>
                    <a:close/>
                  </a:path>
                </a:pathLst>
              </a:custGeom>
              <a:solidFill>
                <a:schemeClr val="bg1"/>
              </a:solidFill>
              <a:ln w="534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33478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E463EEE-1CB0-A75C-AFBE-972B0D5C1188}"/>
              </a:ext>
            </a:extLst>
          </p:cNvPr>
          <p:cNvSpPr>
            <a:spLocks noGrp="1"/>
          </p:cNvSpPr>
          <p:nvPr>
            <p:ph type="body" sz="quarter" idx="16"/>
          </p:nvPr>
        </p:nvSpPr>
        <p:spPr>
          <a:xfrm>
            <a:off x="1619810" y="2472714"/>
            <a:ext cx="4476190" cy="3066422"/>
          </a:xfrm>
        </p:spPr>
        <p:txBody>
          <a:bodyPr/>
          <a:lstStyle/>
          <a:p>
            <a:r>
              <a:rPr lang="en-US" dirty="0"/>
              <a:t>HeadStart &amp; Why It Matters</a:t>
            </a:r>
          </a:p>
        </p:txBody>
      </p:sp>
      <p:sp>
        <p:nvSpPr>
          <p:cNvPr id="5" name="Text Placeholder 4">
            <a:extLst>
              <a:ext uri="{FF2B5EF4-FFF2-40B4-BE49-F238E27FC236}">
                <a16:creationId xmlns:a16="http://schemas.microsoft.com/office/drawing/2014/main" id="{C0213063-37DD-7492-8E76-EF58F5D0EFC9}"/>
              </a:ext>
            </a:extLst>
          </p:cNvPr>
          <p:cNvSpPr>
            <a:spLocks noGrp="1"/>
          </p:cNvSpPr>
          <p:nvPr>
            <p:ph type="body" sz="quarter" idx="17"/>
          </p:nvPr>
        </p:nvSpPr>
        <p:spPr/>
        <p:txBody>
          <a:bodyPr/>
          <a:lstStyle/>
          <a:p>
            <a:r>
              <a:rPr lang="en-US" dirty="0"/>
              <a:t>01</a:t>
            </a:r>
          </a:p>
        </p:txBody>
      </p:sp>
      <p:pic>
        <p:nvPicPr>
          <p:cNvPr id="8" name="Picture Placeholder 7">
            <a:extLst>
              <a:ext uri="{FF2B5EF4-FFF2-40B4-BE49-F238E27FC236}">
                <a16:creationId xmlns:a16="http://schemas.microsoft.com/office/drawing/2014/main" id="{5502EA7B-C689-0887-C60D-B8C720C0ABBA}"/>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pic>
        <p:nvPicPr>
          <p:cNvPr id="9" name="Picture 8">
            <a:extLst>
              <a:ext uri="{FF2B5EF4-FFF2-40B4-BE49-F238E27FC236}">
                <a16:creationId xmlns:a16="http://schemas.microsoft.com/office/drawing/2014/main" id="{376D273E-E276-A544-F578-8D1947945B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4201859">
            <a:off x="9081912" y="284029"/>
            <a:ext cx="5127676" cy="4367161"/>
          </a:xfrm>
          <a:prstGeom prst="rect">
            <a:avLst/>
          </a:prstGeom>
        </p:spPr>
      </p:pic>
    </p:spTree>
    <p:extLst>
      <p:ext uri="{BB962C8B-B14F-4D97-AF65-F5344CB8AC3E}">
        <p14:creationId xmlns:p14="http://schemas.microsoft.com/office/powerpoint/2010/main" val="32735889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7315709-1CCF-D712-44F9-618AC973FECE}"/>
              </a:ext>
            </a:extLst>
          </p:cNvPr>
          <p:cNvSpPr>
            <a:spLocks noGrp="1"/>
          </p:cNvSpPr>
          <p:nvPr>
            <p:ph type="body" sz="quarter" idx="18"/>
          </p:nvPr>
        </p:nvSpPr>
        <p:spPr>
          <a:xfrm>
            <a:off x="9723422" y="1857124"/>
            <a:ext cx="1820191" cy="1049221"/>
          </a:xfrm>
        </p:spPr>
        <p:txBody>
          <a:bodyPr/>
          <a:lstStyle/>
          <a:p>
            <a:r>
              <a:rPr lang="en-US" dirty="0"/>
              <a:t>What is HeadStart?</a:t>
            </a:r>
          </a:p>
          <a:p>
            <a:endParaRPr lang="en-US" dirty="0"/>
          </a:p>
        </p:txBody>
      </p:sp>
      <p:sp>
        <p:nvSpPr>
          <p:cNvPr id="7" name="Text Placeholder 6">
            <a:extLst>
              <a:ext uri="{FF2B5EF4-FFF2-40B4-BE49-F238E27FC236}">
                <a16:creationId xmlns:a16="http://schemas.microsoft.com/office/drawing/2014/main" id="{3FD5808F-8355-0701-CAA8-F0F534E3808D}"/>
              </a:ext>
            </a:extLst>
          </p:cNvPr>
          <p:cNvSpPr>
            <a:spLocks noGrp="1"/>
          </p:cNvSpPr>
          <p:nvPr>
            <p:ph type="body" sz="quarter" idx="21"/>
          </p:nvPr>
        </p:nvSpPr>
        <p:spPr>
          <a:xfrm>
            <a:off x="443620" y="4772611"/>
            <a:ext cx="11253457" cy="1235941"/>
          </a:xfrm>
        </p:spPr>
        <p:txBody>
          <a:bodyPr/>
          <a:lstStyle/>
          <a:p>
            <a:pPr marL="0" indent="0">
              <a:spcBef>
                <a:spcPts val="0"/>
              </a:spcBef>
            </a:pPr>
            <a:r>
              <a:rPr lang="en-US" dirty="0"/>
              <a:t>HeadStart is a European initiative designed to </a:t>
            </a:r>
            <a:r>
              <a:rPr lang="en-US" b="1" dirty="0"/>
              <a:t>reduce the gender gap in Artificial Intelligence by equipping young women</a:t>
            </a:r>
            <a:r>
              <a:rPr lang="en-US" dirty="0"/>
              <a:t> with the knowledge, confidence &amp; practical tools needed to engage with emerging technologies. Built through collaboration with partners across Europe, the project supports youth workers &amp; facilitators in guiding young women toward a future where they can participate fully and lead in AI-driven roles</a:t>
            </a:r>
          </a:p>
        </p:txBody>
      </p:sp>
      <p:pic>
        <p:nvPicPr>
          <p:cNvPr id="12" name="Picture Placeholder 11">
            <a:extLst>
              <a:ext uri="{FF2B5EF4-FFF2-40B4-BE49-F238E27FC236}">
                <a16:creationId xmlns:a16="http://schemas.microsoft.com/office/drawing/2014/main" id="{BC777EDE-D756-A5CD-4225-9A92A5CA97C2}"/>
              </a:ext>
            </a:extLst>
          </p:cNvPr>
          <p:cNvPicPr>
            <a:picLocks noGrp="1" noChangeAspect="1"/>
          </p:cNvPicPr>
          <p:nvPr>
            <p:ph type="pic" sz="quarter" idx="22"/>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33277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53C94D-8974-4B0B-6C57-51CD30CF8369}"/>
              </a:ext>
            </a:extLst>
          </p:cNvPr>
          <p:cNvSpPr>
            <a:spLocks noGrp="1"/>
          </p:cNvSpPr>
          <p:nvPr>
            <p:ph type="body" sz="quarter" idx="18"/>
          </p:nvPr>
        </p:nvSpPr>
        <p:spPr>
          <a:xfrm>
            <a:off x="528134" y="1876698"/>
            <a:ext cx="2930290" cy="1049221"/>
          </a:xfrm>
        </p:spPr>
        <p:txBody>
          <a:bodyPr/>
          <a:lstStyle/>
          <a:p>
            <a:r>
              <a:rPr lang="en-IE" dirty="0"/>
              <a:t>Why It Matters?</a:t>
            </a:r>
          </a:p>
        </p:txBody>
      </p:sp>
      <p:sp>
        <p:nvSpPr>
          <p:cNvPr id="4" name="Text Placeholder 3">
            <a:extLst>
              <a:ext uri="{FF2B5EF4-FFF2-40B4-BE49-F238E27FC236}">
                <a16:creationId xmlns:a16="http://schemas.microsoft.com/office/drawing/2014/main" id="{5BC733EF-FA27-6949-F93C-32CAD307F759}"/>
              </a:ext>
            </a:extLst>
          </p:cNvPr>
          <p:cNvSpPr>
            <a:spLocks noGrp="1"/>
          </p:cNvSpPr>
          <p:nvPr>
            <p:ph type="body" sz="quarter" idx="20"/>
          </p:nvPr>
        </p:nvSpPr>
        <p:spPr>
          <a:xfrm>
            <a:off x="4300396" y="823486"/>
            <a:ext cx="7363470" cy="3849918"/>
          </a:xfrm>
        </p:spPr>
        <p:txBody>
          <a:bodyPr/>
          <a:lstStyle/>
          <a:p>
            <a:pPr marL="0" indent="0"/>
            <a:r>
              <a:rPr lang="en-US" dirty="0"/>
              <a:t>At its core, HeadStart provides an entire suite of accessible tools and resources that combine real stories, digital skills development, and inclusive learning approaches. </a:t>
            </a:r>
          </a:p>
          <a:p>
            <a:pPr marL="900000" lvl="1" indent="0"/>
            <a:r>
              <a:rPr lang="en-US" sz="2400" spc="0" dirty="0">
                <a:solidFill>
                  <a:srgbClr val="282666"/>
                </a:solidFill>
                <a:latin typeface="+mn-lt"/>
              </a:rPr>
              <a:t>These resources help young women understand AI, explore career pathways, and build the competencies needed in a rapidly evolving digital world. </a:t>
            </a:r>
          </a:p>
          <a:p>
            <a:pPr marL="900000" indent="0"/>
            <a:r>
              <a:rPr lang="en-US" dirty="0"/>
              <a:t>For educators, they offer ready-to-use materials that strengthen engagement, spark curiosity &amp; enable meaningful conversations about technology and opportunity.</a:t>
            </a:r>
          </a:p>
        </p:txBody>
      </p:sp>
      <p:sp>
        <p:nvSpPr>
          <p:cNvPr id="7" name="TextBox 6">
            <a:extLst>
              <a:ext uri="{FF2B5EF4-FFF2-40B4-BE49-F238E27FC236}">
                <a16:creationId xmlns:a16="http://schemas.microsoft.com/office/drawing/2014/main" id="{95F4253F-4B01-35F8-8D78-100EA0281792}"/>
              </a:ext>
            </a:extLst>
          </p:cNvPr>
          <p:cNvSpPr txBox="1"/>
          <p:nvPr/>
        </p:nvSpPr>
        <p:spPr>
          <a:xfrm>
            <a:off x="830655" y="5522675"/>
            <a:ext cx="10739673" cy="830997"/>
          </a:xfrm>
          <a:prstGeom prst="rect">
            <a:avLst/>
          </a:prstGeom>
          <a:solidFill>
            <a:srgbClr val="ED8623"/>
          </a:solidFill>
        </p:spPr>
        <p:txBody>
          <a:bodyPr wrap="square">
            <a:spAutoFit/>
          </a:bodyPr>
          <a:lstStyle/>
          <a:p>
            <a:pPr marL="0" indent="0"/>
            <a:r>
              <a:rPr lang="en-US" sz="2400" dirty="0">
                <a:solidFill>
                  <a:srgbClr val="282666"/>
                </a:solidFill>
              </a:rPr>
              <a:t>By integrating these tools into youth </a:t>
            </a:r>
            <a:r>
              <a:rPr lang="en-US" sz="2400" dirty="0" err="1">
                <a:solidFill>
                  <a:srgbClr val="282666"/>
                </a:solidFill>
              </a:rPr>
              <a:t>programmes</a:t>
            </a:r>
            <a:r>
              <a:rPr lang="en-US" sz="2400" dirty="0">
                <a:solidFill>
                  <a:srgbClr val="282666"/>
                </a:solidFill>
              </a:rPr>
              <a:t>, HeadStart empowers the next generation to shape the future of AI with diversity &amp; innovation at its heart.</a:t>
            </a:r>
            <a:endParaRPr lang="en-IE" sz="2400" dirty="0">
              <a:solidFill>
                <a:srgbClr val="282666"/>
              </a:solidFill>
            </a:endParaRPr>
          </a:p>
        </p:txBody>
      </p:sp>
      <p:grpSp>
        <p:nvGrpSpPr>
          <p:cNvPr id="8" name="Group 7">
            <a:extLst>
              <a:ext uri="{FF2B5EF4-FFF2-40B4-BE49-F238E27FC236}">
                <a16:creationId xmlns:a16="http://schemas.microsoft.com/office/drawing/2014/main" id="{178AC682-D9CC-7C58-617C-32945DDA6461}"/>
              </a:ext>
            </a:extLst>
          </p:cNvPr>
          <p:cNvGrpSpPr/>
          <p:nvPr/>
        </p:nvGrpSpPr>
        <p:grpSpPr>
          <a:xfrm>
            <a:off x="4230974" y="3923640"/>
            <a:ext cx="851774" cy="830997"/>
            <a:chOff x="8420012" y="800946"/>
            <a:chExt cx="3121846" cy="3000578"/>
          </a:xfrm>
          <a:solidFill>
            <a:srgbClr val="282666"/>
          </a:solidFill>
        </p:grpSpPr>
        <p:grpSp>
          <p:nvGrpSpPr>
            <p:cNvPr id="9" name="Group 8">
              <a:extLst>
                <a:ext uri="{FF2B5EF4-FFF2-40B4-BE49-F238E27FC236}">
                  <a16:creationId xmlns:a16="http://schemas.microsoft.com/office/drawing/2014/main" id="{72CC2FDF-710E-83D6-4A94-F18CBA26E817}"/>
                </a:ext>
              </a:extLst>
            </p:cNvPr>
            <p:cNvGrpSpPr/>
            <p:nvPr/>
          </p:nvGrpSpPr>
          <p:grpSpPr>
            <a:xfrm>
              <a:off x="8904818" y="1383087"/>
              <a:ext cx="2056247" cy="1037658"/>
              <a:chOff x="8907189" y="1344210"/>
              <a:chExt cx="2056247" cy="1037658"/>
            </a:xfrm>
            <a:grpFill/>
          </p:grpSpPr>
          <p:sp>
            <p:nvSpPr>
              <p:cNvPr id="26" name="Freeform 60">
                <a:extLst>
                  <a:ext uri="{FF2B5EF4-FFF2-40B4-BE49-F238E27FC236}">
                    <a16:creationId xmlns:a16="http://schemas.microsoft.com/office/drawing/2014/main" id="{2A86BB75-C7AD-C6D2-061B-5A553C135F74}"/>
                  </a:ext>
                </a:extLst>
              </p:cNvPr>
              <p:cNvSpPr/>
              <p:nvPr/>
            </p:nvSpPr>
            <p:spPr>
              <a:xfrm>
                <a:off x="10640824" y="1968923"/>
                <a:ext cx="322612" cy="321723"/>
              </a:xfrm>
              <a:custGeom>
                <a:avLst/>
                <a:gdLst>
                  <a:gd name="connsiteX0" fmla="*/ 322613 w 322612"/>
                  <a:gd name="connsiteY0" fmla="*/ 96110 h 321723"/>
                  <a:gd name="connsiteX1" fmla="*/ 191449 w 322612"/>
                  <a:gd name="connsiteY1" fmla="*/ 149866 h 321723"/>
                  <a:gd name="connsiteX2" fmla="*/ 150715 w 322612"/>
                  <a:gd name="connsiteY2" fmla="*/ 190590 h 321723"/>
                  <a:gd name="connsiteX3" fmla="*/ 96947 w 322612"/>
                  <a:gd name="connsiteY3" fmla="*/ 321723 h 321723"/>
                  <a:gd name="connsiteX4" fmla="*/ 0 w 322612"/>
                  <a:gd name="connsiteY4" fmla="*/ 0 h 321723"/>
                  <a:gd name="connsiteX5" fmla="*/ 322613 w 322612"/>
                  <a:gd name="connsiteY5" fmla="*/ 96110 h 321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612" h="321723">
                    <a:moveTo>
                      <a:pt x="322613" y="96110"/>
                    </a:moveTo>
                    <a:cubicBezTo>
                      <a:pt x="273732" y="115657"/>
                      <a:pt x="231369" y="130318"/>
                      <a:pt x="191449" y="149866"/>
                    </a:cubicBezTo>
                    <a:cubicBezTo>
                      <a:pt x="175156" y="158011"/>
                      <a:pt x="158862" y="174301"/>
                      <a:pt x="150715" y="190590"/>
                    </a:cubicBezTo>
                    <a:cubicBezTo>
                      <a:pt x="131163" y="229686"/>
                      <a:pt x="116499" y="272039"/>
                      <a:pt x="96947" y="321723"/>
                    </a:cubicBezTo>
                    <a:cubicBezTo>
                      <a:pt x="63545" y="210138"/>
                      <a:pt x="32587" y="108327"/>
                      <a:pt x="0" y="0"/>
                    </a:cubicBezTo>
                    <a:cubicBezTo>
                      <a:pt x="109167" y="31765"/>
                      <a:pt x="211816" y="62716"/>
                      <a:pt x="322613" y="96110"/>
                    </a:cubicBezTo>
                    <a:close/>
                  </a:path>
                </a:pathLst>
              </a:custGeom>
              <a:solidFill>
                <a:srgbClr val="ED8623"/>
              </a:solidFill>
              <a:ln w="8132" cap="flat">
                <a:noFill/>
                <a:prstDash val="solid"/>
                <a:miter/>
              </a:ln>
            </p:spPr>
            <p:txBody>
              <a:bodyPr rtlCol="0" anchor="ctr"/>
              <a:lstStyle/>
              <a:p>
                <a:endParaRPr lang="en-US"/>
              </a:p>
            </p:txBody>
          </p:sp>
          <p:sp>
            <p:nvSpPr>
              <p:cNvPr id="27" name="Freeform 61">
                <a:extLst>
                  <a:ext uri="{FF2B5EF4-FFF2-40B4-BE49-F238E27FC236}">
                    <a16:creationId xmlns:a16="http://schemas.microsoft.com/office/drawing/2014/main" id="{C2CE796E-D3B6-40D8-6ED0-3F0361F0E8B2}"/>
                  </a:ext>
                </a:extLst>
              </p:cNvPr>
              <p:cNvSpPr/>
              <p:nvPr/>
            </p:nvSpPr>
            <p:spPr>
              <a:xfrm>
                <a:off x="8908819" y="2230374"/>
                <a:ext cx="186561" cy="151494"/>
              </a:xfrm>
              <a:custGeom>
                <a:avLst/>
                <a:gdLst>
                  <a:gd name="connsiteX0" fmla="*/ 186561 w 186561"/>
                  <a:gd name="connsiteY0" fmla="*/ 0 h 151494"/>
                  <a:gd name="connsiteX1" fmla="*/ 186561 w 186561"/>
                  <a:gd name="connsiteY1" fmla="*/ 151495 h 151494"/>
                  <a:gd name="connsiteX2" fmla="*/ 0 w 186561"/>
                  <a:gd name="connsiteY2" fmla="*/ 151495 h 151494"/>
                  <a:gd name="connsiteX3" fmla="*/ 0 w 186561"/>
                  <a:gd name="connsiteY3" fmla="*/ 0 h 151494"/>
                  <a:gd name="connsiteX4" fmla="*/ 186561 w 186561"/>
                  <a:gd name="connsiteY4" fmla="*/ 0 h 15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561" h="151494">
                    <a:moveTo>
                      <a:pt x="186561" y="0"/>
                    </a:moveTo>
                    <a:cubicBezTo>
                      <a:pt x="186561" y="50498"/>
                      <a:pt x="186561" y="100182"/>
                      <a:pt x="186561" y="151495"/>
                    </a:cubicBezTo>
                    <a:cubicBezTo>
                      <a:pt x="124646" y="151495"/>
                      <a:pt x="63545" y="151495"/>
                      <a:pt x="0" y="151495"/>
                    </a:cubicBezTo>
                    <a:cubicBezTo>
                      <a:pt x="0" y="100997"/>
                      <a:pt x="0" y="51313"/>
                      <a:pt x="0" y="0"/>
                    </a:cubicBezTo>
                    <a:cubicBezTo>
                      <a:pt x="62730" y="0"/>
                      <a:pt x="123831" y="0"/>
                      <a:pt x="186561" y="0"/>
                    </a:cubicBezTo>
                    <a:close/>
                  </a:path>
                </a:pathLst>
              </a:custGeom>
              <a:solidFill>
                <a:srgbClr val="ED8623"/>
              </a:solidFill>
              <a:ln w="8132" cap="flat">
                <a:noFill/>
                <a:prstDash val="solid"/>
                <a:miter/>
              </a:ln>
            </p:spPr>
            <p:txBody>
              <a:bodyPr rtlCol="0" anchor="ctr"/>
              <a:lstStyle/>
              <a:p>
                <a:endParaRPr lang="en-US"/>
              </a:p>
            </p:txBody>
          </p:sp>
          <p:sp>
            <p:nvSpPr>
              <p:cNvPr id="28" name="Freeform 62">
                <a:extLst>
                  <a:ext uri="{FF2B5EF4-FFF2-40B4-BE49-F238E27FC236}">
                    <a16:creationId xmlns:a16="http://schemas.microsoft.com/office/drawing/2014/main" id="{FA49C631-7F8E-5313-4512-E5142C4B5713}"/>
                  </a:ext>
                </a:extLst>
              </p:cNvPr>
              <p:cNvSpPr/>
              <p:nvPr/>
            </p:nvSpPr>
            <p:spPr>
              <a:xfrm>
                <a:off x="8908004" y="1344210"/>
                <a:ext cx="187375" cy="149865"/>
              </a:xfrm>
              <a:custGeom>
                <a:avLst/>
                <a:gdLst>
                  <a:gd name="connsiteX0" fmla="*/ 0 w 187375"/>
                  <a:gd name="connsiteY0" fmla="*/ 149866 h 149865"/>
                  <a:gd name="connsiteX1" fmla="*/ 0 w 187375"/>
                  <a:gd name="connsiteY1" fmla="*/ 0 h 149865"/>
                  <a:gd name="connsiteX2" fmla="*/ 187376 w 187375"/>
                  <a:gd name="connsiteY2" fmla="*/ 0 h 149865"/>
                  <a:gd name="connsiteX3" fmla="*/ 187376 w 187375"/>
                  <a:gd name="connsiteY3" fmla="*/ 149866 h 149865"/>
                  <a:gd name="connsiteX4" fmla="*/ 0 w 187375"/>
                  <a:gd name="connsiteY4" fmla="*/ 149866 h 149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375" h="149865">
                    <a:moveTo>
                      <a:pt x="0" y="149866"/>
                    </a:moveTo>
                    <a:cubicBezTo>
                      <a:pt x="0" y="100182"/>
                      <a:pt x="0" y="50498"/>
                      <a:pt x="0" y="0"/>
                    </a:cubicBezTo>
                    <a:cubicBezTo>
                      <a:pt x="62730" y="0"/>
                      <a:pt x="123831" y="0"/>
                      <a:pt x="187376" y="0"/>
                    </a:cubicBezTo>
                    <a:cubicBezTo>
                      <a:pt x="187376" y="48869"/>
                      <a:pt x="187376" y="98553"/>
                      <a:pt x="187376" y="149866"/>
                    </a:cubicBezTo>
                    <a:cubicBezTo>
                      <a:pt x="125460" y="149866"/>
                      <a:pt x="63545" y="149866"/>
                      <a:pt x="0" y="149866"/>
                    </a:cubicBezTo>
                    <a:close/>
                  </a:path>
                </a:pathLst>
              </a:custGeom>
              <a:solidFill>
                <a:srgbClr val="ED8623"/>
              </a:solidFill>
              <a:ln w="8132" cap="flat">
                <a:noFill/>
                <a:prstDash val="solid"/>
                <a:miter/>
              </a:ln>
            </p:spPr>
            <p:txBody>
              <a:bodyPr rtlCol="0" anchor="ctr"/>
              <a:lstStyle/>
              <a:p>
                <a:endParaRPr lang="en-US"/>
              </a:p>
            </p:txBody>
          </p:sp>
          <p:sp>
            <p:nvSpPr>
              <p:cNvPr id="29" name="Freeform 63">
                <a:extLst>
                  <a:ext uri="{FF2B5EF4-FFF2-40B4-BE49-F238E27FC236}">
                    <a16:creationId xmlns:a16="http://schemas.microsoft.com/office/drawing/2014/main" id="{E86A42D5-FDD1-0CFE-7778-C544B897E217}"/>
                  </a:ext>
                </a:extLst>
              </p:cNvPr>
              <p:cNvSpPr/>
              <p:nvPr/>
            </p:nvSpPr>
            <p:spPr>
              <a:xfrm>
                <a:off x="8907189" y="1788107"/>
                <a:ext cx="187375" cy="149865"/>
              </a:xfrm>
              <a:custGeom>
                <a:avLst/>
                <a:gdLst>
                  <a:gd name="connsiteX0" fmla="*/ 0 w 187375"/>
                  <a:gd name="connsiteY0" fmla="*/ 149866 h 149865"/>
                  <a:gd name="connsiteX1" fmla="*/ 0 w 187375"/>
                  <a:gd name="connsiteY1" fmla="*/ 0 h 149865"/>
                  <a:gd name="connsiteX2" fmla="*/ 187376 w 187375"/>
                  <a:gd name="connsiteY2" fmla="*/ 0 h 149865"/>
                  <a:gd name="connsiteX3" fmla="*/ 187376 w 187375"/>
                  <a:gd name="connsiteY3" fmla="*/ 149866 h 149865"/>
                  <a:gd name="connsiteX4" fmla="*/ 0 w 187375"/>
                  <a:gd name="connsiteY4" fmla="*/ 149866 h 149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375" h="149865">
                    <a:moveTo>
                      <a:pt x="0" y="149866"/>
                    </a:moveTo>
                    <a:cubicBezTo>
                      <a:pt x="0" y="99368"/>
                      <a:pt x="0" y="50498"/>
                      <a:pt x="0" y="0"/>
                    </a:cubicBezTo>
                    <a:cubicBezTo>
                      <a:pt x="62730" y="0"/>
                      <a:pt x="123831" y="0"/>
                      <a:pt x="187376" y="0"/>
                    </a:cubicBezTo>
                    <a:cubicBezTo>
                      <a:pt x="187376" y="48869"/>
                      <a:pt x="187376" y="97739"/>
                      <a:pt x="187376" y="149866"/>
                    </a:cubicBezTo>
                    <a:cubicBezTo>
                      <a:pt x="127090" y="149866"/>
                      <a:pt x="65174" y="149866"/>
                      <a:pt x="0" y="149866"/>
                    </a:cubicBezTo>
                    <a:close/>
                  </a:path>
                </a:pathLst>
              </a:custGeom>
              <a:solidFill>
                <a:srgbClr val="ED8623"/>
              </a:solidFill>
              <a:ln w="8132" cap="flat">
                <a:noFill/>
                <a:prstDash val="solid"/>
                <a:miter/>
              </a:ln>
            </p:spPr>
            <p:txBody>
              <a:bodyPr rtlCol="0" anchor="ctr"/>
              <a:lstStyle/>
              <a:p>
                <a:endParaRPr lang="en-US"/>
              </a:p>
            </p:txBody>
          </p:sp>
        </p:grpSp>
        <p:grpSp>
          <p:nvGrpSpPr>
            <p:cNvPr id="10" name="Group 9">
              <a:extLst>
                <a:ext uri="{FF2B5EF4-FFF2-40B4-BE49-F238E27FC236}">
                  <a16:creationId xmlns:a16="http://schemas.microsoft.com/office/drawing/2014/main" id="{34CFFFA7-23BF-A5FD-D13F-1F3B7A72A59D}"/>
                </a:ext>
              </a:extLst>
            </p:cNvPr>
            <p:cNvGrpSpPr/>
            <p:nvPr/>
          </p:nvGrpSpPr>
          <p:grpSpPr>
            <a:xfrm>
              <a:off x="8420012" y="800946"/>
              <a:ext cx="3121846" cy="3000578"/>
              <a:chOff x="8420012" y="800946"/>
              <a:chExt cx="3121846" cy="3000578"/>
            </a:xfrm>
            <a:grpFill/>
          </p:grpSpPr>
          <p:sp>
            <p:nvSpPr>
              <p:cNvPr id="11" name="Freeform 27">
                <a:extLst>
                  <a:ext uri="{FF2B5EF4-FFF2-40B4-BE49-F238E27FC236}">
                    <a16:creationId xmlns:a16="http://schemas.microsoft.com/office/drawing/2014/main" id="{4EA52BF1-DDFC-623D-B3D2-1B705CE94C46}"/>
                  </a:ext>
                </a:extLst>
              </p:cNvPr>
              <p:cNvSpPr/>
              <p:nvPr/>
            </p:nvSpPr>
            <p:spPr>
              <a:xfrm>
                <a:off x="8420012" y="800946"/>
                <a:ext cx="3121846" cy="3000578"/>
              </a:xfrm>
              <a:custGeom>
                <a:avLst/>
                <a:gdLst>
                  <a:gd name="connsiteX0" fmla="*/ 0 w 3121846"/>
                  <a:gd name="connsiteY0" fmla="*/ 139278 h 3000578"/>
                  <a:gd name="connsiteX1" fmla="*/ 8961 w 3121846"/>
                  <a:gd name="connsiteY1" fmla="*/ 114029 h 3000578"/>
                  <a:gd name="connsiteX2" fmla="*/ 166194 w 3121846"/>
                  <a:gd name="connsiteY2" fmla="*/ 0 h 3000578"/>
                  <a:gd name="connsiteX3" fmla="*/ 193893 w 3121846"/>
                  <a:gd name="connsiteY3" fmla="*/ 0 h 3000578"/>
                  <a:gd name="connsiteX4" fmla="*/ 2928767 w 3121846"/>
                  <a:gd name="connsiteY4" fmla="*/ 0 h 3000578"/>
                  <a:gd name="connsiteX5" fmla="*/ 3121846 w 3121846"/>
                  <a:gd name="connsiteY5" fmla="*/ 193848 h 3000578"/>
                  <a:gd name="connsiteX6" fmla="*/ 3121846 w 3121846"/>
                  <a:gd name="connsiteY6" fmla="*/ 2117672 h 3000578"/>
                  <a:gd name="connsiteX7" fmla="*/ 2930397 w 3121846"/>
                  <a:gd name="connsiteY7" fmla="*/ 2309892 h 3000578"/>
                  <a:gd name="connsiteX8" fmla="*/ 2018772 w 3121846"/>
                  <a:gd name="connsiteY8" fmla="*/ 2309892 h 3000578"/>
                  <a:gd name="connsiteX9" fmla="*/ 1978853 w 3121846"/>
                  <a:gd name="connsiteY9" fmla="*/ 2309892 h 3000578"/>
                  <a:gd name="connsiteX10" fmla="*/ 1994332 w 3121846"/>
                  <a:gd name="connsiteY10" fmla="*/ 2390526 h 3000578"/>
                  <a:gd name="connsiteX11" fmla="*/ 2150750 w 3121846"/>
                  <a:gd name="connsiteY11" fmla="*/ 2689444 h 3000578"/>
                  <a:gd name="connsiteX12" fmla="*/ 2200445 w 3121846"/>
                  <a:gd name="connsiteY12" fmla="*/ 2711435 h 3000578"/>
                  <a:gd name="connsiteX13" fmla="*/ 2316130 w 3121846"/>
                  <a:gd name="connsiteY13" fmla="*/ 2711435 h 3000578"/>
                  <a:gd name="connsiteX14" fmla="*/ 2408188 w 3121846"/>
                  <a:gd name="connsiteY14" fmla="*/ 2801843 h 3000578"/>
                  <a:gd name="connsiteX15" fmla="*/ 2408188 w 3121846"/>
                  <a:gd name="connsiteY15" fmla="*/ 2911800 h 3000578"/>
                  <a:gd name="connsiteX16" fmla="*/ 2320203 w 3121846"/>
                  <a:gd name="connsiteY16" fmla="*/ 2999764 h 3000578"/>
                  <a:gd name="connsiteX17" fmla="*/ 2155638 w 3121846"/>
                  <a:gd name="connsiteY17" fmla="*/ 2999764 h 3000578"/>
                  <a:gd name="connsiteX18" fmla="*/ 2104313 w 3121846"/>
                  <a:gd name="connsiteY18" fmla="*/ 2952524 h 3000578"/>
                  <a:gd name="connsiteX19" fmla="*/ 2155638 w 3121846"/>
                  <a:gd name="connsiteY19" fmla="*/ 2908541 h 3000578"/>
                  <a:gd name="connsiteX20" fmla="*/ 2315315 w 3121846"/>
                  <a:gd name="connsiteY20" fmla="*/ 2908541 h 3000578"/>
                  <a:gd name="connsiteX21" fmla="*/ 2315315 w 3121846"/>
                  <a:gd name="connsiteY21" fmla="*/ 2805101 h 3000578"/>
                  <a:gd name="connsiteX22" fmla="*/ 808161 w 3121846"/>
                  <a:gd name="connsiteY22" fmla="*/ 2805101 h 3000578"/>
                  <a:gd name="connsiteX23" fmla="*/ 808161 w 3121846"/>
                  <a:gd name="connsiteY23" fmla="*/ 2908541 h 3000578"/>
                  <a:gd name="connsiteX24" fmla="*/ 844821 w 3121846"/>
                  <a:gd name="connsiteY24" fmla="*/ 2908541 h 3000578"/>
                  <a:gd name="connsiteX25" fmla="*/ 1912049 w 3121846"/>
                  <a:gd name="connsiteY25" fmla="*/ 2908541 h 3000578"/>
                  <a:gd name="connsiteX26" fmla="*/ 1939748 w 3121846"/>
                  <a:gd name="connsiteY26" fmla="*/ 2908541 h 3000578"/>
                  <a:gd name="connsiteX27" fmla="*/ 1981297 w 3121846"/>
                  <a:gd name="connsiteY27" fmla="*/ 2953338 h 3000578"/>
                  <a:gd name="connsiteX28" fmla="*/ 1943822 w 3121846"/>
                  <a:gd name="connsiteY28" fmla="*/ 2998950 h 3000578"/>
                  <a:gd name="connsiteX29" fmla="*/ 1916123 w 3121846"/>
                  <a:gd name="connsiteY29" fmla="*/ 3000579 h 3000578"/>
                  <a:gd name="connsiteX30" fmla="*/ 818751 w 3121846"/>
                  <a:gd name="connsiteY30" fmla="*/ 3000579 h 3000578"/>
                  <a:gd name="connsiteX31" fmla="*/ 715287 w 3121846"/>
                  <a:gd name="connsiteY31" fmla="*/ 2897139 h 3000578"/>
                  <a:gd name="connsiteX32" fmla="*/ 715287 w 3121846"/>
                  <a:gd name="connsiteY32" fmla="*/ 2802658 h 3000578"/>
                  <a:gd name="connsiteX33" fmla="*/ 804087 w 3121846"/>
                  <a:gd name="connsiteY33" fmla="*/ 2713064 h 3000578"/>
                  <a:gd name="connsiteX34" fmla="*/ 928733 w 3121846"/>
                  <a:gd name="connsiteY34" fmla="*/ 2712250 h 3000578"/>
                  <a:gd name="connsiteX35" fmla="*/ 961320 w 3121846"/>
                  <a:gd name="connsiteY35" fmla="*/ 2701661 h 3000578"/>
                  <a:gd name="connsiteX36" fmla="*/ 1141364 w 3121846"/>
                  <a:gd name="connsiteY36" fmla="*/ 2326182 h 3000578"/>
                  <a:gd name="connsiteX37" fmla="*/ 1140549 w 3121846"/>
                  <a:gd name="connsiteY37" fmla="*/ 2311521 h 3000578"/>
                  <a:gd name="connsiteX38" fmla="*/ 1107147 w 3121846"/>
                  <a:gd name="connsiteY38" fmla="*/ 2311521 h 3000578"/>
                  <a:gd name="connsiteX39" fmla="*/ 674553 w 3121846"/>
                  <a:gd name="connsiteY39" fmla="*/ 2311521 h 3000578"/>
                  <a:gd name="connsiteX40" fmla="*/ 644410 w 3121846"/>
                  <a:gd name="connsiteY40" fmla="*/ 2309892 h 3000578"/>
                  <a:gd name="connsiteX41" fmla="*/ 609379 w 3121846"/>
                  <a:gd name="connsiteY41" fmla="*/ 2263466 h 3000578"/>
                  <a:gd name="connsiteX42" fmla="*/ 649298 w 3121846"/>
                  <a:gd name="connsiteY42" fmla="*/ 2221112 h 3000578"/>
                  <a:gd name="connsiteX43" fmla="*/ 685959 w 3121846"/>
                  <a:gd name="connsiteY43" fmla="*/ 2220298 h 3000578"/>
                  <a:gd name="connsiteX44" fmla="*/ 2927138 w 3121846"/>
                  <a:gd name="connsiteY44" fmla="*/ 2220298 h 3000578"/>
                  <a:gd name="connsiteX45" fmla="*/ 3032232 w 3121846"/>
                  <a:gd name="connsiteY45" fmla="*/ 2115229 h 3000578"/>
                  <a:gd name="connsiteX46" fmla="*/ 3032232 w 3121846"/>
                  <a:gd name="connsiteY46" fmla="*/ 197106 h 3000578"/>
                  <a:gd name="connsiteX47" fmla="*/ 2927953 w 3121846"/>
                  <a:gd name="connsiteY47" fmla="*/ 93666 h 3000578"/>
                  <a:gd name="connsiteX48" fmla="*/ 195523 w 3121846"/>
                  <a:gd name="connsiteY48" fmla="*/ 93666 h 3000578"/>
                  <a:gd name="connsiteX49" fmla="*/ 92059 w 3121846"/>
                  <a:gd name="connsiteY49" fmla="*/ 197921 h 3000578"/>
                  <a:gd name="connsiteX50" fmla="*/ 92059 w 3121846"/>
                  <a:gd name="connsiteY50" fmla="*/ 2118487 h 3000578"/>
                  <a:gd name="connsiteX51" fmla="*/ 194708 w 3121846"/>
                  <a:gd name="connsiteY51" fmla="*/ 2220298 h 3000578"/>
                  <a:gd name="connsiteX52" fmla="*/ 426077 w 3121846"/>
                  <a:gd name="connsiteY52" fmla="*/ 2220298 h 3000578"/>
                  <a:gd name="connsiteX53" fmla="*/ 483919 w 3121846"/>
                  <a:gd name="connsiteY53" fmla="*/ 2266724 h 3000578"/>
                  <a:gd name="connsiteX54" fmla="*/ 426891 w 3121846"/>
                  <a:gd name="connsiteY54" fmla="*/ 2311521 h 3000578"/>
                  <a:gd name="connsiteX55" fmla="*/ 183303 w 3121846"/>
                  <a:gd name="connsiteY55" fmla="*/ 2311521 h 3000578"/>
                  <a:gd name="connsiteX56" fmla="*/ 4888 w 3121846"/>
                  <a:gd name="connsiteY56" fmla="*/ 2180388 h 3000578"/>
                  <a:gd name="connsiteX57" fmla="*/ 0 w 3121846"/>
                  <a:gd name="connsiteY57" fmla="*/ 2172243 h 3000578"/>
                  <a:gd name="connsiteX58" fmla="*/ 0 w 3121846"/>
                  <a:gd name="connsiteY58" fmla="*/ 139278 h 3000578"/>
                  <a:gd name="connsiteX59" fmla="*/ 2043212 w 3121846"/>
                  <a:gd name="connsiteY59" fmla="*/ 2708991 h 3000578"/>
                  <a:gd name="connsiteX60" fmla="*/ 2039954 w 3121846"/>
                  <a:gd name="connsiteY60" fmla="*/ 2698403 h 3000578"/>
                  <a:gd name="connsiteX61" fmla="*/ 1889238 w 3121846"/>
                  <a:gd name="connsiteY61" fmla="*/ 2327811 h 3000578"/>
                  <a:gd name="connsiteX62" fmla="*/ 1864798 w 3121846"/>
                  <a:gd name="connsiteY62" fmla="*/ 2310706 h 3000578"/>
                  <a:gd name="connsiteX63" fmla="*/ 1257863 w 3121846"/>
                  <a:gd name="connsiteY63" fmla="*/ 2309892 h 3000578"/>
                  <a:gd name="connsiteX64" fmla="*/ 1231793 w 3121846"/>
                  <a:gd name="connsiteY64" fmla="*/ 2333512 h 3000578"/>
                  <a:gd name="connsiteX65" fmla="*/ 1101445 w 3121846"/>
                  <a:gd name="connsiteY65" fmla="*/ 2673969 h 3000578"/>
                  <a:gd name="connsiteX66" fmla="*/ 1077004 w 3121846"/>
                  <a:gd name="connsiteY66" fmla="*/ 2708991 h 3000578"/>
                  <a:gd name="connsiteX67" fmla="*/ 2043212 w 3121846"/>
                  <a:gd name="connsiteY67" fmla="*/ 2708991 h 3000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121846" h="3000578">
                    <a:moveTo>
                      <a:pt x="0" y="139278"/>
                    </a:moveTo>
                    <a:cubicBezTo>
                      <a:pt x="3259" y="131133"/>
                      <a:pt x="6517" y="122173"/>
                      <a:pt x="8961" y="114029"/>
                    </a:cubicBezTo>
                    <a:cubicBezTo>
                      <a:pt x="33402" y="45611"/>
                      <a:pt x="94503" y="1629"/>
                      <a:pt x="166194" y="0"/>
                    </a:cubicBezTo>
                    <a:cubicBezTo>
                      <a:pt x="175156" y="0"/>
                      <a:pt x="184117" y="0"/>
                      <a:pt x="193893" y="0"/>
                    </a:cubicBezTo>
                    <a:cubicBezTo>
                      <a:pt x="1105518" y="0"/>
                      <a:pt x="2017143" y="0"/>
                      <a:pt x="2928767" y="0"/>
                    </a:cubicBezTo>
                    <a:cubicBezTo>
                      <a:pt x="3055857" y="0"/>
                      <a:pt x="3121846" y="65974"/>
                      <a:pt x="3121846" y="193848"/>
                    </a:cubicBezTo>
                    <a:cubicBezTo>
                      <a:pt x="3121846" y="834852"/>
                      <a:pt x="3121846" y="1476669"/>
                      <a:pt x="3121846" y="2117672"/>
                    </a:cubicBezTo>
                    <a:cubicBezTo>
                      <a:pt x="3121846" y="2242289"/>
                      <a:pt x="3055043" y="2309892"/>
                      <a:pt x="2930397" y="2309892"/>
                    </a:cubicBezTo>
                    <a:cubicBezTo>
                      <a:pt x="2626522" y="2309892"/>
                      <a:pt x="2322647" y="2309892"/>
                      <a:pt x="2018772" y="2309892"/>
                    </a:cubicBezTo>
                    <a:cubicBezTo>
                      <a:pt x="2006552" y="2309892"/>
                      <a:pt x="1995146" y="2309892"/>
                      <a:pt x="1978853" y="2309892"/>
                    </a:cubicBezTo>
                    <a:cubicBezTo>
                      <a:pt x="1984556" y="2339213"/>
                      <a:pt x="1987814" y="2365277"/>
                      <a:pt x="1994332" y="2390526"/>
                    </a:cubicBezTo>
                    <a:cubicBezTo>
                      <a:pt x="2021216" y="2503740"/>
                      <a:pt x="2073356" y="2603108"/>
                      <a:pt x="2150750" y="2689444"/>
                    </a:cubicBezTo>
                    <a:cubicBezTo>
                      <a:pt x="2164600" y="2704919"/>
                      <a:pt x="2179264" y="2713064"/>
                      <a:pt x="2200445" y="2711435"/>
                    </a:cubicBezTo>
                    <a:cubicBezTo>
                      <a:pt x="2238735" y="2709806"/>
                      <a:pt x="2277840" y="2710621"/>
                      <a:pt x="2316130" y="2711435"/>
                    </a:cubicBezTo>
                    <a:cubicBezTo>
                      <a:pt x="2374786" y="2712250"/>
                      <a:pt x="2407374" y="2744014"/>
                      <a:pt x="2408188" y="2801843"/>
                    </a:cubicBezTo>
                    <a:cubicBezTo>
                      <a:pt x="2409003" y="2838495"/>
                      <a:pt x="2409003" y="2875148"/>
                      <a:pt x="2408188" y="2911800"/>
                    </a:cubicBezTo>
                    <a:cubicBezTo>
                      <a:pt x="2406559" y="2965556"/>
                      <a:pt x="2373972" y="2998950"/>
                      <a:pt x="2320203" y="2999764"/>
                    </a:cubicBezTo>
                    <a:cubicBezTo>
                      <a:pt x="2265620" y="3000579"/>
                      <a:pt x="2210221" y="3000579"/>
                      <a:pt x="2155638" y="2999764"/>
                    </a:cubicBezTo>
                    <a:cubicBezTo>
                      <a:pt x="2123051" y="2998950"/>
                      <a:pt x="2103499" y="2981031"/>
                      <a:pt x="2104313" y="2952524"/>
                    </a:cubicBezTo>
                    <a:cubicBezTo>
                      <a:pt x="2105128" y="2925646"/>
                      <a:pt x="2123866" y="2908541"/>
                      <a:pt x="2155638" y="2908541"/>
                    </a:cubicBezTo>
                    <a:cubicBezTo>
                      <a:pt x="2208592" y="2907727"/>
                      <a:pt x="2260732" y="2908541"/>
                      <a:pt x="2315315" y="2908541"/>
                    </a:cubicBezTo>
                    <a:cubicBezTo>
                      <a:pt x="2315315" y="2873518"/>
                      <a:pt x="2315315" y="2840125"/>
                      <a:pt x="2315315" y="2805101"/>
                    </a:cubicBezTo>
                    <a:cubicBezTo>
                      <a:pt x="1812659" y="2805101"/>
                      <a:pt x="1311632" y="2805101"/>
                      <a:pt x="808161" y="2805101"/>
                    </a:cubicBezTo>
                    <a:cubicBezTo>
                      <a:pt x="808161" y="2839310"/>
                      <a:pt x="808161" y="2871889"/>
                      <a:pt x="808161" y="2908541"/>
                    </a:cubicBezTo>
                    <a:cubicBezTo>
                      <a:pt x="821195" y="2908541"/>
                      <a:pt x="832601" y="2908541"/>
                      <a:pt x="844821" y="2908541"/>
                    </a:cubicBezTo>
                    <a:cubicBezTo>
                      <a:pt x="1200835" y="2908541"/>
                      <a:pt x="1556035" y="2908541"/>
                      <a:pt x="1912049" y="2908541"/>
                    </a:cubicBezTo>
                    <a:cubicBezTo>
                      <a:pt x="1921011" y="2908541"/>
                      <a:pt x="1930787" y="2907727"/>
                      <a:pt x="1939748" y="2908541"/>
                    </a:cubicBezTo>
                    <a:cubicBezTo>
                      <a:pt x="1965818" y="2911800"/>
                      <a:pt x="1980482" y="2928089"/>
                      <a:pt x="1981297" y="2953338"/>
                    </a:cubicBezTo>
                    <a:cubicBezTo>
                      <a:pt x="1982111" y="2977773"/>
                      <a:pt x="1967447" y="2993248"/>
                      <a:pt x="1943822" y="2998950"/>
                    </a:cubicBezTo>
                    <a:cubicBezTo>
                      <a:pt x="1934860" y="3000579"/>
                      <a:pt x="1925899" y="3000579"/>
                      <a:pt x="1916123" y="3000579"/>
                    </a:cubicBezTo>
                    <a:cubicBezTo>
                      <a:pt x="1550332" y="3000579"/>
                      <a:pt x="1184542" y="3000579"/>
                      <a:pt x="818751" y="3000579"/>
                    </a:cubicBezTo>
                    <a:cubicBezTo>
                      <a:pt x="745430" y="3000579"/>
                      <a:pt x="715287" y="2969628"/>
                      <a:pt x="715287" y="2897139"/>
                    </a:cubicBezTo>
                    <a:cubicBezTo>
                      <a:pt x="715287" y="2865374"/>
                      <a:pt x="714473" y="2834423"/>
                      <a:pt x="715287" y="2802658"/>
                    </a:cubicBezTo>
                    <a:cubicBezTo>
                      <a:pt x="716102" y="2746458"/>
                      <a:pt x="747874" y="2713879"/>
                      <a:pt x="804087" y="2713064"/>
                    </a:cubicBezTo>
                    <a:cubicBezTo>
                      <a:pt x="845636" y="2712250"/>
                      <a:pt x="887184" y="2713879"/>
                      <a:pt x="928733" y="2712250"/>
                    </a:cubicBezTo>
                    <a:cubicBezTo>
                      <a:pt x="940138" y="2712250"/>
                      <a:pt x="953988" y="2708991"/>
                      <a:pt x="961320" y="2701661"/>
                    </a:cubicBezTo>
                    <a:cubicBezTo>
                      <a:pt x="1062340" y="2596592"/>
                      <a:pt x="1120997" y="2471161"/>
                      <a:pt x="1141364" y="2326182"/>
                    </a:cubicBezTo>
                    <a:cubicBezTo>
                      <a:pt x="1142179" y="2322109"/>
                      <a:pt x="1141364" y="2318037"/>
                      <a:pt x="1140549" y="2311521"/>
                    </a:cubicBezTo>
                    <a:cubicBezTo>
                      <a:pt x="1129144" y="2311521"/>
                      <a:pt x="1117738" y="2311521"/>
                      <a:pt x="1107147" y="2311521"/>
                    </a:cubicBezTo>
                    <a:cubicBezTo>
                      <a:pt x="962949" y="2311521"/>
                      <a:pt x="818751" y="2311521"/>
                      <a:pt x="674553" y="2311521"/>
                    </a:cubicBezTo>
                    <a:cubicBezTo>
                      <a:pt x="664777" y="2311521"/>
                      <a:pt x="654186" y="2312335"/>
                      <a:pt x="644410" y="2309892"/>
                    </a:cubicBezTo>
                    <a:cubicBezTo>
                      <a:pt x="620785" y="2304190"/>
                      <a:pt x="607750" y="2287901"/>
                      <a:pt x="609379" y="2263466"/>
                    </a:cubicBezTo>
                    <a:cubicBezTo>
                      <a:pt x="611009" y="2239031"/>
                      <a:pt x="624858" y="2224370"/>
                      <a:pt x="649298" y="2221112"/>
                    </a:cubicBezTo>
                    <a:cubicBezTo>
                      <a:pt x="661519" y="2219484"/>
                      <a:pt x="673739" y="2220298"/>
                      <a:pt x="685959" y="2220298"/>
                    </a:cubicBezTo>
                    <a:cubicBezTo>
                      <a:pt x="1433019" y="2220298"/>
                      <a:pt x="2180078" y="2220298"/>
                      <a:pt x="2927138" y="2220298"/>
                    </a:cubicBezTo>
                    <a:cubicBezTo>
                      <a:pt x="3007791" y="2220298"/>
                      <a:pt x="3032232" y="2195049"/>
                      <a:pt x="3032232" y="2115229"/>
                    </a:cubicBezTo>
                    <a:cubicBezTo>
                      <a:pt x="3032232" y="1475855"/>
                      <a:pt x="3032232" y="836481"/>
                      <a:pt x="3032232" y="197106"/>
                    </a:cubicBezTo>
                    <a:cubicBezTo>
                      <a:pt x="3032232" y="118915"/>
                      <a:pt x="3006977" y="93666"/>
                      <a:pt x="2927953" y="93666"/>
                    </a:cubicBezTo>
                    <a:cubicBezTo>
                      <a:pt x="2017143" y="93666"/>
                      <a:pt x="1106333" y="93666"/>
                      <a:pt x="195523" y="93666"/>
                    </a:cubicBezTo>
                    <a:cubicBezTo>
                      <a:pt x="117314" y="93666"/>
                      <a:pt x="92059" y="118915"/>
                      <a:pt x="92059" y="197921"/>
                    </a:cubicBezTo>
                    <a:cubicBezTo>
                      <a:pt x="92059" y="838110"/>
                      <a:pt x="92059" y="1478298"/>
                      <a:pt x="92059" y="2118487"/>
                    </a:cubicBezTo>
                    <a:cubicBezTo>
                      <a:pt x="92059" y="2194234"/>
                      <a:pt x="118128" y="2220298"/>
                      <a:pt x="194708" y="2220298"/>
                    </a:cubicBezTo>
                    <a:cubicBezTo>
                      <a:pt x="272102" y="2220298"/>
                      <a:pt x="349497" y="2220298"/>
                      <a:pt x="426077" y="2220298"/>
                    </a:cubicBezTo>
                    <a:cubicBezTo>
                      <a:pt x="464366" y="2220298"/>
                      <a:pt x="484733" y="2236588"/>
                      <a:pt x="483919" y="2266724"/>
                    </a:cubicBezTo>
                    <a:cubicBezTo>
                      <a:pt x="483104" y="2294416"/>
                      <a:pt x="462737" y="2311521"/>
                      <a:pt x="426891" y="2311521"/>
                    </a:cubicBezTo>
                    <a:cubicBezTo>
                      <a:pt x="345423" y="2311521"/>
                      <a:pt x="263956" y="2311521"/>
                      <a:pt x="183303" y="2311521"/>
                    </a:cubicBezTo>
                    <a:cubicBezTo>
                      <a:pt x="90429" y="2311521"/>
                      <a:pt x="33402" y="2269167"/>
                      <a:pt x="4888" y="2180388"/>
                    </a:cubicBezTo>
                    <a:cubicBezTo>
                      <a:pt x="4073" y="2177945"/>
                      <a:pt x="1629" y="2175501"/>
                      <a:pt x="0" y="2172243"/>
                    </a:cubicBezTo>
                    <a:cubicBezTo>
                      <a:pt x="0" y="1493774"/>
                      <a:pt x="0" y="816933"/>
                      <a:pt x="0" y="139278"/>
                    </a:cubicBezTo>
                    <a:close/>
                    <a:moveTo>
                      <a:pt x="2043212" y="2708991"/>
                    </a:moveTo>
                    <a:cubicBezTo>
                      <a:pt x="2041583" y="2704105"/>
                      <a:pt x="2041583" y="2700847"/>
                      <a:pt x="2039954" y="2698403"/>
                    </a:cubicBezTo>
                    <a:cubicBezTo>
                      <a:pt x="1956857" y="2588447"/>
                      <a:pt x="1906347" y="2464645"/>
                      <a:pt x="1889238" y="2327811"/>
                    </a:cubicBezTo>
                    <a:cubicBezTo>
                      <a:pt x="1888424" y="2321295"/>
                      <a:pt x="1873759" y="2310706"/>
                      <a:pt x="1864798" y="2310706"/>
                    </a:cubicBezTo>
                    <a:cubicBezTo>
                      <a:pt x="1662758" y="2309892"/>
                      <a:pt x="1459903" y="2309892"/>
                      <a:pt x="1257863" y="2309892"/>
                    </a:cubicBezTo>
                    <a:cubicBezTo>
                      <a:pt x="1239940" y="2309892"/>
                      <a:pt x="1234237" y="2315593"/>
                      <a:pt x="1231793" y="2333512"/>
                    </a:cubicBezTo>
                    <a:cubicBezTo>
                      <a:pt x="1216314" y="2457314"/>
                      <a:pt x="1172322" y="2571343"/>
                      <a:pt x="1101445" y="2673969"/>
                    </a:cubicBezTo>
                    <a:cubicBezTo>
                      <a:pt x="1094113" y="2684557"/>
                      <a:pt x="1086780" y="2695145"/>
                      <a:pt x="1077004" y="2708991"/>
                    </a:cubicBezTo>
                    <a:cubicBezTo>
                      <a:pt x="1401246" y="2708991"/>
                      <a:pt x="1721415" y="2708991"/>
                      <a:pt x="2043212" y="2708991"/>
                    </a:cubicBezTo>
                    <a:close/>
                  </a:path>
                </a:pathLst>
              </a:custGeom>
              <a:grpFill/>
              <a:ln w="8132" cap="flat">
                <a:noFill/>
                <a:prstDash val="solid"/>
                <a:miter/>
              </a:ln>
            </p:spPr>
            <p:txBody>
              <a:bodyPr rtlCol="0" anchor="ctr"/>
              <a:lstStyle/>
              <a:p>
                <a:endParaRPr lang="en-US"/>
              </a:p>
            </p:txBody>
          </p:sp>
          <p:sp>
            <p:nvSpPr>
              <p:cNvPr id="12" name="Freeform 28">
                <a:extLst>
                  <a:ext uri="{FF2B5EF4-FFF2-40B4-BE49-F238E27FC236}">
                    <a16:creationId xmlns:a16="http://schemas.microsoft.com/office/drawing/2014/main" id="{53E871EF-188C-F9F6-2CB0-48BB6553BE5D}"/>
                  </a:ext>
                </a:extLst>
              </p:cNvPr>
              <p:cNvSpPr/>
              <p:nvPr/>
            </p:nvSpPr>
            <p:spPr>
              <a:xfrm>
                <a:off x="8616349" y="997238"/>
                <a:ext cx="2729171" cy="1730789"/>
              </a:xfrm>
              <a:custGeom>
                <a:avLst/>
                <a:gdLst>
                  <a:gd name="connsiteX0" fmla="*/ 2636298 w 2729171"/>
                  <a:gd name="connsiteY0" fmla="*/ 1639567 h 1730789"/>
                  <a:gd name="connsiteX1" fmla="*/ 2636298 w 2729171"/>
                  <a:gd name="connsiteY1" fmla="*/ 94481 h 1730789"/>
                  <a:gd name="connsiteX2" fmla="*/ 92873 w 2729171"/>
                  <a:gd name="connsiteY2" fmla="*/ 94481 h 1730789"/>
                  <a:gd name="connsiteX3" fmla="*/ 92873 w 2729171"/>
                  <a:gd name="connsiteY3" fmla="*/ 1639567 h 1730789"/>
                  <a:gd name="connsiteX4" fmla="*/ 131163 w 2729171"/>
                  <a:gd name="connsiteY4" fmla="*/ 1639567 h 1730789"/>
                  <a:gd name="connsiteX5" fmla="*/ 2137715 w 2729171"/>
                  <a:gd name="connsiteY5" fmla="*/ 1639567 h 1730789"/>
                  <a:gd name="connsiteX6" fmla="*/ 2171117 w 2729171"/>
                  <a:gd name="connsiteY6" fmla="*/ 1640382 h 1730789"/>
                  <a:gd name="connsiteX7" fmla="*/ 2210221 w 2729171"/>
                  <a:gd name="connsiteY7" fmla="*/ 1686807 h 1730789"/>
                  <a:gd name="connsiteX8" fmla="*/ 2167858 w 2729171"/>
                  <a:gd name="connsiteY8" fmla="*/ 1729975 h 1730789"/>
                  <a:gd name="connsiteX9" fmla="*/ 2140159 w 2729171"/>
                  <a:gd name="connsiteY9" fmla="*/ 1730790 h 1730789"/>
                  <a:gd name="connsiteX10" fmla="*/ 70062 w 2729171"/>
                  <a:gd name="connsiteY10" fmla="*/ 1730790 h 1730789"/>
                  <a:gd name="connsiteX11" fmla="*/ 0 w 2729171"/>
                  <a:gd name="connsiteY11" fmla="*/ 1659115 h 1730789"/>
                  <a:gd name="connsiteX12" fmla="*/ 0 w 2729171"/>
                  <a:gd name="connsiteY12" fmla="*/ 73304 h 1730789"/>
                  <a:gd name="connsiteX13" fmla="*/ 73321 w 2729171"/>
                  <a:gd name="connsiteY13" fmla="*/ 0 h 1730789"/>
                  <a:gd name="connsiteX14" fmla="*/ 2655850 w 2729171"/>
                  <a:gd name="connsiteY14" fmla="*/ 0 h 1730789"/>
                  <a:gd name="connsiteX15" fmla="*/ 2729171 w 2729171"/>
                  <a:gd name="connsiteY15" fmla="*/ 72490 h 1730789"/>
                  <a:gd name="connsiteX16" fmla="*/ 2729171 w 2729171"/>
                  <a:gd name="connsiteY16" fmla="*/ 1658300 h 1730789"/>
                  <a:gd name="connsiteX17" fmla="*/ 2655850 w 2729171"/>
                  <a:gd name="connsiteY17" fmla="*/ 1730790 h 1730789"/>
                  <a:gd name="connsiteX18" fmla="*/ 2390265 w 2729171"/>
                  <a:gd name="connsiteY18" fmla="*/ 1730790 h 1730789"/>
                  <a:gd name="connsiteX19" fmla="*/ 2333238 w 2729171"/>
                  <a:gd name="connsiteY19" fmla="*/ 1686807 h 1730789"/>
                  <a:gd name="connsiteX20" fmla="*/ 2391080 w 2729171"/>
                  <a:gd name="connsiteY20" fmla="*/ 1639567 h 1730789"/>
                  <a:gd name="connsiteX21" fmla="*/ 2636298 w 2729171"/>
                  <a:gd name="connsiteY21" fmla="*/ 1639567 h 173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729171" h="1730789">
                    <a:moveTo>
                      <a:pt x="2636298" y="1639567"/>
                    </a:moveTo>
                    <a:cubicBezTo>
                      <a:pt x="2636298" y="1123181"/>
                      <a:pt x="2636298" y="610053"/>
                      <a:pt x="2636298" y="94481"/>
                    </a:cubicBezTo>
                    <a:cubicBezTo>
                      <a:pt x="1789033" y="94481"/>
                      <a:pt x="941768" y="94481"/>
                      <a:pt x="92873" y="94481"/>
                    </a:cubicBezTo>
                    <a:cubicBezTo>
                      <a:pt x="92873" y="608424"/>
                      <a:pt x="92873" y="1121552"/>
                      <a:pt x="92873" y="1639567"/>
                    </a:cubicBezTo>
                    <a:cubicBezTo>
                      <a:pt x="105908" y="1639567"/>
                      <a:pt x="118128" y="1639567"/>
                      <a:pt x="131163" y="1639567"/>
                    </a:cubicBezTo>
                    <a:cubicBezTo>
                      <a:pt x="800014" y="1639567"/>
                      <a:pt x="1468864" y="1639567"/>
                      <a:pt x="2137715" y="1639567"/>
                    </a:cubicBezTo>
                    <a:cubicBezTo>
                      <a:pt x="2149121" y="1639567"/>
                      <a:pt x="2160526" y="1638753"/>
                      <a:pt x="2171117" y="1640382"/>
                    </a:cubicBezTo>
                    <a:cubicBezTo>
                      <a:pt x="2196372" y="1645268"/>
                      <a:pt x="2211851" y="1661558"/>
                      <a:pt x="2210221" y="1686807"/>
                    </a:cubicBezTo>
                    <a:cubicBezTo>
                      <a:pt x="2209407" y="1712057"/>
                      <a:pt x="2193928" y="1727532"/>
                      <a:pt x="2167858" y="1729975"/>
                    </a:cubicBezTo>
                    <a:cubicBezTo>
                      <a:pt x="2158897" y="1730790"/>
                      <a:pt x="2149935" y="1730790"/>
                      <a:pt x="2140159" y="1730790"/>
                    </a:cubicBezTo>
                    <a:cubicBezTo>
                      <a:pt x="1450127" y="1730790"/>
                      <a:pt x="760095" y="1730790"/>
                      <a:pt x="70062" y="1730790"/>
                    </a:cubicBezTo>
                    <a:cubicBezTo>
                      <a:pt x="11406" y="1730790"/>
                      <a:pt x="0" y="1719387"/>
                      <a:pt x="0" y="1659115"/>
                    </a:cubicBezTo>
                    <a:cubicBezTo>
                      <a:pt x="0" y="1130511"/>
                      <a:pt x="0" y="601908"/>
                      <a:pt x="0" y="73304"/>
                    </a:cubicBezTo>
                    <a:cubicBezTo>
                      <a:pt x="0" y="12217"/>
                      <a:pt x="11406" y="0"/>
                      <a:pt x="73321" y="0"/>
                    </a:cubicBezTo>
                    <a:cubicBezTo>
                      <a:pt x="934436" y="0"/>
                      <a:pt x="1794736" y="0"/>
                      <a:pt x="2655850" y="0"/>
                    </a:cubicBezTo>
                    <a:cubicBezTo>
                      <a:pt x="2717766" y="0"/>
                      <a:pt x="2729171" y="11403"/>
                      <a:pt x="2729171" y="72490"/>
                    </a:cubicBezTo>
                    <a:cubicBezTo>
                      <a:pt x="2729171" y="601093"/>
                      <a:pt x="2729171" y="1129697"/>
                      <a:pt x="2729171" y="1658300"/>
                    </a:cubicBezTo>
                    <a:cubicBezTo>
                      <a:pt x="2729171" y="1719387"/>
                      <a:pt x="2717766" y="1730790"/>
                      <a:pt x="2655850" y="1730790"/>
                    </a:cubicBezTo>
                    <a:cubicBezTo>
                      <a:pt x="2567051" y="1730790"/>
                      <a:pt x="2479065" y="1730790"/>
                      <a:pt x="2390265" y="1730790"/>
                    </a:cubicBezTo>
                    <a:cubicBezTo>
                      <a:pt x="2353605" y="1730790"/>
                      <a:pt x="2334053" y="1715314"/>
                      <a:pt x="2333238" y="1686807"/>
                    </a:cubicBezTo>
                    <a:cubicBezTo>
                      <a:pt x="2332423" y="1656671"/>
                      <a:pt x="2352790" y="1639567"/>
                      <a:pt x="2391080" y="1639567"/>
                    </a:cubicBezTo>
                    <a:cubicBezTo>
                      <a:pt x="2472548" y="1638753"/>
                      <a:pt x="2552386" y="1639567"/>
                      <a:pt x="2636298" y="1639567"/>
                    </a:cubicBezTo>
                    <a:close/>
                  </a:path>
                </a:pathLst>
              </a:custGeom>
              <a:grpFill/>
              <a:ln w="8132" cap="flat">
                <a:noFill/>
                <a:prstDash val="solid"/>
                <a:miter/>
              </a:ln>
            </p:spPr>
            <p:txBody>
              <a:bodyPr rtlCol="0" anchor="ctr"/>
              <a:lstStyle/>
              <a:p>
                <a:endParaRPr lang="en-US"/>
              </a:p>
            </p:txBody>
          </p:sp>
          <p:sp>
            <p:nvSpPr>
              <p:cNvPr id="13" name="Freeform 42">
                <a:extLst>
                  <a:ext uri="{FF2B5EF4-FFF2-40B4-BE49-F238E27FC236}">
                    <a16:creationId xmlns:a16="http://schemas.microsoft.com/office/drawing/2014/main" id="{1A0E2BC6-3EEB-4B7D-16EE-DA9FF42BB08F}"/>
                  </a:ext>
                </a:extLst>
              </p:cNvPr>
              <p:cNvSpPr/>
              <p:nvPr/>
            </p:nvSpPr>
            <p:spPr>
              <a:xfrm>
                <a:off x="10528905" y="1854383"/>
                <a:ext cx="618648" cy="620362"/>
              </a:xfrm>
              <a:custGeom>
                <a:avLst/>
                <a:gdLst>
                  <a:gd name="connsiteX0" fmla="*/ 618648 w 618648"/>
                  <a:gd name="connsiteY0" fmla="*/ 204948 h 620362"/>
                  <a:gd name="connsiteX1" fmla="*/ 581173 w 618648"/>
                  <a:gd name="connsiteY1" fmla="*/ 251374 h 620362"/>
                  <a:gd name="connsiteX2" fmla="*/ 369357 w 618648"/>
                  <a:gd name="connsiteY2" fmla="*/ 335267 h 620362"/>
                  <a:gd name="connsiteX3" fmla="*/ 333511 w 618648"/>
                  <a:gd name="connsiteY3" fmla="*/ 371919 h 620362"/>
                  <a:gd name="connsiteX4" fmla="*/ 252043 w 618648"/>
                  <a:gd name="connsiteY4" fmla="*/ 577985 h 620362"/>
                  <a:gd name="connsiteX5" fmla="*/ 203163 w 618648"/>
                  <a:gd name="connsiteY5" fmla="*/ 620338 h 620362"/>
                  <a:gd name="connsiteX6" fmla="*/ 155097 w 618648"/>
                  <a:gd name="connsiteY6" fmla="*/ 573098 h 620362"/>
                  <a:gd name="connsiteX7" fmla="*/ 6825 w 618648"/>
                  <a:gd name="connsiteY7" fmla="*/ 77888 h 620362"/>
                  <a:gd name="connsiteX8" fmla="*/ 13343 w 618648"/>
                  <a:gd name="connsiteY8" fmla="*/ 12729 h 620362"/>
                  <a:gd name="connsiteX9" fmla="*/ 76073 w 618648"/>
                  <a:gd name="connsiteY9" fmla="*/ 6213 h 620362"/>
                  <a:gd name="connsiteX10" fmla="*/ 573841 w 618648"/>
                  <a:gd name="connsiteY10" fmla="*/ 155265 h 620362"/>
                  <a:gd name="connsiteX11" fmla="*/ 618648 w 618648"/>
                  <a:gd name="connsiteY11" fmla="*/ 204948 h 620362"/>
                  <a:gd name="connsiteX12" fmla="*/ 434531 w 618648"/>
                  <a:gd name="connsiteY12" fmla="*/ 210650 h 620362"/>
                  <a:gd name="connsiteX13" fmla="*/ 111919 w 618648"/>
                  <a:gd name="connsiteY13" fmla="*/ 113726 h 620362"/>
                  <a:gd name="connsiteX14" fmla="*/ 208865 w 618648"/>
                  <a:gd name="connsiteY14" fmla="*/ 435449 h 620362"/>
                  <a:gd name="connsiteX15" fmla="*/ 262634 w 618648"/>
                  <a:gd name="connsiteY15" fmla="*/ 304316 h 620362"/>
                  <a:gd name="connsiteX16" fmla="*/ 303368 w 618648"/>
                  <a:gd name="connsiteY16" fmla="*/ 263592 h 620362"/>
                  <a:gd name="connsiteX17" fmla="*/ 434531 w 618648"/>
                  <a:gd name="connsiteY17" fmla="*/ 210650 h 62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18648" h="620362">
                    <a:moveTo>
                      <a:pt x="618648" y="204948"/>
                    </a:moveTo>
                    <a:cubicBezTo>
                      <a:pt x="618648" y="230197"/>
                      <a:pt x="602355" y="242415"/>
                      <a:pt x="581173" y="251374"/>
                    </a:cubicBezTo>
                    <a:cubicBezTo>
                      <a:pt x="510296" y="279881"/>
                      <a:pt x="440234" y="308389"/>
                      <a:pt x="369357" y="335267"/>
                    </a:cubicBezTo>
                    <a:cubicBezTo>
                      <a:pt x="350619" y="342597"/>
                      <a:pt x="340029" y="354000"/>
                      <a:pt x="333511" y="371919"/>
                    </a:cubicBezTo>
                    <a:cubicBezTo>
                      <a:pt x="306627" y="441150"/>
                      <a:pt x="278928" y="509567"/>
                      <a:pt x="252043" y="577985"/>
                    </a:cubicBezTo>
                    <a:cubicBezTo>
                      <a:pt x="243082" y="601605"/>
                      <a:pt x="230862" y="621152"/>
                      <a:pt x="203163" y="620338"/>
                    </a:cubicBezTo>
                    <a:cubicBezTo>
                      <a:pt x="173834" y="619524"/>
                      <a:pt x="162429" y="598347"/>
                      <a:pt x="155097" y="573098"/>
                    </a:cubicBezTo>
                    <a:cubicBezTo>
                      <a:pt x="106216" y="407756"/>
                      <a:pt x="56520" y="243229"/>
                      <a:pt x="6825" y="77888"/>
                    </a:cubicBezTo>
                    <a:cubicBezTo>
                      <a:pt x="308" y="55082"/>
                      <a:pt x="-7024" y="32277"/>
                      <a:pt x="13343" y="12729"/>
                    </a:cubicBezTo>
                    <a:cubicBezTo>
                      <a:pt x="32080" y="-6004"/>
                      <a:pt x="54077" y="-303"/>
                      <a:pt x="76073" y="6213"/>
                    </a:cubicBezTo>
                    <a:cubicBezTo>
                      <a:pt x="242267" y="55897"/>
                      <a:pt x="407647" y="105581"/>
                      <a:pt x="573841" y="155265"/>
                    </a:cubicBezTo>
                    <a:cubicBezTo>
                      <a:pt x="598281" y="164224"/>
                      <a:pt x="618648" y="174812"/>
                      <a:pt x="618648" y="204948"/>
                    </a:cubicBezTo>
                    <a:close/>
                    <a:moveTo>
                      <a:pt x="434531" y="210650"/>
                    </a:moveTo>
                    <a:cubicBezTo>
                      <a:pt x="322920" y="177256"/>
                      <a:pt x="221086" y="146305"/>
                      <a:pt x="111919" y="113726"/>
                    </a:cubicBezTo>
                    <a:cubicBezTo>
                      <a:pt x="144506" y="222053"/>
                      <a:pt x="175464" y="324678"/>
                      <a:pt x="208865" y="435449"/>
                    </a:cubicBezTo>
                    <a:cubicBezTo>
                      <a:pt x="229232" y="385765"/>
                      <a:pt x="243896" y="344226"/>
                      <a:pt x="262634" y="304316"/>
                    </a:cubicBezTo>
                    <a:cubicBezTo>
                      <a:pt x="270781" y="288026"/>
                      <a:pt x="287075" y="271736"/>
                      <a:pt x="303368" y="263592"/>
                    </a:cubicBezTo>
                    <a:cubicBezTo>
                      <a:pt x="343287" y="244858"/>
                      <a:pt x="385651" y="230197"/>
                      <a:pt x="434531" y="210650"/>
                    </a:cubicBezTo>
                    <a:close/>
                  </a:path>
                </a:pathLst>
              </a:custGeom>
              <a:grpFill/>
              <a:ln w="8132" cap="flat">
                <a:noFill/>
                <a:prstDash val="solid"/>
                <a:miter/>
              </a:ln>
            </p:spPr>
            <p:txBody>
              <a:bodyPr rtlCol="0" anchor="ctr"/>
              <a:lstStyle/>
              <a:p>
                <a:endParaRPr lang="en-US"/>
              </a:p>
            </p:txBody>
          </p:sp>
          <p:sp>
            <p:nvSpPr>
              <p:cNvPr id="14" name="Freeform 43">
                <a:extLst>
                  <a:ext uri="{FF2B5EF4-FFF2-40B4-BE49-F238E27FC236}">
                    <a16:creationId xmlns:a16="http://schemas.microsoft.com/office/drawing/2014/main" id="{F0CC53A7-3DE3-660E-2A98-D01AFC87A440}"/>
                  </a:ext>
                </a:extLst>
              </p:cNvPr>
              <p:cNvSpPr/>
              <p:nvPr/>
            </p:nvSpPr>
            <p:spPr>
              <a:xfrm>
                <a:off x="8814520" y="2137161"/>
                <a:ext cx="374548" cy="339800"/>
              </a:xfrm>
              <a:custGeom>
                <a:avLst/>
                <a:gdLst>
                  <a:gd name="connsiteX0" fmla="*/ 188802 w 374548"/>
                  <a:gd name="connsiteY0" fmla="*/ 362 h 339800"/>
                  <a:gd name="connsiteX1" fmla="*/ 316706 w 374548"/>
                  <a:gd name="connsiteY1" fmla="*/ 362 h 339800"/>
                  <a:gd name="connsiteX2" fmla="*/ 374548 w 374548"/>
                  <a:gd name="connsiteY2" fmla="*/ 57376 h 339800"/>
                  <a:gd name="connsiteX3" fmla="*/ 374548 w 374548"/>
                  <a:gd name="connsiteY3" fmla="*/ 282990 h 339800"/>
                  <a:gd name="connsiteX4" fmla="*/ 319150 w 374548"/>
                  <a:gd name="connsiteY4" fmla="*/ 339190 h 339800"/>
                  <a:gd name="connsiteX5" fmla="*/ 56824 w 374548"/>
                  <a:gd name="connsiteY5" fmla="*/ 339190 h 339800"/>
                  <a:gd name="connsiteX6" fmla="*/ 611 w 374548"/>
                  <a:gd name="connsiteY6" fmla="*/ 283804 h 339800"/>
                  <a:gd name="connsiteX7" fmla="*/ 611 w 374548"/>
                  <a:gd name="connsiteY7" fmla="*/ 54933 h 339800"/>
                  <a:gd name="connsiteX8" fmla="*/ 54380 w 374548"/>
                  <a:gd name="connsiteY8" fmla="*/ 362 h 339800"/>
                  <a:gd name="connsiteX9" fmla="*/ 188802 w 374548"/>
                  <a:gd name="connsiteY9" fmla="*/ 362 h 339800"/>
                  <a:gd name="connsiteX10" fmla="*/ 280860 w 374548"/>
                  <a:gd name="connsiteY10" fmla="*/ 93214 h 339800"/>
                  <a:gd name="connsiteX11" fmla="*/ 94299 w 374548"/>
                  <a:gd name="connsiteY11" fmla="*/ 93214 h 339800"/>
                  <a:gd name="connsiteX12" fmla="*/ 94299 w 374548"/>
                  <a:gd name="connsiteY12" fmla="*/ 244709 h 339800"/>
                  <a:gd name="connsiteX13" fmla="*/ 280860 w 374548"/>
                  <a:gd name="connsiteY13" fmla="*/ 244709 h 339800"/>
                  <a:gd name="connsiteX14" fmla="*/ 280860 w 374548"/>
                  <a:gd name="connsiteY14" fmla="*/ 93214 h 33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4548" h="339800">
                    <a:moveTo>
                      <a:pt x="188802" y="362"/>
                    </a:moveTo>
                    <a:cubicBezTo>
                      <a:pt x="231165" y="362"/>
                      <a:pt x="274343" y="362"/>
                      <a:pt x="316706" y="362"/>
                    </a:cubicBezTo>
                    <a:cubicBezTo>
                      <a:pt x="358255" y="362"/>
                      <a:pt x="374548" y="16652"/>
                      <a:pt x="374548" y="57376"/>
                    </a:cubicBezTo>
                    <a:cubicBezTo>
                      <a:pt x="374548" y="132309"/>
                      <a:pt x="374548" y="208057"/>
                      <a:pt x="374548" y="282990"/>
                    </a:cubicBezTo>
                    <a:cubicBezTo>
                      <a:pt x="374548" y="322085"/>
                      <a:pt x="358255" y="339190"/>
                      <a:pt x="319150" y="339190"/>
                    </a:cubicBezTo>
                    <a:cubicBezTo>
                      <a:pt x="231980" y="340004"/>
                      <a:pt x="143994" y="340004"/>
                      <a:pt x="56824" y="339190"/>
                    </a:cubicBezTo>
                    <a:cubicBezTo>
                      <a:pt x="16905" y="339190"/>
                      <a:pt x="1426" y="322900"/>
                      <a:pt x="611" y="283804"/>
                    </a:cubicBezTo>
                    <a:cubicBezTo>
                      <a:pt x="-204" y="207242"/>
                      <a:pt x="-204" y="131495"/>
                      <a:pt x="611" y="54933"/>
                    </a:cubicBezTo>
                    <a:cubicBezTo>
                      <a:pt x="611" y="16652"/>
                      <a:pt x="16905" y="1176"/>
                      <a:pt x="54380" y="362"/>
                    </a:cubicBezTo>
                    <a:cubicBezTo>
                      <a:pt x="99187" y="-452"/>
                      <a:pt x="143994" y="362"/>
                      <a:pt x="188802" y="362"/>
                    </a:cubicBezTo>
                    <a:close/>
                    <a:moveTo>
                      <a:pt x="280860" y="93214"/>
                    </a:moveTo>
                    <a:cubicBezTo>
                      <a:pt x="218130" y="93214"/>
                      <a:pt x="156215" y="93214"/>
                      <a:pt x="94299" y="93214"/>
                    </a:cubicBezTo>
                    <a:cubicBezTo>
                      <a:pt x="94299" y="145341"/>
                      <a:pt x="94299" y="195025"/>
                      <a:pt x="94299" y="244709"/>
                    </a:cubicBezTo>
                    <a:cubicBezTo>
                      <a:pt x="157844" y="244709"/>
                      <a:pt x="219759" y="244709"/>
                      <a:pt x="280860" y="244709"/>
                    </a:cubicBezTo>
                    <a:cubicBezTo>
                      <a:pt x="280860" y="194211"/>
                      <a:pt x="280860" y="144527"/>
                      <a:pt x="280860" y="93214"/>
                    </a:cubicBezTo>
                    <a:close/>
                  </a:path>
                </a:pathLst>
              </a:custGeom>
              <a:grpFill/>
              <a:ln w="8132" cap="flat">
                <a:noFill/>
                <a:prstDash val="solid"/>
                <a:miter/>
              </a:ln>
            </p:spPr>
            <p:txBody>
              <a:bodyPr rtlCol="0" anchor="ctr"/>
              <a:lstStyle/>
              <a:p>
                <a:endParaRPr lang="en-US"/>
              </a:p>
            </p:txBody>
          </p:sp>
          <p:sp>
            <p:nvSpPr>
              <p:cNvPr id="15" name="Freeform 44">
                <a:extLst>
                  <a:ext uri="{FF2B5EF4-FFF2-40B4-BE49-F238E27FC236}">
                    <a16:creationId xmlns:a16="http://schemas.microsoft.com/office/drawing/2014/main" id="{5216DD41-65DD-BEEA-CD6B-D666695AF929}"/>
                  </a:ext>
                </a:extLst>
              </p:cNvPr>
              <p:cNvSpPr/>
              <p:nvPr/>
            </p:nvSpPr>
            <p:spPr>
              <a:xfrm>
                <a:off x="8814520" y="1250544"/>
                <a:ext cx="374548" cy="337560"/>
              </a:xfrm>
              <a:custGeom>
                <a:avLst/>
                <a:gdLst>
                  <a:gd name="connsiteX0" fmla="*/ 187987 w 374548"/>
                  <a:gd name="connsiteY0" fmla="*/ 337199 h 337560"/>
                  <a:gd name="connsiteX1" fmla="*/ 56824 w 374548"/>
                  <a:gd name="connsiteY1" fmla="*/ 337199 h 337560"/>
                  <a:gd name="connsiteX2" fmla="*/ 611 w 374548"/>
                  <a:gd name="connsiteY2" fmla="*/ 282628 h 337560"/>
                  <a:gd name="connsiteX3" fmla="*/ 611 w 374548"/>
                  <a:gd name="connsiteY3" fmla="*/ 53756 h 337560"/>
                  <a:gd name="connsiteX4" fmla="*/ 54380 w 374548"/>
                  <a:gd name="connsiteY4" fmla="*/ 0 h 337560"/>
                  <a:gd name="connsiteX5" fmla="*/ 319965 w 374548"/>
                  <a:gd name="connsiteY5" fmla="*/ 0 h 337560"/>
                  <a:gd name="connsiteX6" fmla="*/ 374548 w 374548"/>
                  <a:gd name="connsiteY6" fmla="*/ 56200 h 337560"/>
                  <a:gd name="connsiteX7" fmla="*/ 374548 w 374548"/>
                  <a:gd name="connsiteY7" fmla="*/ 281813 h 337560"/>
                  <a:gd name="connsiteX8" fmla="*/ 319150 w 374548"/>
                  <a:gd name="connsiteY8" fmla="*/ 337199 h 337560"/>
                  <a:gd name="connsiteX9" fmla="*/ 187987 w 374548"/>
                  <a:gd name="connsiteY9" fmla="*/ 337199 h 337560"/>
                  <a:gd name="connsiteX10" fmla="*/ 93484 w 374548"/>
                  <a:gd name="connsiteY10" fmla="*/ 243532 h 337560"/>
                  <a:gd name="connsiteX11" fmla="*/ 280860 w 374548"/>
                  <a:gd name="connsiteY11" fmla="*/ 243532 h 337560"/>
                  <a:gd name="connsiteX12" fmla="*/ 280860 w 374548"/>
                  <a:gd name="connsiteY12" fmla="*/ 93666 h 337560"/>
                  <a:gd name="connsiteX13" fmla="*/ 93484 w 374548"/>
                  <a:gd name="connsiteY13" fmla="*/ 93666 h 337560"/>
                  <a:gd name="connsiteX14" fmla="*/ 93484 w 374548"/>
                  <a:gd name="connsiteY14" fmla="*/ 243532 h 33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4548" h="337560">
                    <a:moveTo>
                      <a:pt x="187987" y="337199"/>
                    </a:moveTo>
                    <a:cubicBezTo>
                      <a:pt x="143994" y="337199"/>
                      <a:pt x="100816" y="337199"/>
                      <a:pt x="56824" y="337199"/>
                    </a:cubicBezTo>
                    <a:cubicBezTo>
                      <a:pt x="16090" y="337199"/>
                      <a:pt x="611" y="322538"/>
                      <a:pt x="611" y="282628"/>
                    </a:cubicBezTo>
                    <a:cubicBezTo>
                      <a:pt x="-204" y="206066"/>
                      <a:pt x="-204" y="130318"/>
                      <a:pt x="611" y="53756"/>
                    </a:cubicBezTo>
                    <a:cubicBezTo>
                      <a:pt x="611" y="15475"/>
                      <a:pt x="16905" y="0"/>
                      <a:pt x="54380" y="0"/>
                    </a:cubicBezTo>
                    <a:cubicBezTo>
                      <a:pt x="143180" y="0"/>
                      <a:pt x="231165" y="0"/>
                      <a:pt x="319965" y="0"/>
                    </a:cubicBezTo>
                    <a:cubicBezTo>
                      <a:pt x="359069" y="0"/>
                      <a:pt x="374548" y="16290"/>
                      <a:pt x="374548" y="56200"/>
                    </a:cubicBezTo>
                    <a:cubicBezTo>
                      <a:pt x="374548" y="131133"/>
                      <a:pt x="374548" y="206880"/>
                      <a:pt x="374548" y="281813"/>
                    </a:cubicBezTo>
                    <a:cubicBezTo>
                      <a:pt x="374548" y="320909"/>
                      <a:pt x="359069" y="336384"/>
                      <a:pt x="319150" y="337199"/>
                    </a:cubicBezTo>
                    <a:cubicBezTo>
                      <a:pt x="275158" y="338013"/>
                      <a:pt x="231165" y="337199"/>
                      <a:pt x="187987" y="337199"/>
                    </a:cubicBezTo>
                    <a:close/>
                    <a:moveTo>
                      <a:pt x="93484" y="243532"/>
                    </a:moveTo>
                    <a:cubicBezTo>
                      <a:pt x="157029" y="243532"/>
                      <a:pt x="218945" y="243532"/>
                      <a:pt x="280860" y="243532"/>
                    </a:cubicBezTo>
                    <a:cubicBezTo>
                      <a:pt x="280860" y="192220"/>
                      <a:pt x="280860" y="142536"/>
                      <a:pt x="280860" y="93666"/>
                    </a:cubicBezTo>
                    <a:cubicBezTo>
                      <a:pt x="217315" y="93666"/>
                      <a:pt x="156215" y="93666"/>
                      <a:pt x="93484" y="93666"/>
                    </a:cubicBezTo>
                    <a:cubicBezTo>
                      <a:pt x="93484" y="144979"/>
                      <a:pt x="93484" y="193849"/>
                      <a:pt x="93484" y="243532"/>
                    </a:cubicBezTo>
                    <a:close/>
                  </a:path>
                </a:pathLst>
              </a:custGeom>
              <a:grpFill/>
              <a:ln w="8132" cap="flat">
                <a:noFill/>
                <a:prstDash val="solid"/>
                <a:miter/>
              </a:ln>
            </p:spPr>
            <p:txBody>
              <a:bodyPr rtlCol="0" anchor="ctr"/>
              <a:lstStyle/>
              <a:p>
                <a:endParaRPr lang="en-US"/>
              </a:p>
            </p:txBody>
          </p:sp>
          <p:sp>
            <p:nvSpPr>
              <p:cNvPr id="16" name="Freeform 50">
                <a:extLst>
                  <a:ext uri="{FF2B5EF4-FFF2-40B4-BE49-F238E27FC236}">
                    <a16:creationId xmlns:a16="http://schemas.microsoft.com/office/drawing/2014/main" id="{37724E00-8F5E-C0D7-F8CB-BE6543FF6B2A}"/>
                  </a:ext>
                </a:extLst>
              </p:cNvPr>
              <p:cNvSpPr/>
              <p:nvPr/>
            </p:nvSpPr>
            <p:spPr>
              <a:xfrm>
                <a:off x="8815334" y="1694078"/>
                <a:ext cx="374344" cy="338171"/>
              </a:xfrm>
              <a:custGeom>
                <a:avLst/>
                <a:gdLst>
                  <a:gd name="connsiteX0" fmla="*/ 187172 w 374344"/>
                  <a:gd name="connsiteY0" fmla="*/ 362 h 338171"/>
                  <a:gd name="connsiteX1" fmla="*/ 321594 w 374344"/>
                  <a:gd name="connsiteY1" fmla="*/ 362 h 338171"/>
                  <a:gd name="connsiteX2" fmla="*/ 373733 w 374344"/>
                  <a:gd name="connsiteY2" fmla="*/ 53304 h 338171"/>
                  <a:gd name="connsiteX3" fmla="*/ 373733 w 374344"/>
                  <a:gd name="connsiteY3" fmla="*/ 284619 h 338171"/>
                  <a:gd name="connsiteX4" fmla="*/ 321594 w 374344"/>
                  <a:gd name="connsiteY4" fmla="*/ 337561 h 338171"/>
                  <a:gd name="connsiteX5" fmla="*/ 53565 w 374344"/>
                  <a:gd name="connsiteY5" fmla="*/ 337561 h 338171"/>
                  <a:gd name="connsiteX6" fmla="*/ 611 w 374344"/>
                  <a:gd name="connsiteY6" fmla="*/ 285433 h 338171"/>
                  <a:gd name="connsiteX7" fmla="*/ 611 w 374344"/>
                  <a:gd name="connsiteY7" fmla="*/ 50860 h 338171"/>
                  <a:gd name="connsiteX8" fmla="*/ 51121 w 374344"/>
                  <a:gd name="connsiteY8" fmla="*/ 362 h 338171"/>
                  <a:gd name="connsiteX9" fmla="*/ 187172 w 374344"/>
                  <a:gd name="connsiteY9" fmla="*/ 362 h 338171"/>
                  <a:gd name="connsiteX10" fmla="*/ 91855 w 374344"/>
                  <a:gd name="connsiteY10" fmla="*/ 243894 h 338171"/>
                  <a:gd name="connsiteX11" fmla="*/ 279231 w 374344"/>
                  <a:gd name="connsiteY11" fmla="*/ 243894 h 338171"/>
                  <a:gd name="connsiteX12" fmla="*/ 279231 w 374344"/>
                  <a:gd name="connsiteY12" fmla="*/ 94028 h 338171"/>
                  <a:gd name="connsiteX13" fmla="*/ 91855 w 374344"/>
                  <a:gd name="connsiteY13" fmla="*/ 94028 h 338171"/>
                  <a:gd name="connsiteX14" fmla="*/ 91855 w 374344"/>
                  <a:gd name="connsiteY14" fmla="*/ 243894 h 33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4344" h="338171">
                    <a:moveTo>
                      <a:pt x="187172" y="362"/>
                    </a:moveTo>
                    <a:cubicBezTo>
                      <a:pt x="231980" y="362"/>
                      <a:pt x="276787" y="-453"/>
                      <a:pt x="321594" y="362"/>
                    </a:cubicBezTo>
                    <a:cubicBezTo>
                      <a:pt x="357440" y="1177"/>
                      <a:pt x="372919" y="16652"/>
                      <a:pt x="373733" y="53304"/>
                    </a:cubicBezTo>
                    <a:cubicBezTo>
                      <a:pt x="374548" y="130680"/>
                      <a:pt x="374548" y="208057"/>
                      <a:pt x="373733" y="284619"/>
                    </a:cubicBezTo>
                    <a:cubicBezTo>
                      <a:pt x="373733" y="320456"/>
                      <a:pt x="356625" y="336746"/>
                      <a:pt x="321594" y="337561"/>
                    </a:cubicBezTo>
                    <a:cubicBezTo>
                      <a:pt x="231980" y="338375"/>
                      <a:pt x="142365" y="338375"/>
                      <a:pt x="53565" y="337561"/>
                    </a:cubicBezTo>
                    <a:cubicBezTo>
                      <a:pt x="17719" y="337561"/>
                      <a:pt x="611" y="321271"/>
                      <a:pt x="611" y="285433"/>
                    </a:cubicBezTo>
                    <a:cubicBezTo>
                      <a:pt x="-204" y="207242"/>
                      <a:pt x="-204" y="129051"/>
                      <a:pt x="611" y="50860"/>
                    </a:cubicBezTo>
                    <a:cubicBezTo>
                      <a:pt x="611" y="15837"/>
                      <a:pt x="16905" y="1177"/>
                      <a:pt x="51121" y="362"/>
                    </a:cubicBezTo>
                    <a:cubicBezTo>
                      <a:pt x="95928" y="362"/>
                      <a:pt x="141550" y="362"/>
                      <a:pt x="187172" y="362"/>
                    </a:cubicBezTo>
                    <a:close/>
                    <a:moveTo>
                      <a:pt x="91855" y="243894"/>
                    </a:moveTo>
                    <a:cubicBezTo>
                      <a:pt x="156214" y="243894"/>
                      <a:pt x="218945" y="243894"/>
                      <a:pt x="279231" y="243894"/>
                    </a:cubicBezTo>
                    <a:cubicBezTo>
                      <a:pt x="279231" y="191767"/>
                      <a:pt x="279231" y="142898"/>
                      <a:pt x="279231" y="94028"/>
                    </a:cubicBezTo>
                    <a:cubicBezTo>
                      <a:pt x="215686" y="94028"/>
                      <a:pt x="154585" y="94028"/>
                      <a:pt x="91855" y="94028"/>
                    </a:cubicBezTo>
                    <a:cubicBezTo>
                      <a:pt x="91855" y="145341"/>
                      <a:pt x="91855" y="193396"/>
                      <a:pt x="91855" y="243894"/>
                    </a:cubicBezTo>
                    <a:close/>
                  </a:path>
                </a:pathLst>
              </a:custGeom>
              <a:grpFill/>
              <a:ln w="8132" cap="flat">
                <a:noFill/>
                <a:prstDash val="solid"/>
                <a:miter/>
              </a:ln>
            </p:spPr>
            <p:txBody>
              <a:bodyPr rtlCol="0" anchor="ctr"/>
              <a:lstStyle/>
              <a:p>
                <a:endParaRPr lang="en-US"/>
              </a:p>
            </p:txBody>
          </p:sp>
          <p:sp>
            <p:nvSpPr>
              <p:cNvPr id="17" name="Freeform 51">
                <a:extLst>
                  <a:ext uri="{FF2B5EF4-FFF2-40B4-BE49-F238E27FC236}">
                    <a16:creationId xmlns:a16="http://schemas.microsoft.com/office/drawing/2014/main" id="{2F89C57B-5387-0F27-A2F1-7E1E9299E9E2}"/>
                  </a:ext>
                </a:extLst>
              </p:cNvPr>
              <p:cNvSpPr/>
              <p:nvPr/>
            </p:nvSpPr>
            <p:spPr>
              <a:xfrm>
                <a:off x="9345459" y="1940416"/>
                <a:ext cx="852094" cy="92764"/>
              </a:xfrm>
              <a:custGeom>
                <a:avLst/>
                <a:gdLst>
                  <a:gd name="connsiteX0" fmla="*/ 426103 w 852094"/>
                  <a:gd name="connsiteY0" fmla="*/ 0 h 92764"/>
                  <a:gd name="connsiteX1" fmla="*/ 795152 w 852094"/>
                  <a:gd name="connsiteY1" fmla="*/ 815 h 92764"/>
                  <a:gd name="connsiteX2" fmla="*/ 836701 w 852094"/>
                  <a:gd name="connsiteY2" fmla="*/ 13032 h 92764"/>
                  <a:gd name="connsiteX3" fmla="*/ 851365 w 852094"/>
                  <a:gd name="connsiteY3" fmla="*/ 55385 h 92764"/>
                  <a:gd name="connsiteX4" fmla="*/ 817963 w 852094"/>
                  <a:gd name="connsiteY4" fmla="*/ 90408 h 92764"/>
                  <a:gd name="connsiteX5" fmla="*/ 791079 w 852094"/>
                  <a:gd name="connsiteY5" fmla="*/ 92037 h 92764"/>
                  <a:gd name="connsiteX6" fmla="*/ 62757 w 852094"/>
                  <a:gd name="connsiteY6" fmla="*/ 92037 h 92764"/>
                  <a:gd name="connsiteX7" fmla="*/ 44834 w 852094"/>
                  <a:gd name="connsiteY7" fmla="*/ 92037 h 92764"/>
                  <a:gd name="connsiteX8" fmla="*/ 27 w 852094"/>
                  <a:gd name="connsiteY8" fmla="*/ 44797 h 92764"/>
                  <a:gd name="connsiteX9" fmla="*/ 45649 w 852094"/>
                  <a:gd name="connsiteY9" fmla="*/ 1629 h 92764"/>
                  <a:gd name="connsiteX10" fmla="*/ 133634 w 852094"/>
                  <a:gd name="connsiteY10" fmla="*/ 1629 h 92764"/>
                  <a:gd name="connsiteX11" fmla="*/ 426103 w 852094"/>
                  <a:gd name="connsiteY11" fmla="*/ 0 h 9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094" h="92764">
                    <a:moveTo>
                      <a:pt x="426103" y="0"/>
                    </a:moveTo>
                    <a:cubicBezTo>
                      <a:pt x="549120" y="0"/>
                      <a:pt x="672136" y="0"/>
                      <a:pt x="795152" y="815"/>
                    </a:cubicBezTo>
                    <a:cubicBezTo>
                      <a:pt x="809817" y="815"/>
                      <a:pt x="827740" y="3258"/>
                      <a:pt x="836701" y="13032"/>
                    </a:cubicBezTo>
                    <a:cubicBezTo>
                      <a:pt x="846477" y="22806"/>
                      <a:pt x="854624" y="43168"/>
                      <a:pt x="851365" y="55385"/>
                    </a:cubicBezTo>
                    <a:cubicBezTo>
                      <a:pt x="847292" y="69232"/>
                      <a:pt x="830998" y="80634"/>
                      <a:pt x="817963" y="90408"/>
                    </a:cubicBezTo>
                    <a:cubicBezTo>
                      <a:pt x="811446" y="94481"/>
                      <a:pt x="800040" y="92037"/>
                      <a:pt x="791079" y="92037"/>
                    </a:cubicBezTo>
                    <a:cubicBezTo>
                      <a:pt x="548305" y="92037"/>
                      <a:pt x="305531" y="92037"/>
                      <a:pt x="62757" y="92037"/>
                    </a:cubicBezTo>
                    <a:cubicBezTo>
                      <a:pt x="57054" y="92037"/>
                      <a:pt x="50537" y="92037"/>
                      <a:pt x="44834" y="92037"/>
                    </a:cubicBezTo>
                    <a:cubicBezTo>
                      <a:pt x="17135" y="89594"/>
                      <a:pt x="-788" y="70860"/>
                      <a:pt x="27" y="44797"/>
                    </a:cubicBezTo>
                    <a:cubicBezTo>
                      <a:pt x="841" y="20362"/>
                      <a:pt x="18764" y="2443"/>
                      <a:pt x="45649" y="1629"/>
                    </a:cubicBezTo>
                    <a:cubicBezTo>
                      <a:pt x="74977" y="815"/>
                      <a:pt x="104305" y="1629"/>
                      <a:pt x="133634" y="1629"/>
                    </a:cubicBezTo>
                    <a:cubicBezTo>
                      <a:pt x="231395" y="0"/>
                      <a:pt x="328342" y="0"/>
                      <a:pt x="426103" y="0"/>
                    </a:cubicBezTo>
                    <a:close/>
                  </a:path>
                </a:pathLst>
              </a:custGeom>
              <a:grpFill/>
              <a:ln w="8132" cap="flat">
                <a:noFill/>
                <a:prstDash val="solid"/>
                <a:miter/>
              </a:ln>
            </p:spPr>
            <p:txBody>
              <a:bodyPr rtlCol="0" anchor="ctr"/>
              <a:lstStyle/>
              <a:p>
                <a:endParaRPr lang="en-US"/>
              </a:p>
            </p:txBody>
          </p:sp>
          <p:sp>
            <p:nvSpPr>
              <p:cNvPr id="18" name="Freeform 52">
                <a:extLst>
                  <a:ext uri="{FF2B5EF4-FFF2-40B4-BE49-F238E27FC236}">
                    <a16:creationId xmlns:a16="http://schemas.microsoft.com/office/drawing/2014/main" id="{D805F939-7A9E-1265-4CEB-6916A8A23170}"/>
                  </a:ext>
                </a:extLst>
              </p:cNvPr>
              <p:cNvSpPr/>
              <p:nvPr/>
            </p:nvSpPr>
            <p:spPr>
              <a:xfrm>
                <a:off x="9345887" y="2383951"/>
                <a:ext cx="849872" cy="92529"/>
              </a:xfrm>
              <a:custGeom>
                <a:avLst/>
                <a:gdLst>
                  <a:gd name="connsiteX0" fmla="*/ 428119 w 849872"/>
                  <a:gd name="connsiteY0" fmla="*/ 1177 h 92529"/>
                  <a:gd name="connsiteX1" fmla="*/ 802871 w 849872"/>
                  <a:gd name="connsiteY1" fmla="*/ 1177 h 92529"/>
                  <a:gd name="connsiteX2" fmla="*/ 849308 w 849872"/>
                  <a:gd name="connsiteY2" fmla="*/ 31313 h 92529"/>
                  <a:gd name="connsiteX3" fmla="*/ 836273 w 849872"/>
                  <a:gd name="connsiteY3" fmla="*/ 79367 h 92529"/>
                  <a:gd name="connsiteX4" fmla="*/ 791465 w 849872"/>
                  <a:gd name="connsiteY4" fmla="*/ 91585 h 92529"/>
                  <a:gd name="connsiteX5" fmla="*/ 544618 w 849872"/>
                  <a:gd name="connsiteY5" fmla="*/ 92399 h 92529"/>
                  <a:gd name="connsiteX6" fmla="*/ 69661 w 849872"/>
                  <a:gd name="connsiteY6" fmla="*/ 92399 h 92529"/>
                  <a:gd name="connsiteX7" fmla="*/ 39518 w 849872"/>
                  <a:gd name="connsiteY7" fmla="*/ 90770 h 92529"/>
                  <a:gd name="connsiteX8" fmla="*/ 413 w 849872"/>
                  <a:gd name="connsiteY8" fmla="*/ 41086 h 92529"/>
                  <a:gd name="connsiteX9" fmla="*/ 45220 w 849872"/>
                  <a:gd name="connsiteY9" fmla="*/ 362 h 92529"/>
                  <a:gd name="connsiteX10" fmla="*/ 167422 w 849872"/>
                  <a:gd name="connsiteY10" fmla="*/ 362 h 92529"/>
                  <a:gd name="connsiteX11" fmla="*/ 428119 w 849872"/>
                  <a:gd name="connsiteY11" fmla="*/ 1177 h 9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9872" h="92529">
                    <a:moveTo>
                      <a:pt x="428119" y="1177"/>
                    </a:moveTo>
                    <a:cubicBezTo>
                      <a:pt x="552765" y="1177"/>
                      <a:pt x="678225" y="1177"/>
                      <a:pt x="802871" y="1177"/>
                    </a:cubicBezTo>
                    <a:cubicBezTo>
                      <a:pt x="825682" y="1177"/>
                      <a:pt x="846049" y="8507"/>
                      <a:pt x="849308" y="31313"/>
                    </a:cubicBezTo>
                    <a:cubicBezTo>
                      <a:pt x="851752" y="46788"/>
                      <a:pt x="846049" y="67965"/>
                      <a:pt x="836273" y="79367"/>
                    </a:cubicBezTo>
                    <a:cubicBezTo>
                      <a:pt x="827311" y="89141"/>
                      <a:pt x="806945" y="91585"/>
                      <a:pt x="791465" y="91585"/>
                    </a:cubicBezTo>
                    <a:cubicBezTo>
                      <a:pt x="709183" y="92399"/>
                      <a:pt x="626901" y="92399"/>
                      <a:pt x="544618" y="92399"/>
                    </a:cubicBezTo>
                    <a:cubicBezTo>
                      <a:pt x="386571" y="92399"/>
                      <a:pt x="227708" y="92399"/>
                      <a:pt x="69661" y="92399"/>
                    </a:cubicBezTo>
                    <a:cubicBezTo>
                      <a:pt x="59885" y="92399"/>
                      <a:pt x="49294" y="93214"/>
                      <a:pt x="39518" y="90770"/>
                    </a:cubicBezTo>
                    <a:cubicBezTo>
                      <a:pt x="13448" y="85883"/>
                      <a:pt x="-2845" y="66336"/>
                      <a:pt x="413" y="41086"/>
                    </a:cubicBezTo>
                    <a:cubicBezTo>
                      <a:pt x="3672" y="15023"/>
                      <a:pt x="19151" y="1177"/>
                      <a:pt x="45220" y="362"/>
                    </a:cubicBezTo>
                    <a:cubicBezTo>
                      <a:pt x="85954" y="-453"/>
                      <a:pt x="126688" y="362"/>
                      <a:pt x="167422" y="362"/>
                    </a:cubicBezTo>
                    <a:cubicBezTo>
                      <a:pt x="253778" y="1177"/>
                      <a:pt x="340949" y="1177"/>
                      <a:pt x="428119" y="1177"/>
                    </a:cubicBezTo>
                    <a:close/>
                  </a:path>
                </a:pathLst>
              </a:custGeom>
              <a:grpFill/>
              <a:ln w="8132" cap="flat">
                <a:noFill/>
                <a:prstDash val="solid"/>
                <a:miter/>
              </a:ln>
            </p:spPr>
            <p:txBody>
              <a:bodyPr rtlCol="0" anchor="ctr"/>
              <a:lstStyle/>
              <a:p>
                <a:endParaRPr lang="en-US"/>
              </a:p>
            </p:txBody>
          </p:sp>
          <p:sp>
            <p:nvSpPr>
              <p:cNvPr id="19" name="Freeform 53">
                <a:extLst>
                  <a:ext uri="{FF2B5EF4-FFF2-40B4-BE49-F238E27FC236}">
                    <a16:creationId xmlns:a16="http://schemas.microsoft.com/office/drawing/2014/main" id="{C9F2ABC7-C8BD-6D61-0669-9FD1AA80DBEB}"/>
                  </a:ext>
                </a:extLst>
              </p:cNvPr>
              <p:cNvSpPr/>
              <p:nvPr/>
            </p:nvSpPr>
            <p:spPr>
              <a:xfrm>
                <a:off x="9344564" y="1496316"/>
                <a:ext cx="854727" cy="91629"/>
              </a:xfrm>
              <a:custGeom>
                <a:avLst/>
                <a:gdLst>
                  <a:gd name="connsiteX0" fmla="*/ 428628 w 854727"/>
                  <a:gd name="connsiteY0" fmla="*/ 91426 h 91629"/>
                  <a:gd name="connsiteX1" fmla="*/ 53876 w 854727"/>
                  <a:gd name="connsiteY1" fmla="*/ 91426 h 91629"/>
                  <a:gd name="connsiteX2" fmla="*/ 107 w 854727"/>
                  <a:gd name="connsiteY2" fmla="*/ 49888 h 91629"/>
                  <a:gd name="connsiteX3" fmla="*/ 43285 w 854727"/>
                  <a:gd name="connsiteY3" fmla="*/ 1018 h 91629"/>
                  <a:gd name="connsiteX4" fmla="*/ 85648 w 854727"/>
                  <a:gd name="connsiteY4" fmla="*/ 204 h 91629"/>
                  <a:gd name="connsiteX5" fmla="*/ 780568 w 854727"/>
                  <a:gd name="connsiteY5" fmla="*/ 204 h 91629"/>
                  <a:gd name="connsiteX6" fmla="*/ 805009 w 854727"/>
                  <a:gd name="connsiteY6" fmla="*/ 204 h 91629"/>
                  <a:gd name="connsiteX7" fmla="*/ 854704 w 854727"/>
                  <a:gd name="connsiteY7" fmla="*/ 46629 h 91629"/>
                  <a:gd name="connsiteX8" fmla="*/ 803380 w 854727"/>
                  <a:gd name="connsiteY8" fmla="*/ 90612 h 91629"/>
                  <a:gd name="connsiteX9" fmla="*/ 428628 w 854727"/>
                  <a:gd name="connsiteY9" fmla="*/ 91426 h 91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4727" h="91629">
                    <a:moveTo>
                      <a:pt x="428628" y="91426"/>
                    </a:moveTo>
                    <a:cubicBezTo>
                      <a:pt x="303982" y="91426"/>
                      <a:pt x="178521" y="91426"/>
                      <a:pt x="53876" y="91426"/>
                    </a:cubicBezTo>
                    <a:cubicBezTo>
                      <a:pt x="20474" y="91426"/>
                      <a:pt x="2551" y="76766"/>
                      <a:pt x="107" y="49888"/>
                    </a:cubicBezTo>
                    <a:cubicBezTo>
                      <a:pt x="-1522" y="23824"/>
                      <a:pt x="15586" y="3462"/>
                      <a:pt x="43285" y="1018"/>
                    </a:cubicBezTo>
                    <a:cubicBezTo>
                      <a:pt x="57134" y="-611"/>
                      <a:pt x="71799" y="204"/>
                      <a:pt x="85648" y="204"/>
                    </a:cubicBezTo>
                    <a:cubicBezTo>
                      <a:pt x="317017" y="204"/>
                      <a:pt x="548385" y="204"/>
                      <a:pt x="780568" y="204"/>
                    </a:cubicBezTo>
                    <a:cubicBezTo>
                      <a:pt x="788715" y="204"/>
                      <a:pt x="796862" y="204"/>
                      <a:pt x="805009" y="204"/>
                    </a:cubicBezTo>
                    <a:cubicBezTo>
                      <a:pt x="835152" y="1832"/>
                      <a:pt x="855519" y="21380"/>
                      <a:pt x="854704" y="46629"/>
                    </a:cubicBezTo>
                    <a:cubicBezTo>
                      <a:pt x="853889" y="72693"/>
                      <a:pt x="834337" y="90612"/>
                      <a:pt x="803380" y="90612"/>
                    </a:cubicBezTo>
                    <a:cubicBezTo>
                      <a:pt x="678734" y="92241"/>
                      <a:pt x="554088" y="91426"/>
                      <a:pt x="428628" y="91426"/>
                    </a:cubicBezTo>
                    <a:close/>
                  </a:path>
                </a:pathLst>
              </a:custGeom>
              <a:grpFill/>
              <a:ln w="8132" cap="flat">
                <a:noFill/>
                <a:prstDash val="solid"/>
                <a:miter/>
              </a:ln>
            </p:spPr>
            <p:txBody>
              <a:bodyPr rtlCol="0" anchor="ctr"/>
              <a:lstStyle/>
              <a:p>
                <a:endParaRPr lang="en-US"/>
              </a:p>
            </p:txBody>
          </p:sp>
          <p:sp>
            <p:nvSpPr>
              <p:cNvPr id="20" name="Freeform 54">
                <a:extLst>
                  <a:ext uri="{FF2B5EF4-FFF2-40B4-BE49-F238E27FC236}">
                    <a16:creationId xmlns:a16="http://schemas.microsoft.com/office/drawing/2014/main" id="{97A42387-3FC6-F221-E95D-351162B08638}"/>
                  </a:ext>
                </a:extLst>
              </p:cNvPr>
              <p:cNvSpPr/>
              <p:nvPr/>
            </p:nvSpPr>
            <p:spPr>
              <a:xfrm>
                <a:off x="9703107" y="1250544"/>
                <a:ext cx="718568" cy="92037"/>
              </a:xfrm>
              <a:custGeom>
                <a:avLst/>
                <a:gdLst>
                  <a:gd name="connsiteX0" fmla="*/ 360925 w 718568"/>
                  <a:gd name="connsiteY0" fmla="*/ 815 h 92037"/>
                  <a:gd name="connsiteX1" fmla="*/ 659912 w 718568"/>
                  <a:gd name="connsiteY1" fmla="*/ 815 h 92037"/>
                  <a:gd name="connsiteX2" fmla="*/ 718569 w 718568"/>
                  <a:gd name="connsiteY2" fmla="*/ 47241 h 92037"/>
                  <a:gd name="connsiteX3" fmla="*/ 661541 w 718568"/>
                  <a:gd name="connsiteY3" fmla="*/ 92037 h 92037"/>
                  <a:gd name="connsiteX4" fmla="*/ 55421 w 718568"/>
                  <a:gd name="connsiteY4" fmla="*/ 92037 h 92037"/>
                  <a:gd name="connsiteX5" fmla="*/ 23 w 718568"/>
                  <a:gd name="connsiteY5" fmla="*/ 44797 h 92037"/>
                  <a:gd name="connsiteX6" fmla="*/ 57865 w 718568"/>
                  <a:gd name="connsiteY6" fmla="*/ 0 h 92037"/>
                  <a:gd name="connsiteX7" fmla="*/ 75788 w 718568"/>
                  <a:gd name="connsiteY7" fmla="*/ 0 h 92037"/>
                  <a:gd name="connsiteX8" fmla="*/ 360925 w 718568"/>
                  <a:gd name="connsiteY8" fmla="*/ 815 h 9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8568" h="92037">
                    <a:moveTo>
                      <a:pt x="360925" y="815"/>
                    </a:moveTo>
                    <a:cubicBezTo>
                      <a:pt x="460316" y="815"/>
                      <a:pt x="559707" y="815"/>
                      <a:pt x="659912" y="815"/>
                    </a:cubicBezTo>
                    <a:cubicBezTo>
                      <a:pt x="698202" y="815"/>
                      <a:pt x="718569" y="17104"/>
                      <a:pt x="718569" y="47241"/>
                    </a:cubicBezTo>
                    <a:cubicBezTo>
                      <a:pt x="717754" y="75748"/>
                      <a:pt x="697387" y="92037"/>
                      <a:pt x="661541" y="92037"/>
                    </a:cubicBezTo>
                    <a:cubicBezTo>
                      <a:pt x="459501" y="92037"/>
                      <a:pt x="257461" y="92037"/>
                      <a:pt x="55421" y="92037"/>
                    </a:cubicBezTo>
                    <a:cubicBezTo>
                      <a:pt x="20390" y="92037"/>
                      <a:pt x="-792" y="73304"/>
                      <a:pt x="23" y="44797"/>
                    </a:cubicBezTo>
                    <a:cubicBezTo>
                      <a:pt x="837" y="17104"/>
                      <a:pt x="21204" y="815"/>
                      <a:pt x="57865" y="0"/>
                    </a:cubicBezTo>
                    <a:cubicBezTo>
                      <a:pt x="63568" y="0"/>
                      <a:pt x="70085" y="0"/>
                      <a:pt x="75788" y="0"/>
                    </a:cubicBezTo>
                    <a:cubicBezTo>
                      <a:pt x="169476" y="815"/>
                      <a:pt x="264793" y="815"/>
                      <a:pt x="360925" y="815"/>
                    </a:cubicBezTo>
                    <a:close/>
                  </a:path>
                </a:pathLst>
              </a:custGeom>
              <a:grpFill/>
              <a:ln w="8132" cap="flat">
                <a:noFill/>
                <a:prstDash val="solid"/>
                <a:miter/>
              </a:ln>
            </p:spPr>
            <p:txBody>
              <a:bodyPr rtlCol="0" anchor="ctr"/>
              <a:lstStyle/>
              <a:p>
                <a:endParaRPr lang="en-US"/>
              </a:p>
            </p:txBody>
          </p:sp>
          <p:sp>
            <p:nvSpPr>
              <p:cNvPr id="21" name="Freeform 55">
                <a:extLst>
                  <a:ext uri="{FF2B5EF4-FFF2-40B4-BE49-F238E27FC236}">
                    <a16:creationId xmlns:a16="http://schemas.microsoft.com/office/drawing/2014/main" id="{CA1DFB8A-5B6F-840F-FBAA-E535E808304A}"/>
                  </a:ext>
                </a:extLst>
              </p:cNvPr>
              <p:cNvSpPr/>
              <p:nvPr/>
            </p:nvSpPr>
            <p:spPr>
              <a:xfrm>
                <a:off x="9701474" y="2136505"/>
                <a:ext cx="719510" cy="92240"/>
              </a:xfrm>
              <a:custGeom>
                <a:avLst/>
                <a:gdLst>
                  <a:gd name="connsiteX0" fmla="*/ 362558 w 719510"/>
                  <a:gd name="connsiteY0" fmla="*/ 92241 h 92240"/>
                  <a:gd name="connsiteX1" fmla="*/ 73348 w 719510"/>
                  <a:gd name="connsiteY1" fmla="*/ 92241 h 92240"/>
                  <a:gd name="connsiteX2" fmla="*/ 45649 w 719510"/>
                  <a:gd name="connsiteY2" fmla="*/ 91426 h 92240"/>
                  <a:gd name="connsiteX3" fmla="*/ 27 w 719510"/>
                  <a:gd name="connsiteY3" fmla="*/ 47444 h 92240"/>
                  <a:gd name="connsiteX4" fmla="*/ 44019 w 719510"/>
                  <a:gd name="connsiteY4" fmla="*/ 1018 h 92240"/>
                  <a:gd name="connsiteX5" fmla="*/ 108379 w 719510"/>
                  <a:gd name="connsiteY5" fmla="*/ 204 h 92240"/>
                  <a:gd name="connsiteX6" fmla="*/ 650954 w 719510"/>
                  <a:gd name="connsiteY6" fmla="*/ 204 h 92240"/>
                  <a:gd name="connsiteX7" fmla="*/ 681097 w 719510"/>
                  <a:gd name="connsiteY7" fmla="*/ 1832 h 92240"/>
                  <a:gd name="connsiteX8" fmla="*/ 719387 w 719510"/>
                  <a:gd name="connsiteY8" fmla="*/ 49073 h 92240"/>
                  <a:gd name="connsiteX9" fmla="*/ 676209 w 719510"/>
                  <a:gd name="connsiteY9" fmla="*/ 91426 h 92240"/>
                  <a:gd name="connsiteX10" fmla="*/ 648510 w 719510"/>
                  <a:gd name="connsiteY10" fmla="*/ 92241 h 92240"/>
                  <a:gd name="connsiteX11" fmla="*/ 362558 w 719510"/>
                  <a:gd name="connsiteY11" fmla="*/ 92241 h 9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9510" h="92240">
                    <a:moveTo>
                      <a:pt x="362558" y="92241"/>
                    </a:moveTo>
                    <a:cubicBezTo>
                      <a:pt x="266426" y="92241"/>
                      <a:pt x="169480" y="92241"/>
                      <a:pt x="73348" y="92241"/>
                    </a:cubicBezTo>
                    <a:cubicBezTo>
                      <a:pt x="64386" y="92241"/>
                      <a:pt x="55425" y="92241"/>
                      <a:pt x="45649" y="91426"/>
                    </a:cubicBezTo>
                    <a:cubicBezTo>
                      <a:pt x="18764" y="88983"/>
                      <a:pt x="841" y="71064"/>
                      <a:pt x="27" y="47444"/>
                    </a:cubicBezTo>
                    <a:cubicBezTo>
                      <a:pt x="-788" y="23824"/>
                      <a:pt x="17135" y="3462"/>
                      <a:pt x="44019" y="1018"/>
                    </a:cubicBezTo>
                    <a:cubicBezTo>
                      <a:pt x="65201" y="-611"/>
                      <a:pt x="86382" y="204"/>
                      <a:pt x="108379" y="204"/>
                    </a:cubicBezTo>
                    <a:cubicBezTo>
                      <a:pt x="289237" y="204"/>
                      <a:pt x="470096" y="204"/>
                      <a:pt x="650954" y="204"/>
                    </a:cubicBezTo>
                    <a:cubicBezTo>
                      <a:pt x="660730" y="204"/>
                      <a:pt x="671321" y="-611"/>
                      <a:pt x="681097" y="1832"/>
                    </a:cubicBezTo>
                    <a:cubicBezTo>
                      <a:pt x="706352" y="6719"/>
                      <a:pt x="721017" y="22195"/>
                      <a:pt x="719387" y="49073"/>
                    </a:cubicBezTo>
                    <a:cubicBezTo>
                      <a:pt x="717758" y="75137"/>
                      <a:pt x="702279" y="89797"/>
                      <a:pt x="676209" y="91426"/>
                    </a:cubicBezTo>
                    <a:cubicBezTo>
                      <a:pt x="667248" y="92241"/>
                      <a:pt x="658287" y="92241"/>
                      <a:pt x="648510" y="92241"/>
                    </a:cubicBezTo>
                    <a:cubicBezTo>
                      <a:pt x="553193" y="92241"/>
                      <a:pt x="457876" y="92241"/>
                      <a:pt x="362558" y="92241"/>
                    </a:cubicBezTo>
                    <a:close/>
                  </a:path>
                </a:pathLst>
              </a:custGeom>
              <a:grpFill/>
              <a:ln w="8132" cap="flat">
                <a:noFill/>
                <a:prstDash val="solid"/>
                <a:miter/>
              </a:ln>
            </p:spPr>
            <p:txBody>
              <a:bodyPr rtlCol="0" anchor="ctr"/>
              <a:lstStyle/>
              <a:p>
                <a:endParaRPr lang="en-US"/>
              </a:p>
            </p:txBody>
          </p:sp>
          <p:sp>
            <p:nvSpPr>
              <p:cNvPr id="22" name="Freeform 56">
                <a:extLst>
                  <a:ext uri="{FF2B5EF4-FFF2-40B4-BE49-F238E27FC236}">
                    <a16:creationId xmlns:a16="http://schemas.microsoft.com/office/drawing/2014/main" id="{3B75129C-FF0C-3576-3ABE-6D03056FA900}"/>
                  </a:ext>
                </a:extLst>
              </p:cNvPr>
              <p:cNvSpPr/>
              <p:nvPr/>
            </p:nvSpPr>
            <p:spPr>
              <a:xfrm>
                <a:off x="9701500" y="1693264"/>
                <a:ext cx="719455" cy="91946"/>
              </a:xfrm>
              <a:custGeom>
                <a:avLst/>
                <a:gdLst>
                  <a:gd name="connsiteX0" fmla="*/ 359273 w 719455"/>
                  <a:gd name="connsiteY0" fmla="*/ 1176 h 91946"/>
                  <a:gd name="connsiteX1" fmla="*/ 667221 w 719455"/>
                  <a:gd name="connsiteY1" fmla="*/ 1176 h 91946"/>
                  <a:gd name="connsiteX2" fmla="*/ 719361 w 719455"/>
                  <a:gd name="connsiteY2" fmla="*/ 43530 h 91946"/>
                  <a:gd name="connsiteX3" fmla="*/ 668851 w 719455"/>
                  <a:gd name="connsiteY3" fmla="*/ 91585 h 91946"/>
                  <a:gd name="connsiteX4" fmla="*/ 641152 w 719455"/>
                  <a:gd name="connsiteY4" fmla="*/ 91585 h 91946"/>
                  <a:gd name="connsiteX5" fmla="*/ 178415 w 719455"/>
                  <a:gd name="connsiteY5" fmla="*/ 91585 h 91946"/>
                  <a:gd name="connsiteX6" fmla="*/ 47251 w 719455"/>
                  <a:gd name="connsiteY6" fmla="*/ 90770 h 91946"/>
                  <a:gd name="connsiteX7" fmla="*/ 0 w 719455"/>
                  <a:gd name="connsiteY7" fmla="*/ 44345 h 91946"/>
                  <a:gd name="connsiteX8" fmla="*/ 48066 w 719455"/>
                  <a:gd name="connsiteY8" fmla="*/ 362 h 91946"/>
                  <a:gd name="connsiteX9" fmla="*/ 72506 w 719455"/>
                  <a:gd name="connsiteY9" fmla="*/ 362 h 91946"/>
                  <a:gd name="connsiteX10" fmla="*/ 359273 w 719455"/>
                  <a:gd name="connsiteY10" fmla="*/ 1176 h 91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9455" h="91946">
                    <a:moveTo>
                      <a:pt x="359273" y="1176"/>
                    </a:moveTo>
                    <a:cubicBezTo>
                      <a:pt x="461922" y="1176"/>
                      <a:pt x="564572" y="1176"/>
                      <a:pt x="667221" y="1176"/>
                    </a:cubicBezTo>
                    <a:cubicBezTo>
                      <a:pt x="699808" y="1176"/>
                      <a:pt x="718546" y="16652"/>
                      <a:pt x="719361" y="43530"/>
                    </a:cubicBezTo>
                    <a:cubicBezTo>
                      <a:pt x="720990" y="71223"/>
                      <a:pt x="701438" y="89956"/>
                      <a:pt x="668851" y="91585"/>
                    </a:cubicBezTo>
                    <a:cubicBezTo>
                      <a:pt x="659889" y="92399"/>
                      <a:pt x="650928" y="91585"/>
                      <a:pt x="641152" y="91585"/>
                    </a:cubicBezTo>
                    <a:cubicBezTo>
                      <a:pt x="487177" y="91585"/>
                      <a:pt x="332389" y="91585"/>
                      <a:pt x="178415" y="91585"/>
                    </a:cubicBezTo>
                    <a:cubicBezTo>
                      <a:pt x="134422" y="91585"/>
                      <a:pt x="91244" y="92399"/>
                      <a:pt x="47251" y="90770"/>
                    </a:cubicBezTo>
                    <a:cubicBezTo>
                      <a:pt x="18738" y="89956"/>
                      <a:pt x="0" y="69594"/>
                      <a:pt x="0" y="44345"/>
                    </a:cubicBezTo>
                    <a:cubicBezTo>
                      <a:pt x="0" y="19095"/>
                      <a:pt x="19552" y="1991"/>
                      <a:pt x="48066" y="362"/>
                    </a:cubicBezTo>
                    <a:cubicBezTo>
                      <a:pt x="56213" y="-452"/>
                      <a:pt x="64360" y="362"/>
                      <a:pt x="72506" y="362"/>
                    </a:cubicBezTo>
                    <a:cubicBezTo>
                      <a:pt x="167824" y="1176"/>
                      <a:pt x="263956" y="1176"/>
                      <a:pt x="359273" y="1176"/>
                    </a:cubicBezTo>
                    <a:close/>
                  </a:path>
                </a:pathLst>
              </a:custGeom>
              <a:grpFill/>
              <a:ln w="8132" cap="flat">
                <a:noFill/>
                <a:prstDash val="solid"/>
                <a:miter/>
              </a:ln>
            </p:spPr>
            <p:txBody>
              <a:bodyPr rtlCol="0" anchor="ctr"/>
              <a:lstStyle/>
              <a:p>
                <a:endParaRPr lang="en-US"/>
              </a:p>
            </p:txBody>
          </p:sp>
          <p:sp>
            <p:nvSpPr>
              <p:cNvPr id="23" name="Freeform 57">
                <a:extLst>
                  <a:ext uri="{FF2B5EF4-FFF2-40B4-BE49-F238E27FC236}">
                    <a16:creationId xmlns:a16="http://schemas.microsoft.com/office/drawing/2014/main" id="{07504B62-CD9F-F90C-A1B9-E4FA98E996DF}"/>
                  </a:ext>
                </a:extLst>
              </p:cNvPr>
              <p:cNvSpPr/>
              <p:nvPr/>
            </p:nvSpPr>
            <p:spPr>
              <a:xfrm>
                <a:off x="9345363" y="2138133"/>
                <a:ext cx="231614" cy="90974"/>
              </a:xfrm>
              <a:custGeom>
                <a:avLst/>
                <a:gdLst>
                  <a:gd name="connsiteX0" fmla="*/ 114992 w 231614"/>
                  <a:gd name="connsiteY0" fmla="*/ 90612 h 90974"/>
                  <a:gd name="connsiteX1" fmla="*/ 42486 w 231614"/>
                  <a:gd name="connsiteY1" fmla="*/ 90612 h 90974"/>
                  <a:gd name="connsiteX2" fmla="*/ 123 w 231614"/>
                  <a:gd name="connsiteY2" fmla="*/ 48258 h 90974"/>
                  <a:gd name="connsiteX3" fmla="*/ 38413 w 231614"/>
                  <a:gd name="connsiteY3" fmla="*/ 1833 h 90974"/>
                  <a:gd name="connsiteX4" fmla="*/ 193202 w 231614"/>
                  <a:gd name="connsiteY4" fmla="*/ 1833 h 90974"/>
                  <a:gd name="connsiteX5" fmla="*/ 231491 w 231614"/>
                  <a:gd name="connsiteY5" fmla="*/ 48258 h 90974"/>
                  <a:gd name="connsiteX6" fmla="*/ 188313 w 231614"/>
                  <a:gd name="connsiteY6" fmla="*/ 90612 h 90974"/>
                  <a:gd name="connsiteX7" fmla="*/ 114992 w 231614"/>
                  <a:gd name="connsiteY7" fmla="*/ 90612 h 90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614" h="90974">
                    <a:moveTo>
                      <a:pt x="114992" y="90612"/>
                    </a:moveTo>
                    <a:cubicBezTo>
                      <a:pt x="90552" y="90612"/>
                      <a:pt x="66112" y="91427"/>
                      <a:pt x="42486" y="90612"/>
                    </a:cubicBezTo>
                    <a:cubicBezTo>
                      <a:pt x="16416" y="88983"/>
                      <a:pt x="1752" y="73508"/>
                      <a:pt x="123" y="48258"/>
                    </a:cubicBezTo>
                    <a:cubicBezTo>
                      <a:pt x="-1507" y="22195"/>
                      <a:pt x="13158" y="3462"/>
                      <a:pt x="38413" y="1833"/>
                    </a:cubicBezTo>
                    <a:cubicBezTo>
                      <a:pt x="89738" y="-611"/>
                      <a:pt x="141877" y="-611"/>
                      <a:pt x="193202" y="1833"/>
                    </a:cubicBezTo>
                    <a:cubicBezTo>
                      <a:pt x="218457" y="3462"/>
                      <a:pt x="233121" y="23009"/>
                      <a:pt x="231491" y="48258"/>
                    </a:cubicBezTo>
                    <a:cubicBezTo>
                      <a:pt x="229862" y="73508"/>
                      <a:pt x="214383" y="89797"/>
                      <a:pt x="188313" y="90612"/>
                    </a:cubicBezTo>
                    <a:cubicBezTo>
                      <a:pt x="163873" y="91427"/>
                      <a:pt x="139433" y="90612"/>
                      <a:pt x="114992" y="90612"/>
                    </a:cubicBezTo>
                    <a:close/>
                  </a:path>
                </a:pathLst>
              </a:custGeom>
              <a:grpFill/>
              <a:ln w="8132" cap="flat">
                <a:noFill/>
                <a:prstDash val="solid"/>
                <a:miter/>
              </a:ln>
            </p:spPr>
            <p:txBody>
              <a:bodyPr rtlCol="0" anchor="ctr"/>
              <a:lstStyle/>
              <a:p>
                <a:endParaRPr lang="en-US"/>
              </a:p>
            </p:txBody>
          </p:sp>
          <p:sp>
            <p:nvSpPr>
              <p:cNvPr id="24" name="Freeform 58">
                <a:extLst>
                  <a:ext uri="{FF2B5EF4-FFF2-40B4-BE49-F238E27FC236}">
                    <a16:creationId xmlns:a16="http://schemas.microsoft.com/office/drawing/2014/main" id="{A5CA2294-1A67-F3F3-0113-F45584676CDD}"/>
                  </a:ext>
                </a:extLst>
              </p:cNvPr>
              <p:cNvSpPr/>
              <p:nvPr/>
            </p:nvSpPr>
            <p:spPr>
              <a:xfrm>
                <a:off x="9346059" y="1250996"/>
                <a:ext cx="231610" cy="91788"/>
              </a:xfrm>
              <a:custGeom>
                <a:avLst/>
                <a:gdLst>
                  <a:gd name="connsiteX0" fmla="*/ 115926 w 231610"/>
                  <a:gd name="connsiteY0" fmla="*/ 362 h 91788"/>
                  <a:gd name="connsiteX1" fmla="*/ 185988 w 231610"/>
                  <a:gd name="connsiteY1" fmla="*/ 362 h 91788"/>
                  <a:gd name="connsiteX2" fmla="*/ 231610 w 231610"/>
                  <a:gd name="connsiteY2" fmla="*/ 44344 h 91788"/>
                  <a:gd name="connsiteX3" fmla="*/ 191691 w 231610"/>
                  <a:gd name="connsiteY3" fmla="*/ 89956 h 91788"/>
                  <a:gd name="connsiteX4" fmla="*/ 40161 w 231610"/>
                  <a:gd name="connsiteY4" fmla="*/ 89956 h 91788"/>
                  <a:gd name="connsiteX5" fmla="*/ 242 w 231610"/>
                  <a:gd name="connsiteY5" fmla="*/ 41901 h 91788"/>
                  <a:gd name="connsiteX6" fmla="*/ 43420 w 231610"/>
                  <a:gd name="connsiteY6" fmla="*/ 362 h 91788"/>
                  <a:gd name="connsiteX7" fmla="*/ 115926 w 231610"/>
                  <a:gd name="connsiteY7" fmla="*/ 362 h 9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610" h="91788">
                    <a:moveTo>
                      <a:pt x="115926" y="362"/>
                    </a:moveTo>
                    <a:cubicBezTo>
                      <a:pt x="139552" y="362"/>
                      <a:pt x="162363" y="-453"/>
                      <a:pt x="185988" y="362"/>
                    </a:cubicBezTo>
                    <a:cubicBezTo>
                      <a:pt x="212058" y="1177"/>
                      <a:pt x="231610" y="19910"/>
                      <a:pt x="231610" y="44344"/>
                    </a:cubicBezTo>
                    <a:cubicBezTo>
                      <a:pt x="230796" y="69594"/>
                      <a:pt x="216946" y="89141"/>
                      <a:pt x="191691" y="89956"/>
                    </a:cubicBezTo>
                    <a:cubicBezTo>
                      <a:pt x="141181" y="92399"/>
                      <a:pt x="90671" y="92399"/>
                      <a:pt x="40161" y="89956"/>
                    </a:cubicBezTo>
                    <a:cubicBezTo>
                      <a:pt x="14091" y="89141"/>
                      <a:pt x="-2202" y="66336"/>
                      <a:pt x="242" y="41901"/>
                    </a:cubicBezTo>
                    <a:cubicBezTo>
                      <a:pt x="2686" y="15837"/>
                      <a:pt x="18165" y="1177"/>
                      <a:pt x="43420" y="362"/>
                    </a:cubicBezTo>
                    <a:cubicBezTo>
                      <a:pt x="67045" y="-453"/>
                      <a:pt x="91486" y="362"/>
                      <a:pt x="115926" y="362"/>
                    </a:cubicBezTo>
                    <a:close/>
                  </a:path>
                </a:pathLst>
              </a:custGeom>
              <a:grpFill/>
              <a:ln w="8132" cap="flat">
                <a:noFill/>
                <a:prstDash val="solid"/>
                <a:miter/>
              </a:ln>
            </p:spPr>
            <p:txBody>
              <a:bodyPr rtlCol="0" anchor="ctr"/>
              <a:lstStyle/>
              <a:p>
                <a:endParaRPr lang="en-US"/>
              </a:p>
            </p:txBody>
          </p:sp>
          <p:sp>
            <p:nvSpPr>
              <p:cNvPr id="25" name="Freeform 59">
                <a:extLst>
                  <a:ext uri="{FF2B5EF4-FFF2-40B4-BE49-F238E27FC236}">
                    <a16:creationId xmlns:a16="http://schemas.microsoft.com/office/drawing/2014/main" id="{AE4BDABC-405B-6E24-5072-82CB24F01849}"/>
                  </a:ext>
                </a:extLst>
              </p:cNvPr>
              <p:cNvSpPr/>
              <p:nvPr/>
            </p:nvSpPr>
            <p:spPr>
              <a:xfrm>
                <a:off x="9345384" y="1693829"/>
                <a:ext cx="232380" cy="92365"/>
              </a:xfrm>
              <a:custGeom>
                <a:avLst/>
                <a:gdLst>
                  <a:gd name="connsiteX0" fmla="*/ 114157 w 232380"/>
                  <a:gd name="connsiteY0" fmla="*/ 91834 h 92365"/>
                  <a:gd name="connsiteX1" fmla="*/ 47354 w 232380"/>
                  <a:gd name="connsiteY1" fmla="*/ 91834 h 92365"/>
                  <a:gd name="connsiteX2" fmla="*/ 102 w 232380"/>
                  <a:gd name="connsiteY2" fmla="*/ 43779 h 92365"/>
                  <a:gd name="connsiteX3" fmla="*/ 48983 w 232380"/>
                  <a:gd name="connsiteY3" fmla="*/ 611 h 92365"/>
                  <a:gd name="connsiteX4" fmla="*/ 182590 w 232380"/>
                  <a:gd name="connsiteY4" fmla="*/ 611 h 92365"/>
                  <a:gd name="connsiteX5" fmla="*/ 232286 w 232380"/>
                  <a:gd name="connsiteY5" fmla="*/ 42964 h 92365"/>
                  <a:gd name="connsiteX6" fmla="*/ 184219 w 232380"/>
                  <a:gd name="connsiteY6" fmla="*/ 91019 h 92365"/>
                  <a:gd name="connsiteX7" fmla="*/ 114157 w 232380"/>
                  <a:gd name="connsiteY7" fmla="*/ 91834 h 92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380" h="92365">
                    <a:moveTo>
                      <a:pt x="114157" y="91834"/>
                    </a:moveTo>
                    <a:cubicBezTo>
                      <a:pt x="92161" y="91834"/>
                      <a:pt x="69350" y="92648"/>
                      <a:pt x="47354" y="91834"/>
                    </a:cubicBezTo>
                    <a:cubicBezTo>
                      <a:pt x="16396" y="90205"/>
                      <a:pt x="-1527" y="71472"/>
                      <a:pt x="102" y="43779"/>
                    </a:cubicBezTo>
                    <a:cubicBezTo>
                      <a:pt x="917" y="17715"/>
                      <a:pt x="18840" y="1425"/>
                      <a:pt x="48983" y="611"/>
                    </a:cubicBezTo>
                    <a:cubicBezTo>
                      <a:pt x="93790" y="-204"/>
                      <a:pt x="137783" y="-204"/>
                      <a:pt x="182590" y="611"/>
                    </a:cubicBezTo>
                    <a:cubicBezTo>
                      <a:pt x="211919" y="1425"/>
                      <a:pt x="230656" y="18530"/>
                      <a:pt x="232286" y="42964"/>
                    </a:cubicBezTo>
                    <a:cubicBezTo>
                      <a:pt x="233915" y="68214"/>
                      <a:pt x="214363" y="89390"/>
                      <a:pt x="184219" y="91019"/>
                    </a:cubicBezTo>
                    <a:cubicBezTo>
                      <a:pt x="160594" y="93463"/>
                      <a:pt x="136968" y="91834"/>
                      <a:pt x="114157" y="91834"/>
                    </a:cubicBezTo>
                    <a:close/>
                  </a:path>
                </a:pathLst>
              </a:custGeom>
              <a:grpFill/>
              <a:ln w="8132" cap="flat">
                <a:noFill/>
                <a:prstDash val="solid"/>
                <a:miter/>
              </a:ln>
            </p:spPr>
            <p:txBody>
              <a:bodyPr rtlCol="0" anchor="ctr"/>
              <a:lstStyle/>
              <a:p>
                <a:endParaRPr lang="en-US"/>
              </a:p>
            </p:txBody>
          </p:sp>
        </p:grpSp>
      </p:grpSp>
      <p:grpSp>
        <p:nvGrpSpPr>
          <p:cNvPr id="30" name="Graphic 2">
            <a:extLst>
              <a:ext uri="{FF2B5EF4-FFF2-40B4-BE49-F238E27FC236}">
                <a16:creationId xmlns:a16="http://schemas.microsoft.com/office/drawing/2014/main" id="{A10E0D1E-5DD6-576D-FD70-286B1A79FEDE}"/>
              </a:ext>
            </a:extLst>
          </p:cNvPr>
          <p:cNvGrpSpPr/>
          <p:nvPr/>
        </p:nvGrpSpPr>
        <p:grpSpPr>
          <a:xfrm>
            <a:off x="4298471" y="2521765"/>
            <a:ext cx="740723" cy="746143"/>
            <a:chOff x="10641441" y="5322217"/>
            <a:chExt cx="740723" cy="746143"/>
          </a:xfrm>
          <a:solidFill>
            <a:srgbClr val="282666"/>
          </a:solidFill>
        </p:grpSpPr>
        <p:sp>
          <p:nvSpPr>
            <p:cNvPr id="31" name="Freeform 393">
              <a:extLst>
                <a:ext uri="{FF2B5EF4-FFF2-40B4-BE49-F238E27FC236}">
                  <a16:creationId xmlns:a16="http://schemas.microsoft.com/office/drawing/2014/main" id="{EF58973D-5FCF-4C26-B372-6ECB20BD508A}"/>
                </a:ext>
              </a:extLst>
            </p:cNvPr>
            <p:cNvSpPr/>
            <p:nvPr/>
          </p:nvSpPr>
          <p:spPr>
            <a:xfrm>
              <a:off x="11105749" y="5334863"/>
              <a:ext cx="249410" cy="275513"/>
            </a:xfrm>
            <a:custGeom>
              <a:avLst/>
              <a:gdLst>
                <a:gd name="connsiteX0" fmla="*/ 196020 w 249410"/>
                <a:gd name="connsiteY0" fmla="*/ 0 h 275513"/>
                <a:gd name="connsiteX1" fmla="*/ 54199 w 249410"/>
                <a:gd name="connsiteY1" fmla="*/ 0 h 275513"/>
                <a:gd name="connsiteX2" fmla="*/ 0 w 249410"/>
                <a:gd name="connsiteY2" fmla="*/ 55103 h 275513"/>
                <a:gd name="connsiteX3" fmla="*/ 0 w 249410"/>
                <a:gd name="connsiteY3" fmla="*/ 165308 h 275513"/>
                <a:gd name="connsiteX4" fmla="*/ 54199 w 249410"/>
                <a:gd name="connsiteY4" fmla="*/ 220411 h 275513"/>
                <a:gd name="connsiteX5" fmla="*/ 75879 w 249410"/>
                <a:gd name="connsiteY5" fmla="*/ 220411 h 275513"/>
                <a:gd name="connsiteX6" fmla="*/ 75879 w 249410"/>
                <a:gd name="connsiteY6" fmla="*/ 264674 h 275513"/>
                <a:gd name="connsiteX7" fmla="*/ 81299 w 249410"/>
                <a:gd name="connsiteY7" fmla="*/ 275513 h 275513"/>
                <a:gd name="connsiteX8" fmla="*/ 86719 w 249410"/>
                <a:gd name="connsiteY8" fmla="*/ 275513 h 275513"/>
                <a:gd name="connsiteX9" fmla="*/ 94849 w 249410"/>
                <a:gd name="connsiteY9" fmla="*/ 272804 h 275513"/>
                <a:gd name="connsiteX10" fmla="*/ 146338 w 249410"/>
                <a:gd name="connsiteY10" fmla="*/ 220411 h 275513"/>
                <a:gd name="connsiteX11" fmla="*/ 195117 w 249410"/>
                <a:gd name="connsiteY11" fmla="*/ 220411 h 275513"/>
                <a:gd name="connsiteX12" fmla="*/ 249317 w 249410"/>
                <a:gd name="connsiteY12" fmla="*/ 165308 h 275513"/>
                <a:gd name="connsiteX13" fmla="*/ 249317 w 249410"/>
                <a:gd name="connsiteY13" fmla="*/ 55103 h 275513"/>
                <a:gd name="connsiteX14" fmla="*/ 196020 w 249410"/>
                <a:gd name="connsiteY14" fmla="*/ 0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9410" h="275513">
                  <a:moveTo>
                    <a:pt x="196020" y="0"/>
                  </a:moveTo>
                  <a:lnTo>
                    <a:pt x="54199" y="0"/>
                  </a:lnTo>
                  <a:cubicBezTo>
                    <a:pt x="24389" y="0"/>
                    <a:pt x="0" y="24390"/>
                    <a:pt x="0" y="55103"/>
                  </a:cubicBezTo>
                  <a:lnTo>
                    <a:pt x="0" y="165308"/>
                  </a:lnTo>
                  <a:cubicBezTo>
                    <a:pt x="0" y="196021"/>
                    <a:pt x="24389" y="220411"/>
                    <a:pt x="54199" y="220411"/>
                  </a:cubicBezTo>
                  <a:lnTo>
                    <a:pt x="75879" y="220411"/>
                  </a:lnTo>
                  <a:lnTo>
                    <a:pt x="75879" y="264674"/>
                  </a:lnTo>
                  <a:cubicBezTo>
                    <a:pt x="75879" y="270093"/>
                    <a:pt x="78589" y="272804"/>
                    <a:pt x="81299" y="275513"/>
                  </a:cubicBezTo>
                  <a:cubicBezTo>
                    <a:pt x="81299" y="275513"/>
                    <a:pt x="84009" y="275513"/>
                    <a:pt x="86719" y="275513"/>
                  </a:cubicBezTo>
                  <a:cubicBezTo>
                    <a:pt x="89428" y="275513"/>
                    <a:pt x="92138" y="275513"/>
                    <a:pt x="94849" y="272804"/>
                  </a:cubicBezTo>
                  <a:lnTo>
                    <a:pt x="146338" y="220411"/>
                  </a:lnTo>
                  <a:lnTo>
                    <a:pt x="195117" y="220411"/>
                  </a:lnTo>
                  <a:cubicBezTo>
                    <a:pt x="224927" y="220411"/>
                    <a:pt x="249317" y="196021"/>
                    <a:pt x="249317" y="165308"/>
                  </a:cubicBezTo>
                  <a:lnTo>
                    <a:pt x="249317" y="55103"/>
                  </a:lnTo>
                  <a:cubicBezTo>
                    <a:pt x="251123" y="24390"/>
                    <a:pt x="226733" y="0"/>
                    <a:pt x="196020" y="0"/>
                  </a:cubicBezTo>
                  <a:close/>
                </a:path>
              </a:pathLst>
            </a:custGeom>
            <a:solidFill>
              <a:srgbClr val="ED8623"/>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94">
              <a:extLst>
                <a:ext uri="{FF2B5EF4-FFF2-40B4-BE49-F238E27FC236}">
                  <a16:creationId xmlns:a16="http://schemas.microsoft.com/office/drawing/2014/main" id="{4DB87EF7-29EC-D86F-EB05-D004C1F76434}"/>
                </a:ext>
              </a:extLst>
            </p:cNvPr>
            <p:cNvSpPr/>
            <p:nvPr/>
          </p:nvSpPr>
          <p:spPr>
            <a:xfrm>
              <a:off x="10704674" y="5322217"/>
              <a:ext cx="364067" cy="407398"/>
            </a:xfrm>
            <a:custGeom>
              <a:avLst/>
              <a:gdLst>
                <a:gd name="connsiteX0" fmla="*/ 183374 w 364067"/>
                <a:gd name="connsiteY0" fmla="*/ 0 h 407398"/>
                <a:gd name="connsiteX1" fmla="*/ 0 w 364067"/>
                <a:gd name="connsiteY1" fmla="*/ 186085 h 407398"/>
                <a:gd name="connsiteX2" fmla="*/ 0 w 364067"/>
                <a:gd name="connsiteY2" fmla="*/ 321583 h 407398"/>
                <a:gd name="connsiteX3" fmla="*/ 84912 w 364067"/>
                <a:gd name="connsiteY3" fmla="*/ 407398 h 407398"/>
                <a:gd name="connsiteX4" fmla="*/ 95752 w 364067"/>
                <a:gd name="connsiteY4" fmla="*/ 407398 h 407398"/>
                <a:gd name="connsiteX5" fmla="*/ 95752 w 364067"/>
                <a:gd name="connsiteY5" fmla="*/ 382105 h 407398"/>
                <a:gd name="connsiteX6" fmla="*/ 84912 w 364067"/>
                <a:gd name="connsiteY6" fmla="*/ 382105 h 407398"/>
                <a:gd name="connsiteX7" fmla="*/ 24390 w 364067"/>
                <a:gd name="connsiteY7" fmla="*/ 320679 h 407398"/>
                <a:gd name="connsiteX8" fmla="*/ 24390 w 364067"/>
                <a:gd name="connsiteY8" fmla="*/ 185180 h 407398"/>
                <a:gd name="connsiteX9" fmla="*/ 183374 w 364067"/>
                <a:gd name="connsiteY9" fmla="*/ 24390 h 407398"/>
                <a:gd name="connsiteX10" fmla="*/ 342359 w 364067"/>
                <a:gd name="connsiteY10" fmla="*/ 185180 h 407398"/>
                <a:gd name="connsiteX11" fmla="*/ 342359 w 364067"/>
                <a:gd name="connsiteY11" fmla="*/ 320679 h 407398"/>
                <a:gd name="connsiteX12" fmla="*/ 281836 w 364067"/>
                <a:gd name="connsiteY12" fmla="*/ 382105 h 407398"/>
                <a:gd name="connsiteX13" fmla="*/ 268287 w 364067"/>
                <a:gd name="connsiteY13" fmla="*/ 382105 h 407398"/>
                <a:gd name="connsiteX14" fmla="*/ 268287 w 364067"/>
                <a:gd name="connsiteY14" fmla="*/ 407398 h 407398"/>
                <a:gd name="connsiteX15" fmla="*/ 279127 w 364067"/>
                <a:gd name="connsiteY15" fmla="*/ 407398 h 407398"/>
                <a:gd name="connsiteX16" fmla="*/ 364038 w 364067"/>
                <a:gd name="connsiteY16" fmla="*/ 321583 h 407398"/>
                <a:gd name="connsiteX17" fmla="*/ 364038 w 364067"/>
                <a:gd name="connsiteY17" fmla="*/ 186085 h 407398"/>
                <a:gd name="connsiteX18" fmla="*/ 183374 w 364067"/>
                <a:gd name="connsiteY18" fmla="*/ 0 h 40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4067" h="407398">
                  <a:moveTo>
                    <a:pt x="183374" y="0"/>
                  </a:moveTo>
                  <a:cubicBezTo>
                    <a:pt x="82202" y="0"/>
                    <a:pt x="0" y="83106"/>
                    <a:pt x="0" y="186085"/>
                  </a:cubicBezTo>
                  <a:lnTo>
                    <a:pt x="0" y="321583"/>
                  </a:lnTo>
                  <a:cubicBezTo>
                    <a:pt x="0" y="368555"/>
                    <a:pt x="37940" y="407398"/>
                    <a:pt x="84912" y="407398"/>
                  </a:cubicBezTo>
                  <a:lnTo>
                    <a:pt x="95752" y="407398"/>
                  </a:lnTo>
                  <a:lnTo>
                    <a:pt x="95752" y="382105"/>
                  </a:lnTo>
                  <a:lnTo>
                    <a:pt x="84912" y="382105"/>
                  </a:lnTo>
                  <a:cubicBezTo>
                    <a:pt x="52393" y="382105"/>
                    <a:pt x="24390" y="354102"/>
                    <a:pt x="24390" y="320679"/>
                  </a:cubicBezTo>
                  <a:lnTo>
                    <a:pt x="24390" y="185180"/>
                  </a:lnTo>
                  <a:cubicBezTo>
                    <a:pt x="24390" y="96656"/>
                    <a:pt x="95752" y="24390"/>
                    <a:pt x="183374" y="24390"/>
                  </a:cubicBezTo>
                  <a:cubicBezTo>
                    <a:pt x="270996" y="24390"/>
                    <a:pt x="342359" y="96656"/>
                    <a:pt x="342359" y="185180"/>
                  </a:cubicBezTo>
                  <a:lnTo>
                    <a:pt x="342359" y="320679"/>
                  </a:lnTo>
                  <a:cubicBezTo>
                    <a:pt x="342359" y="354102"/>
                    <a:pt x="315259" y="382105"/>
                    <a:pt x="281836" y="382105"/>
                  </a:cubicBezTo>
                  <a:lnTo>
                    <a:pt x="268287" y="382105"/>
                  </a:lnTo>
                  <a:lnTo>
                    <a:pt x="268287" y="407398"/>
                  </a:lnTo>
                  <a:lnTo>
                    <a:pt x="279127" y="407398"/>
                  </a:lnTo>
                  <a:cubicBezTo>
                    <a:pt x="325196" y="407398"/>
                    <a:pt x="364038" y="368555"/>
                    <a:pt x="364038" y="321583"/>
                  </a:cubicBezTo>
                  <a:lnTo>
                    <a:pt x="364038" y="186085"/>
                  </a:lnTo>
                  <a:cubicBezTo>
                    <a:pt x="365845" y="83106"/>
                    <a:pt x="284546" y="0"/>
                    <a:pt x="183374"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3" name="Freeform 395">
              <a:extLst>
                <a:ext uri="{FF2B5EF4-FFF2-40B4-BE49-F238E27FC236}">
                  <a16:creationId xmlns:a16="http://schemas.microsoft.com/office/drawing/2014/main" id="{BB774169-CA10-998B-5466-2CCB236A940D}"/>
                </a:ext>
              </a:extLst>
            </p:cNvPr>
            <p:cNvSpPr/>
            <p:nvPr/>
          </p:nvSpPr>
          <p:spPr>
            <a:xfrm>
              <a:off x="11100328" y="5322217"/>
              <a:ext cx="280954" cy="306225"/>
            </a:xfrm>
            <a:custGeom>
              <a:avLst/>
              <a:gdLst>
                <a:gd name="connsiteX0" fmla="*/ 259253 w 280954"/>
                <a:gd name="connsiteY0" fmla="*/ 185180 h 306225"/>
                <a:gd name="connsiteX1" fmla="*/ 223121 w 280954"/>
                <a:gd name="connsiteY1" fmla="*/ 221313 h 306225"/>
                <a:gd name="connsiteX2" fmla="*/ 162598 w 280954"/>
                <a:gd name="connsiteY2" fmla="*/ 221313 h 306225"/>
                <a:gd name="connsiteX3" fmla="*/ 154468 w 280954"/>
                <a:gd name="connsiteY3" fmla="*/ 224024 h 306225"/>
                <a:gd name="connsiteX4" fmla="*/ 112915 w 280954"/>
                <a:gd name="connsiteY4" fmla="*/ 265576 h 306225"/>
                <a:gd name="connsiteX5" fmla="*/ 112915 w 280954"/>
                <a:gd name="connsiteY5" fmla="*/ 232154 h 306225"/>
                <a:gd name="connsiteX6" fmla="*/ 102075 w 280954"/>
                <a:gd name="connsiteY6" fmla="*/ 221313 h 306225"/>
                <a:gd name="connsiteX7" fmla="*/ 65942 w 280954"/>
                <a:gd name="connsiteY7" fmla="*/ 221313 h 306225"/>
                <a:gd name="connsiteX8" fmla="*/ 29809 w 280954"/>
                <a:gd name="connsiteY8" fmla="*/ 185180 h 306225"/>
                <a:gd name="connsiteX9" fmla="*/ 29809 w 280954"/>
                <a:gd name="connsiteY9" fmla="*/ 60523 h 306225"/>
                <a:gd name="connsiteX10" fmla="*/ 65942 w 280954"/>
                <a:gd name="connsiteY10" fmla="*/ 24390 h 306225"/>
                <a:gd name="connsiteX11" fmla="*/ 226734 w 280954"/>
                <a:gd name="connsiteY11" fmla="*/ 24390 h 306225"/>
                <a:gd name="connsiteX12" fmla="*/ 262867 w 280954"/>
                <a:gd name="connsiteY12" fmla="*/ 60523 h 306225"/>
                <a:gd name="connsiteX13" fmla="*/ 262867 w 280954"/>
                <a:gd name="connsiteY13" fmla="*/ 185180 h 306225"/>
                <a:gd name="connsiteX14" fmla="*/ 259253 w 280954"/>
                <a:gd name="connsiteY14" fmla="*/ 185180 h 306225"/>
                <a:gd name="connsiteX15" fmla="*/ 220411 w 280954"/>
                <a:gd name="connsiteY15" fmla="*/ 0 h 306225"/>
                <a:gd name="connsiteX16" fmla="*/ 60523 w 280954"/>
                <a:gd name="connsiteY16" fmla="*/ 0 h 306225"/>
                <a:gd name="connsiteX17" fmla="*/ 0 w 280954"/>
                <a:gd name="connsiteY17" fmla="*/ 60523 h 306225"/>
                <a:gd name="connsiteX18" fmla="*/ 0 w 280954"/>
                <a:gd name="connsiteY18" fmla="*/ 185180 h 306225"/>
                <a:gd name="connsiteX19" fmla="*/ 60523 w 280954"/>
                <a:gd name="connsiteY19" fmla="*/ 245704 h 306225"/>
                <a:gd name="connsiteX20" fmla="*/ 85816 w 280954"/>
                <a:gd name="connsiteY20" fmla="*/ 245704 h 306225"/>
                <a:gd name="connsiteX21" fmla="*/ 85816 w 280954"/>
                <a:gd name="connsiteY21" fmla="*/ 295386 h 306225"/>
                <a:gd name="connsiteX22" fmla="*/ 93946 w 280954"/>
                <a:gd name="connsiteY22" fmla="*/ 306226 h 306225"/>
                <a:gd name="connsiteX23" fmla="*/ 99365 w 280954"/>
                <a:gd name="connsiteY23" fmla="*/ 306226 h 306225"/>
                <a:gd name="connsiteX24" fmla="*/ 107495 w 280954"/>
                <a:gd name="connsiteY24" fmla="*/ 303516 h 306225"/>
                <a:gd name="connsiteX25" fmla="*/ 165308 w 280954"/>
                <a:gd name="connsiteY25" fmla="*/ 245704 h 306225"/>
                <a:gd name="connsiteX26" fmla="*/ 220411 w 280954"/>
                <a:gd name="connsiteY26" fmla="*/ 245704 h 306225"/>
                <a:gd name="connsiteX27" fmla="*/ 280933 w 280954"/>
                <a:gd name="connsiteY27" fmla="*/ 185180 h 306225"/>
                <a:gd name="connsiteX28" fmla="*/ 280933 w 280954"/>
                <a:gd name="connsiteY28" fmla="*/ 60523 h 306225"/>
                <a:gd name="connsiteX29" fmla="*/ 220411 w 280954"/>
                <a:gd name="connsiteY29" fmla="*/ 0 h 30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80954" h="306225">
                  <a:moveTo>
                    <a:pt x="259253" y="185180"/>
                  </a:moveTo>
                  <a:cubicBezTo>
                    <a:pt x="259253" y="204151"/>
                    <a:pt x="242994" y="221313"/>
                    <a:pt x="223121" y="221313"/>
                  </a:cubicBezTo>
                  <a:lnTo>
                    <a:pt x="162598" y="221313"/>
                  </a:lnTo>
                  <a:cubicBezTo>
                    <a:pt x="159888" y="221313"/>
                    <a:pt x="157178" y="221313"/>
                    <a:pt x="154468" y="224024"/>
                  </a:cubicBezTo>
                  <a:lnTo>
                    <a:pt x="112915" y="265576"/>
                  </a:lnTo>
                  <a:lnTo>
                    <a:pt x="112915" y="232154"/>
                  </a:lnTo>
                  <a:cubicBezTo>
                    <a:pt x="112915" y="226734"/>
                    <a:pt x="107495" y="221313"/>
                    <a:pt x="102075" y="221313"/>
                  </a:cubicBezTo>
                  <a:lnTo>
                    <a:pt x="65942" y="221313"/>
                  </a:lnTo>
                  <a:cubicBezTo>
                    <a:pt x="46973" y="221313"/>
                    <a:pt x="29809" y="205054"/>
                    <a:pt x="29809" y="185180"/>
                  </a:cubicBezTo>
                  <a:lnTo>
                    <a:pt x="29809" y="60523"/>
                  </a:lnTo>
                  <a:cubicBezTo>
                    <a:pt x="29809" y="41553"/>
                    <a:pt x="46070" y="24390"/>
                    <a:pt x="65942" y="24390"/>
                  </a:cubicBezTo>
                  <a:lnTo>
                    <a:pt x="226734" y="24390"/>
                  </a:lnTo>
                  <a:cubicBezTo>
                    <a:pt x="245704" y="24390"/>
                    <a:pt x="262867" y="40649"/>
                    <a:pt x="262867" y="60523"/>
                  </a:cubicBezTo>
                  <a:lnTo>
                    <a:pt x="262867" y="185180"/>
                  </a:lnTo>
                  <a:lnTo>
                    <a:pt x="259253" y="185180"/>
                  </a:lnTo>
                  <a:close/>
                  <a:moveTo>
                    <a:pt x="220411" y="0"/>
                  </a:moveTo>
                  <a:lnTo>
                    <a:pt x="60523" y="0"/>
                  </a:lnTo>
                  <a:cubicBezTo>
                    <a:pt x="27100" y="0"/>
                    <a:pt x="0" y="28003"/>
                    <a:pt x="0" y="60523"/>
                  </a:cubicBezTo>
                  <a:lnTo>
                    <a:pt x="0" y="185180"/>
                  </a:lnTo>
                  <a:cubicBezTo>
                    <a:pt x="0" y="218604"/>
                    <a:pt x="28003" y="245704"/>
                    <a:pt x="60523" y="245704"/>
                  </a:cubicBezTo>
                  <a:lnTo>
                    <a:pt x="85816" y="245704"/>
                  </a:lnTo>
                  <a:lnTo>
                    <a:pt x="85816" y="295386"/>
                  </a:lnTo>
                  <a:cubicBezTo>
                    <a:pt x="85816" y="300806"/>
                    <a:pt x="88525" y="303516"/>
                    <a:pt x="93946" y="306226"/>
                  </a:cubicBezTo>
                  <a:cubicBezTo>
                    <a:pt x="96656" y="306226"/>
                    <a:pt x="96656" y="306226"/>
                    <a:pt x="99365" y="306226"/>
                  </a:cubicBezTo>
                  <a:cubicBezTo>
                    <a:pt x="102075" y="306226"/>
                    <a:pt x="104786" y="306226"/>
                    <a:pt x="107495" y="303516"/>
                  </a:cubicBezTo>
                  <a:lnTo>
                    <a:pt x="165308" y="245704"/>
                  </a:lnTo>
                  <a:lnTo>
                    <a:pt x="220411" y="245704"/>
                  </a:lnTo>
                  <a:cubicBezTo>
                    <a:pt x="253834" y="245704"/>
                    <a:pt x="280933" y="217701"/>
                    <a:pt x="280933" y="185180"/>
                  </a:cubicBezTo>
                  <a:lnTo>
                    <a:pt x="280933" y="60523"/>
                  </a:lnTo>
                  <a:cubicBezTo>
                    <a:pt x="281836" y="28003"/>
                    <a:pt x="253834" y="0"/>
                    <a:pt x="220411"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4" name="Freeform 396">
              <a:extLst>
                <a:ext uri="{FF2B5EF4-FFF2-40B4-BE49-F238E27FC236}">
                  <a16:creationId xmlns:a16="http://schemas.microsoft.com/office/drawing/2014/main" id="{B41EED14-45ED-66F7-861F-FF4164E1AFB3}"/>
                </a:ext>
              </a:extLst>
            </p:cNvPr>
            <p:cNvSpPr/>
            <p:nvPr/>
          </p:nvSpPr>
          <p:spPr>
            <a:xfrm>
              <a:off x="11162658" y="5390870"/>
              <a:ext cx="81298" cy="18969"/>
            </a:xfrm>
            <a:custGeom>
              <a:avLst/>
              <a:gdLst>
                <a:gd name="connsiteX0" fmla="*/ 0 w 81298"/>
                <a:gd name="connsiteY0" fmla="*/ 0 h 18969"/>
                <a:gd name="connsiteX1" fmla="*/ 81299 w 81298"/>
                <a:gd name="connsiteY1" fmla="*/ 0 h 18969"/>
                <a:gd name="connsiteX2" fmla="*/ 81299 w 81298"/>
                <a:gd name="connsiteY2" fmla="*/ 18969 h 18969"/>
                <a:gd name="connsiteX3" fmla="*/ 0 w 81298"/>
                <a:gd name="connsiteY3" fmla="*/ 18969 h 18969"/>
              </a:gdLst>
              <a:ahLst/>
              <a:cxnLst>
                <a:cxn ang="0">
                  <a:pos x="connsiteX0" y="connsiteY0"/>
                </a:cxn>
                <a:cxn ang="0">
                  <a:pos x="connsiteX1" y="connsiteY1"/>
                </a:cxn>
                <a:cxn ang="0">
                  <a:pos x="connsiteX2" y="connsiteY2"/>
                </a:cxn>
                <a:cxn ang="0">
                  <a:pos x="connsiteX3" y="connsiteY3"/>
                </a:cxn>
              </a:cxnLst>
              <a:rect l="l" t="t" r="r" b="b"/>
              <a:pathLst>
                <a:path w="81298" h="18969">
                  <a:moveTo>
                    <a:pt x="0" y="0"/>
                  </a:moveTo>
                  <a:lnTo>
                    <a:pt x="81299" y="0"/>
                  </a:lnTo>
                  <a:lnTo>
                    <a:pt x="81299" y="18969"/>
                  </a:lnTo>
                  <a:lnTo>
                    <a:pt x="0" y="18969"/>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5" name="Freeform 397">
              <a:extLst>
                <a:ext uri="{FF2B5EF4-FFF2-40B4-BE49-F238E27FC236}">
                  <a16:creationId xmlns:a16="http://schemas.microsoft.com/office/drawing/2014/main" id="{A8D8CDF9-D900-F6DC-9D8B-9B18F79838F4}"/>
                </a:ext>
              </a:extLst>
            </p:cNvPr>
            <p:cNvSpPr/>
            <p:nvPr/>
          </p:nvSpPr>
          <p:spPr>
            <a:xfrm>
              <a:off x="11269250" y="5390870"/>
              <a:ext cx="50586" cy="18969"/>
            </a:xfrm>
            <a:custGeom>
              <a:avLst/>
              <a:gdLst>
                <a:gd name="connsiteX0" fmla="*/ 0 w 50586"/>
                <a:gd name="connsiteY0" fmla="*/ 0 h 18969"/>
                <a:gd name="connsiteX1" fmla="*/ 50586 w 50586"/>
                <a:gd name="connsiteY1" fmla="*/ 0 h 18969"/>
                <a:gd name="connsiteX2" fmla="*/ 50586 w 50586"/>
                <a:gd name="connsiteY2" fmla="*/ 18969 h 18969"/>
                <a:gd name="connsiteX3" fmla="*/ 0 w 50586"/>
                <a:gd name="connsiteY3" fmla="*/ 18969 h 18969"/>
              </a:gdLst>
              <a:ahLst/>
              <a:cxnLst>
                <a:cxn ang="0">
                  <a:pos x="connsiteX0" y="connsiteY0"/>
                </a:cxn>
                <a:cxn ang="0">
                  <a:pos x="connsiteX1" y="connsiteY1"/>
                </a:cxn>
                <a:cxn ang="0">
                  <a:pos x="connsiteX2" y="connsiteY2"/>
                </a:cxn>
                <a:cxn ang="0">
                  <a:pos x="connsiteX3" y="connsiteY3"/>
                </a:cxn>
              </a:cxnLst>
              <a:rect l="l" t="t" r="r" b="b"/>
              <a:pathLst>
                <a:path w="50586" h="18969">
                  <a:moveTo>
                    <a:pt x="0" y="0"/>
                  </a:moveTo>
                  <a:lnTo>
                    <a:pt x="50586" y="0"/>
                  </a:lnTo>
                  <a:lnTo>
                    <a:pt x="50586" y="18969"/>
                  </a:lnTo>
                  <a:lnTo>
                    <a:pt x="0" y="18969"/>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6" name="Freeform 398">
              <a:extLst>
                <a:ext uri="{FF2B5EF4-FFF2-40B4-BE49-F238E27FC236}">
                  <a16:creationId xmlns:a16="http://schemas.microsoft.com/office/drawing/2014/main" id="{41C656AE-E765-75BA-D2EE-F03DB87E7DCC}"/>
                </a:ext>
              </a:extLst>
            </p:cNvPr>
            <p:cNvSpPr/>
            <p:nvPr/>
          </p:nvSpPr>
          <p:spPr>
            <a:xfrm>
              <a:off x="11162658" y="5435132"/>
              <a:ext cx="157177" cy="25293"/>
            </a:xfrm>
            <a:custGeom>
              <a:avLst/>
              <a:gdLst>
                <a:gd name="connsiteX0" fmla="*/ 0 w 157177"/>
                <a:gd name="connsiteY0" fmla="*/ 0 h 25293"/>
                <a:gd name="connsiteX1" fmla="*/ 157178 w 157177"/>
                <a:gd name="connsiteY1" fmla="*/ 0 h 25293"/>
                <a:gd name="connsiteX2" fmla="*/ 157178 w 157177"/>
                <a:gd name="connsiteY2" fmla="*/ 25293 h 25293"/>
                <a:gd name="connsiteX3" fmla="*/ 0 w 157177"/>
                <a:gd name="connsiteY3" fmla="*/ 25293 h 25293"/>
              </a:gdLst>
              <a:ahLst/>
              <a:cxnLst>
                <a:cxn ang="0">
                  <a:pos x="connsiteX0" y="connsiteY0"/>
                </a:cxn>
                <a:cxn ang="0">
                  <a:pos x="connsiteX1" y="connsiteY1"/>
                </a:cxn>
                <a:cxn ang="0">
                  <a:pos x="connsiteX2" y="connsiteY2"/>
                </a:cxn>
                <a:cxn ang="0">
                  <a:pos x="connsiteX3" y="connsiteY3"/>
                </a:cxn>
              </a:cxnLst>
              <a:rect l="l" t="t" r="r" b="b"/>
              <a:pathLst>
                <a:path w="157177" h="25293">
                  <a:moveTo>
                    <a:pt x="0" y="0"/>
                  </a:moveTo>
                  <a:lnTo>
                    <a:pt x="157178" y="0"/>
                  </a:lnTo>
                  <a:lnTo>
                    <a:pt x="157178" y="25293"/>
                  </a:lnTo>
                  <a:lnTo>
                    <a:pt x="0" y="25293"/>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7" name="Freeform 399">
              <a:extLst>
                <a:ext uri="{FF2B5EF4-FFF2-40B4-BE49-F238E27FC236}">
                  <a16:creationId xmlns:a16="http://schemas.microsoft.com/office/drawing/2014/main" id="{C0964732-DA3E-2412-8A48-9BF215C4FD67}"/>
                </a:ext>
              </a:extLst>
            </p:cNvPr>
            <p:cNvSpPr/>
            <p:nvPr/>
          </p:nvSpPr>
          <p:spPr>
            <a:xfrm>
              <a:off x="11162658" y="5484815"/>
              <a:ext cx="81298" cy="25293"/>
            </a:xfrm>
            <a:custGeom>
              <a:avLst/>
              <a:gdLst>
                <a:gd name="connsiteX0" fmla="*/ 0 w 81298"/>
                <a:gd name="connsiteY0" fmla="*/ 0 h 25293"/>
                <a:gd name="connsiteX1" fmla="*/ 81299 w 81298"/>
                <a:gd name="connsiteY1" fmla="*/ 0 h 25293"/>
                <a:gd name="connsiteX2" fmla="*/ 81299 w 81298"/>
                <a:gd name="connsiteY2" fmla="*/ 25293 h 25293"/>
                <a:gd name="connsiteX3" fmla="*/ 0 w 81298"/>
                <a:gd name="connsiteY3" fmla="*/ 25293 h 25293"/>
              </a:gdLst>
              <a:ahLst/>
              <a:cxnLst>
                <a:cxn ang="0">
                  <a:pos x="connsiteX0" y="connsiteY0"/>
                </a:cxn>
                <a:cxn ang="0">
                  <a:pos x="connsiteX1" y="connsiteY1"/>
                </a:cxn>
                <a:cxn ang="0">
                  <a:pos x="connsiteX2" y="connsiteY2"/>
                </a:cxn>
                <a:cxn ang="0">
                  <a:pos x="connsiteX3" y="connsiteY3"/>
                </a:cxn>
              </a:cxnLst>
              <a:rect l="l" t="t" r="r" b="b"/>
              <a:pathLst>
                <a:path w="81298" h="25293">
                  <a:moveTo>
                    <a:pt x="0" y="0"/>
                  </a:moveTo>
                  <a:lnTo>
                    <a:pt x="81299" y="0"/>
                  </a:lnTo>
                  <a:lnTo>
                    <a:pt x="81299" y="25293"/>
                  </a:lnTo>
                  <a:lnTo>
                    <a:pt x="0" y="25293"/>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8" name="Freeform 400">
              <a:extLst>
                <a:ext uri="{FF2B5EF4-FFF2-40B4-BE49-F238E27FC236}">
                  <a16:creationId xmlns:a16="http://schemas.microsoft.com/office/drawing/2014/main" id="{FE2A7C37-EAC3-4DC7-73FC-9824C78C62A7}"/>
                </a:ext>
              </a:extLst>
            </p:cNvPr>
            <p:cNvSpPr/>
            <p:nvPr/>
          </p:nvSpPr>
          <p:spPr>
            <a:xfrm>
              <a:off x="11024450" y="5879567"/>
              <a:ext cx="50126" cy="187890"/>
            </a:xfrm>
            <a:custGeom>
              <a:avLst/>
              <a:gdLst>
                <a:gd name="connsiteX0" fmla="*/ 30713 w 50126"/>
                <a:gd name="connsiteY0" fmla="*/ 14453 h 187890"/>
                <a:gd name="connsiteX1" fmla="*/ 22583 w 50126"/>
                <a:gd name="connsiteY1" fmla="*/ 0 h 187890"/>
                <a:gd name="connsiteX2" fmla="*/ 0 w 50126"/>
                <a:gd name="connsiteY2" fmla="*/ 14453 h 187890"/>
                <a:gd name="connsiteX3" fmla="*/ 8130 w 50126"/>
                <a:gd name="connsiteY3" fmla="*/ 28906 h 187890"/>
                <a:gd name="connsiteX4" fmla="*/ 2710 w 50126"/>
                <a:gd name="connsiteY4" fmla="*/ 143628 h 187890"/>
                <a:gd name="connsiteX5" fmla="*/ 0 w 50126"/>
                <a:gd name="connsiteY5" fmla="*/ 151757 h 187890"/>
                <a:gd name="connsiteX6" fmla="*/ 0 w 50126"/>
                <a:gd name="connsiteY6" fmla="*/ 187890 h 187890"/>
                <a:gd name="connsiteX7" fmla="*/ 25293 w 50126"/>
                <a:gd name="connsiteY7" fmla="*/ 187890 h 187890"/>
                <a:gd name="connsiteX8" fmla="*/ 25293 w 50126"/>
                <a:gd name="connsiteY8" fmla="*/ 154468 h 187890"/>
                <a:gd name="connsiteX9" fmla="*/ 30713 w 50126"/>
                <a:gd name="connsiteY9" fmla="*/ 14453 h 187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126" h="187890">
                  <a:moveTo>
                    <a:pt x="30713" y="14453"/>
                  </a:moveTo>
                  <a:lnTo>
                    <a:pt x="22583" y="0"/>
                  </a:lnTo>
                  <a:lnTo>
                    <a:pt x="0" y="14453"/>
                  </a:lnTo>
                  <a:lnTo>
                    <a:pt x="8130" y="28906"/>
                  </a:lnTo>
                  <a:cubicBezTo>
                    <a:pt x="30713" y="65039"/>
                    <a:pt x="28003" y="110205"/>
                    <a:pt x="2710" y="143628"/>
                  </a:cubicBezTo>
                  <a:cubicBezTo>
                    <a:pt x="0" y="146338"/>
                    <a:pt x="0" y="149048"/>
                    <a:pt x="0" y="151757"/>
                  </a:cubicBezTo>
                  <a:lnTo>
                    <a:pt x="0" y="187890"/>
                  </a:lnTo>
                  <a:lnTo>
                    <a:pt x="25293" y="187890"/>
                  </a:lnTo>
                  <a:lnTo>
                    <a:pt x="25293" y="154468"/>
                  </a:lnTo>
                  <a:cubicBezTo>
                    <a:pt x="56005" y="112915"/>
                    <a:pt x="58716" y="56909"/>
                    <a:pt x="30713" y="1445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9" name="Freeform 401">
              <a:extLst>
                <a:ext uri="{FF2B5EF4-FFF2-40B4-BE49-F238E27FC236}">
                  <a16:creationId xmlns:a16="http://schemas.microsoft.com/office/drawing/2014/main" id="{6C4B50C3-CAB8-DB82-AA04-1AF5495BCF75}"/>
                </a:ext>
              </a:extLst>
            </p:cNvPr>
            <p:cNvSpPr/>
            <p:nvPr/>
          </p:nvSpPr>
          <p:spPr>
            <a:xfrm>
              <a:off x="10641441" y="5428649"/>
              <a:ext cx="740723" cy="639712"/>
            </a:xfrm>
            <a:custGeom>
              <a:avLst/>
              <a:gdLst>
                <a:gd name="connsiteX0" fmla="*/ 654005 w 740723"/>
                <a:gd name="connsiteY0" fmla="*/ 391299 h 639712"/>
                <a:gd name="connsiteX1" fmla="*/ 557349 w 740723"/>
                <a:gd name="connsiteY1" fmla="*/ 391299 h 639712"/>
                <a:gd name="connsiteX2" fmla="*/ 618775 w 740723"/>
                <a:gd name="connsiteY2" fmla="*/ 340712 h 639712"/>
                <a:gd name="connsiteX3" fmla="*/ 715431 w 740723"/>
                <a:gd name="connsiteY3" fmla="*/ 340712 h 639712"/>
                <a:gd name="connsiteX4" fmla="*/ 654005 w 740723"/>
                <a:gd name="connsiteY4" fmla="*/ 391299 h 639712"/>
                <a:gd name="connsiteX5" fmla="*/ 305323 w 740723"/>
                <a:gd name="connsiteY5" fmla="*/ 403041 h 639712"/>
                <a:gd name="connsiteX6" fmla="*/ 191504 w 740723"/>
                <a:gd name="connsiteY6" fmla="*/ 403041 h 639712"/>
                <a:gd name="connsiteX7" fmla="*/ 155371 w 740723"/>
                <a:gd name="connsiteY7" fmla="*/ 352455 h 639712"/>
                <a:gd name="connsiteX8" fmla="*/ 160791 w 740723"/>
                <a:gd name="connsiteY8" fmla="*/ 352455 h 639712"/>
                <a:gd name="connsiteX9" fmla="*/ 210474 w 740723"/>
                <a:gd name="connsiteY9" fmla="*/ 301870 h 639712"/>
                <a:gd name="connsiteX10" fmla="*/ 210474 w 740723"/>
                <a:gd name="connsiteY10" fmla="*/ 281996 h 639712"/>
                <a:gd name="connsiteX11" fmla="*/ 285449 w 740723"/>
                <a:gd name="connsiteY11" fmla="*/ 281996 h 639712"/>
                <a:gd name="connsiteX12" fmla="*/ 285449 w 740723"/>
                <a:gd name="connsiteY12" fmla="*/ 301870 h 639712"/>
                <a:gd name="connsiteX13" fmla="*/ 335132 w 740723"/>
                <a:gd name="connsiteY13" fmla="*/ 352455 h 639712"/>
                <a:gd name="connsiteX14" fmla="*/ 345972 w 740723"/>
                <a:gd name="connsiteY14" fmla="*/ 352455 h 639712"/>
                <a:gd name="connsiteX15" fmla="*/ 305323 w 740723"/>
                <a:gd name="connsiteY15" fmla="*/ 403041 h 639712"/>
                <a:gd name="connsiteX16" fmla="*/ 246607 w 740723"/>
                <a:gd name="connsiteY16" fmla="*/ 480727 h 639712"/>
                <a:gd name="connsiteX17" fmla="*/ 207764 w 740723"/>
                <a:gd name="connsiteY17" fmla="*/ 427431 h 639712"/>
                <a:gd name="connsiteX18" fmla="*/ 285449 w 740723"/>
                <a:gd name="connsiteY18" fmla="*/ 427431 h 639712"/>
                <a:gd name="connsiteX19" fmla="*/ 246607 w 740723"/>
                <a:gd name="connsiteY19" fmla="*/ 480727 h 639712"/>
                <a:gd name="connsiteX20" fmla="*/ 147241 w 740723"/>
                <a:gd name="connsiteY20" fmla="*/ 165468 h 639712"/>
                <a:gd name="connsiteX21" fmla="*/ 147241 w 740723"/>
                <a:gd name="connsiteY21" fmla="*/ 121205 h 639712"/>
                <a:gd name="connsiteX22" fmla="*/ 338746 w 740723"/>
                <a:gd name="connsiteY22" fmla="*/ 31776 h 639712"/>
                <a:gd name="connsiteX23" fmla="*/ 344165 w 740723"/>
                <a:gd name="connsiteY23" fmla="*/ 67909 h 639712"/>
                <a:gd name="connsiteX24" fmla="*/ 344165 w 740723"/>
                <a:gd name="connsiteY24" fmla="*/ 168178 h 639712"/>
                <a:gd name="connsiteX25" fmla="*/ 244800 w 740723"/>
                <a:gd name="connsiteY25" fmla="*/ 268446 h 639712"/>
                <a:gd name="connsiteX26" fmla="*/ 147241 w 740723"/>
                <a:gd name="connsiteY26" fmla="*/ 165468 h 639712"/>
                <a:gd name="connsiteX27" fmla="*/ 728981 w 740723"/>
                <a:gd name="connsiteY27" fmla="*/ 316323 h 639712"/>
                <a:gd name="connsiteX28" fmla="*/ 618775 w 740723"/>
                <a:gd name="connsiteY28" fmla="*/ 316323 h 639712"/>
                <a:gd name="connsiteX29" fmla="*/ 532960 w 740723"/>
                <a:gd name="connsiteY29" fmla="*/ 400332 h 639712"/>
                <a:gd name="connsiteX30" fmla="*/ 496827 w 740723"/>
                <a:gd name="connsiteY30" fmla="*/ 467177 h 639712"/>
                <a:gd name="connsiteX31" fmla="*/ 496827 w 740723"/>
                <a:gd name="connsiteY31" fmla="*/ 416591 h 639712"/>
                <a:gd name="connsiteX32" fmla="*/ 411011 w 740723"/>
                <a:gd name="connsiteY32" fmla="*/ 329872 h 639712"/>
                <a:gd name="connsiteX33" fmla="*/ 365845 w 740723"/>
                <a:gd name="connsiteY33" fmla="*/ 329872 h 639712"/>
                <a:gd name="connsiteX34" fmla="*/ 338746 w 740723"/>
                <a:gd name="connsiteY34" fmla="*/ 329872 h 639712"/>
                <a:gd name="connsiteX35" fmla="*/ 313453 w 740723"/>
                <a:gd name="connsiteY35" fmla="*/ 304579 h 639712"/>
                <a:gd name="connsiteX36" fmla="*/ 313453 w 740723"/>
                <a:gd name="connsiteY36" fmla="*/ 273867 h 639712"/>
                <a:gd name="connsiteX37" fmla="*/ 374878 w 740723"/>
                <a:gd name="connsiteY37" fmla="*/ 165468 h 639712"/>
                <a:gd name="connsiteX38" fmla="*/ 374878 w 740723"/>
                <a:gd name="connsiteY38" fmla="*/ 65199 h 639712"/>
                <a:gd name="connsiteX39" fmla="*/ 361329 w 740723"/>
                <a:gd name="connsiteY39" fmla="*/ 6483 h 639712"/>
                <a:gd name="connsiteX40" fmla="*/ 345069 w 740723"/>
                <a:gd name="connsiteY40" fmla="*/ 1063 h 639712"/>
                <a:gd name="connsiteX41" fmla="*/ 134595 w 740723"/>
                <a:gd name="connsiteY41" fmla="*/ 101332 h 639712"/>
                <a:gd name="connsiteX42" fmla="*/ 126465 w 740723"/>
                <a:gd name="connsiteY42" fmla="*/ 112172 h 639712"/>
                <a:gd name="connsiteX43" fmla="*/ 126465 w 740723"/>
                <a:gd name="connsiteY43" fmla="*/ 165468 h 639712"/>
                <a:gd name="connsiteX44" fmla="*/ 187891 w 740723"/>
                <a:gd name="connsiteY44" fmla="*/ 273867 h 639712"/>
                <a:gd name="connsiteX45" fmla="*/ 187891 w 740723"/>
                <a:gd name="connsiteY45" fmla="*/ 304579 h 639712"/>
                <a:gd name="connsiteX46" fmla="*/ 162598 w 740723"/>
                <a:gd name="connsiteY46" fmla="*/ 329872 h 639712"/>
                <a:gd name="connsiteX47" fmla="*/ 85816 w 740723"/>
                <a:gd name="connsiteY47" fmla="*/ 329872 h 639712"/>
                <a:gd name="connsiteX48" fmla="*/ 0 w 740723"/>
                <a:gd name="connsiteY48" fmla="*/ 416591 h 639712"/>
                <a:gd name="connsiteX49" fmla="*/ 0 w 740723"/>
                <a:gd name="connsiteY49" fmla="*/ 639712 h 639712"/>
                <a:gd name="connsiteX50" fmla="*/ 25293 w 740723"/>
                <a:gd name="connsiteY50" fmla="*/ 639712 h 639712"/>
                <a:gd name="connsiteX51" fmla="*/ 25293 w 740723"/>
                <a:gd name="connsiteY51" fmla="*/ 416591 h 639712"/>
                <a:gd name="connsiteX52" fmla="*/ 86719 w 740723"/>
                <a:gd name="connsiteY52" fmla="*/ 355166 h 639712"/>
                <a:gd name="connsiteX53" fmla="*/ 125562 w 740723"/>
                <a:gd name="connsiteY53" fmla="*/ 355166 h 639712"/>
                <a:gd name="connsiteX54" fmla="*/ 236670 w 740723"/>
                <a:gd name="connsiteY54" fmla="*/ 511440 h 639712"/>
                <a:gd name="connsiteX55" fmla="*/ 247510 w 740723"/>
                <a:gd name="connsiteY55" fmla="*/ 516859 h 639712"/>
                <a:gd name="connsiteX56" fmla="*/ 258350 w 740723"/>
                <a:gd name="connsiteY56" fmla="*/ 511440 h 639712"/>
                <a:gd name="connsiteX57" fmla="*/ 374878 w 740723"/>
                <a:gd name="connsiteY57" fmla="*/ 355166 h 639712"/>
                <a:gd name="connsiteX58" fmla="*/ 408301 w 740723"/>
                <a:gd name="connsiteY58" fmla="*/ 355166 h 639712"/>
                <a:gd name="connsiteX59" fmla="*/ 469727 w 740723"/>
                <a:gd name="connsiteY59" fmla="*/ 416591 h 639712"/>
                <a:gd name="connsiteX60" fmla="*/ 469727 w 740723"/>
                <a:gd name="connsiteY60" fmla="*/ 516859 h 639712"/>
                <a:gd name="connsiteX61" fmla="*/ 480567 w 740723"/>
                <a:gd name="connsiteY61" fmla="*/ 527700 h 639712"/>
                <a:gd name="connsiteX62" fmla="*/ 491407 w 740723"/>
                <a:gd name="connsiteY62" fmla="*/ 522280 h 639712"/>
                <a:gd name="connsiteX63" fmla="*/ 549219 w 740723"/>
                <a:gd name="connsiteY63" fmla="*/ 416591 h 639712"/>
                <a:gd name="connsiteX64" fmla="*/ 621485 w 740723"/>
                <a:gd name="connsiteY64" fmla="*/ 416591 h 639712"/>
                <a:gd name="connsiteX65" fmla="*/ 499537 w 740723"/>
                <a:gd name="connsiteY65" fmla="*/ 639712 h 639712"/>
                <a:gd name="connsiteX66" fmla="*/ 527540 w 740723"/>
                <a:gd name="connsiteY66" fmla="*/ 639712 h 639712"/>
                <a:gd name="connsiteX67" fmla="*/ 649488 w 740723"/>
                <a:gd name="connsiteY67" fmla="*/ 416591 h 639712"/>
                <a:gd name="connsiteX68" fmla="*/ 654908 w 740723"/>
                <a:gd name="connsiteY68" fmla="*/ 416591 h 639712"/>
                <a:gd name="connsiteX69" fmla="*/ 740724 w 740723"/>
                <a:gd name="connsiteY69" fmla="*/ 329872 h 639712"/>
                <a:gd name="connsiteX70" fmla="*/ 728981 w 740723"/>
                <a:gd name="connsiteY70" fmla="*/ 316323 h 639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740723" h="639712">
                  <a:moveTo>
                    <a:pt x="654005" y="391299"/>
                  </a:moveTo>
                  <a:lnTo>
                    <a:pt x="557349" y="391299"/>
                  </a:lnTo>
                  <a:cubicBezTo>
                    <a:pt x="562769" y="363295"/>
                    <a:pt x="588062" y="340712"/>
                    <a:pt x="618775" y="340712"/>
                  </a:cubicBezTo>
                  <a:lnTo>
                    <a:pt x="715431" y="340712"/>
                  </a:lnTo>
                  <a:cubicBezTo>
                    <a:pt x="710010" y="369619"/>
                    <a:pt x="684718" y="391299"/>
                    <a:pt x="654005" y="391299"/>
                  </a:cubicBezTo>
                  <a:close/>
                  <a:moveTo>
                    <a:pt x="305323" y="403041"/>
                  </a:moveTo>
                  <a:lnTo>
                    <a:pt x="191504" y="403041"/>
                  </a:lnTo>
                  <a:lnTo>
                    <a:pt x="155371" y="352455"/>
                  </a:lnTo>
                  <a:lnTo>
                    <a:pt x="160791" y="352455"/>
                  </a:lnTo>
                  <a:cubicBezTo>
                    <a:pt x="188794" y="352455"/>
                    <a:pt x="210474" y="329872"/>
                    <a:pt x="210474" y="301870"/>
                  </a:cubicBezTo>
                  <a:lnTo>
                    <a:pt x="210474" y="281996"/>
                  </a:lnTo>
                  <a:cubicBezTo>
                    <a:pt x="235767" y="290126"/>
                    <a:pt x="260156" y="290126"/>
                    <a:pt x="285449" y="281996"/>
                  </a:cubicBezTo>
                  <a:lnTo>
                    <a:pt x="285449" y="301870"/>
                  </a:lnTo>
                  <a:cubicBezTo>
                    <a:pt x="285449" y="329872"/>
                    <a:pt x="308032" y="352455"/>
                    <a:pt x="335132" y="352455"/>
                  </a:cubicBezTo>
                  <a:lnTo>
                    <a:pt x="345972" y="352455"/>
                  </a:lnTo>
                  <a:lnTo>
                    <a:pt x="305323" y="403041"/>
                  </a:lnTo>
                  <a:close/>
                  <a:moveTo>
                    <a:pt x="246607" y="480727"/>
                  </a:moveTo>
                  <a:lnTo>
                    <a:pt x="207764" y="427431"/>
                  </a:lnTo>
                  <a:lnTo>
                    <a:pt x="285449" y="427431"/>
                  </a:lnTo>
                  <a:lnTo>
                    <a:pt x="246607" y="480727"/>
                  </a:lnTo>
                  <a:close/>
                  <a:moveTo>
                    <a:pt x="147241" y="165468"/>
                  </a:moveTo>
                  <a:lnTo>
                    <a:pt x="147241" y="121205"/>
                  </a:lnTo>
                  <a:lnTo>
                    <a:pt x="338746" y="31776"/>
                  </a:lnTo>
                  <a:cubicBezTo>
                    <a:pt x="344165" y="42616"/>
                    <a:pt x="344165" y="57069"/>
                    <a:pt x="344165" y="67909"/>
                  </a:cubicBezTo>
                  <a:lnTo>
                    <a:pt x="344165" y="168178"/>
                  </a:lnTo>
                  <a:cubicBezTo>
                    <a:pt x="344165" y="224184"/>
                    <a:pt x="299903" y="268446"/>
                    <a:pt x="244800" y="268446"/>
                  </a:cubicBezTo>
                  <a:cubicBezTo>
                    <a:pt x="189698" y="268446"/>
                    <a:pt x="147241" y="221474"/>
                    <a:pt x="147241" y="165468"/>
                  </a:cubicBezTo>
                  <a:close/>
                  <a:moveTo>
                    <a:pt x="728981" y="316323"/>
                  </a:moveTo>
                  <a:lnTo>
                    <a:pt x="618775" y="316323"/>
                  </a:lnTo>
                  <a:cubicBezTo>
                    <a:pt x="571802" y="316323"/>
                    <a:pt x="535670" y="352455"/>
                    <a:pt x="532960" y="400332"/>
                  </a:cubicBezTo>
                  <a:lnTo>
                    <a:pt x="496827" y="467177"/>
                  </a:lnTo>
                  <a:lnTo>
                    <a:pt x="496827" y="416591"/>
                  </a:lnTo>
                  <a:cubicBezTo>
                    <a:pt x="496827" y="369619"/>
                    <a:pt x="457984" y="329872"/>
                    <a:pt x="411011" y="329872"/>
                  </a:cubicBezTo>
                  <a:lnTo>
                    <a:pt x="365845" y="329872"/>
                  </a:lnTo>
                  <a:lnTo>
                    <a:pt x="338746" y="329872"/>
                  </a:lnTo>
                  <a:cubicBezTo>
                    <a:pt x="325196" y="329872"/>
                    <a:pt x="313453" y="319033"/>
                    <a:pt x="313453" y="304579"/>
                  </a:cubicBezTo>
                  <a:lnTo>
                    <a:pt x="313453" y="273867"/>
                  </a:lnTo>
                  <a:cubicBezTo>
                    <a:pt x="352295" y="251284"/>
                    <a:pt x="374878" y="209730"/>
                    <a:pt x="374878" y="165468"/>
                  </a:cubicBezTo>
                  <a:lnTo>
                    <a:pt x="374878" y="65199"/>
                  </a:lnTo>
                  <a:cubicBezTo>
                    <a:pt x="374878" y="45326"/>
                    <a:pt x="369459" y="23646"/>
                    <a:pt x="361329" y="6483"/>
                  </a:cubicBezTo>
                  <a:cubicBezTo>
                    <a:pt x="358619" y="1063"/>
                    <a:pt x="350489" y="-1647"/>
                    <a:pt x="345069" y="1063"/>
                  </a:cubicBezTo>
                  <a:lnTo>
                    <a:pt x="134595" y="101332"/>
                  </a:lnTo>
                  <a:cubicBezTo>
                    <a:pt x="129175" y="104042"/>
                    <a:pt x="126465" y="106752"/>
                    <a:pt x="126465" y="112172"/>
                  </a:cubicBezTo>
                  <a:lnTo>
                    <a:pt x="126465" y="165468"/>
                  </a:lnTo>
                  <a:cubicBezTo>
                    <a:pt x="126465" y="209730"/>
                    <a:pt x="151758" y="252187"/>
                    <a:pt x="187891" y="273867"/>
                  </a:cubicBezTo>
                  <a:lnTo>
                    <a:pt x="187891" y="304579"/>
                  </a:lnTo>
                  <a:cubicBezTo>
                    <a:pt x="187891" y="318129"/>
                    <a:pt x="177051" y="329872"/>
                    <a:pt x="162598" y="329872"/>
                  </a:cubicBezTo>
                  <a:lnTo>
                    <a:pt x="85816" y="329872"/>
                  </a:lnTo>
                  <a:cubicBezTo>
                    <a:pt x="38843" y="329872"/>
                    <a:pt x="0" y="368716"/>
                    <a:pt x="0" y="416591"/>
                  </a:cubicBezTo>
                  <a:lnTo>
                    <a:pt x="0" y="639712"/>
                  </a:lnTo>
                  <a:lnTo>
                    <a:pt x="25293" y="639712"/>
                  </a:lnTo>
                  <a:lnTo>
                    <a:pt x="25293" y="416591"/>
                  </a:lnTo>
                  <a:cubicBezTo>
                    <a:pt x="25293" y="383169"/>
                    <a:pt x="53296" y="355166"/>
                    <a:pt x="86719" y="355166"/>
                  </a:cubicBezTo>
                  <a:lnTo>
                    <a:pt x="125562" y="355166"/>
                  </a:lnTo>
                  <a:lnTo>
                    <a:pt x="236670" y="511440"/>
                  </a:lnTo>
                  <a:cubicBezTo>
                    <a:pt x="239380" y="514150"/>
                    <a:pt x="242090" y="516859"/>
                    <a:pt x="247510" y="516859"/>
                  </a:cubicBezTo>
                  <a:cubicBezTo>
                    <a:pt x="250220" y="516859"/>
                    <a:pt x="255640" y="514150"/>
                    <a:pt x="258350" y="511440"/>
                  </a:cubicBezTo>
                  <a:lnTo>
                    <a:pt x="374878" y="355166"/>
                  </a:lnTo>
                  <a:lnTo>
                    <a:pt x="408301" y="355166"/>
                  </a:lnTo>
                  <a:cubicBezTo>
                    <a:pt x="441724" y="355166"/>
                    <a:pt x="469727" y="383169"/>
                    <a:pt x="469727" y="416591"/>
                  </a:cubicBezTo>
                  <a:lnTo>
                    <a:pt x="469727" y="516859"/>
                  </a:lnTo>
                  <a:cubicBezTo>
                    <a:pt x="469727" y="522280"/>
                    <a:pt x="475147" y="527700"/>
                    <a:pt x="480567" y="527700"/>
                  </a:cubicBezTo>
                  <a:cubicBezTo>
                    <a:pt x="485987" y="527700"/>
                    <a:pt x="488697" y="524990"/>
                    <a:pt x="491407" y="522280"/>
                  </a:cubicBezTo>
                  <a:lnTo>
                    <a:pt x="549219" y="416591"/>
                  </a:lnTo>
                  <a:lnTo>
                    <a:pt x="621485" y="416591"/>
                  </a:lnTo>
                  <a:lnTo>
                    <a:pt x="499537" y="639712"/>
                  </a:lnTo>
                  <a:lnTo>
                    <a:pt x="527540" y="639712"/>
                  </a:lnTo>
                  <a:lnTo>
                    <a:pt x="649488" y="416591"/>
                  </a:lnTo>
                  <a:lnTo>
                    <a:pt x="654908" y="416591"/>
                  </a:lnTo>
                  <a:cubicBezTo>
                    <a:pt x="701881" y="416591"/>
                    <a:pt x="740724" y="377749"/>
                    <a:pt x="740724" y="329872"/>
                  </a:cubicBezTo>
                  <a:cubicBezTo>
                    <a:pt x="740724" y="321742"/>
                    <a:pt x="734400" y="316323"/>
                    <a:pt x="728981" y="31632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277430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3C77FAC-04C6-2B4E-FD82-A7239ACDBBF3}"/>
              </a:ext>
            </a:extLst>
          </p:cNvPr>
          <p:cNvSpPr>
            <a:spLocks noGrp="1"/>
          </p:cNvSpPr>
          <p:nvPr>
            <p:ph type="body" sz="quarter" idx="16"/>
          </p:nvPr>
        </p:nvSpPr>
        <p:spPr>
          <a:xfrm>
            <a:off x="1619810" y="2472714"/>
            <a:ext cx="4864117" cy="3066422"/>
          </a:xfrm>
          <a:prstGeom prst="rect">
            <a:avLst/>
          </a:prstGeom>
        </p:spPr>
        <p:txBody>
          <a:bodyPr/>
          <a:lstStyle/>
          <a:p>
            <a:r>
              <a:rPr lang="en-US" dirty="0"/>
              <a:t>Overview of the HeadStart Resources</a:t>
            </a:r>
          </a:p>
        </p:txBody>
      </p:sp>
      <p:sp>
        <p:nvSpPr>
          <p:cNvPr id="5" name="Text Placeholder 4">
            <a:extLst>
              <a:ext uri="{FF2B5EF4-FFF2-40B4-BE49-F238E27FC236}">
                <a16:creationId xmlns:a16="http://schemas.microsoft.com/office/drawing/2014/main" id="{7E710972-BCF9-A188-BD38-8E2A64DF3406}"/>
              </a:ext>
            </a:extLst>
          </p:cNvPr>
          <p:cNvSpPr>
            <a:spLocks noGrp="1"/>
          </p:cNvSpPr>
          <p:nvPr>
            <p:ph type="body" sz="quarter" idx="17"/>
          </p:nvPr>
        </p:nvSpPr>
        <p:spPr>
          <a:prstGeom prst="rect">
            <a:avLst/>
          </a:prstGeom>
        </p:spPr>
        <p:txBody>
          <a:bodyPr/>
          <a:lstStyle/>
          <a:p>
            <a:r>
              <a:rPr lang="en-US" dirty="0"/>
              <a:t>02</a:t>
            </a:r>
          </a:p>
        </p:txBody>
      </p:sp>
      <p:pic>
        <p:nvPicPr>
          <p:cNvPr id="8" name="Picture Placeholder 7">
            <a:extLst>
              <a:ext uri="{FF2B5EF4-FFF2-40B4-BE49-F238E27FC236}">
                <a16:creationId xmlns:a16="http://schemas.microsoft.com/office/drawing/2014/main" id="{30B354C3-4DB8-CE6D-786A-2AD2FAF5B0AE}"/>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p:blipFill>
        <p:spPr>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pic>
        <p:nvPicPr>
          <p:cNvPr id="9" name="Picture 8">
            <a:extLst>
              <a:ext uri="{FF2B5EF4-FFF2-40B4-BE49-F238E27FC236}">
                <a16:creationId xmlns:a16="http://schemas.microsoft.com/office/drawing/2014/main" id="{53BFB25A-C6BB-D23D-8ACF-8F58EADB12A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1428486">
            <a:off x="3451738" y="4033039"/>
            <a:ext cx="5127676" cy="4367161"/>
          </a:xfrm>
          <a:prstGeom prst="rect">
            <a:avLst/>
          </a:prstGeom>
        </p:spPr>
      </p:pic>
    </p:spTree>
    <p:extLst>
      <p:ext uri="{BB962C8B-B14F-4D97-AF65-F5344CB8AC3E}">
        <p14:creationId xmlns:p14="http://schemas.microsoft.com/office/powerpoint/2010/main" val="3688116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2A50A-D5A0-5F10-A9D7-EF2E5D9A7F21}"/>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B1BED1B0-4F9F-979A-9886-A5991D49FABF}"/>
              </a:ext>
            </a:extLst>
          </p:cNvPr>
          <p:cNvSpPr>
            <a:spLocks noGrp="1"/>
          </p:cNvSpPr>
          <p:nvPr>
            <p:ph type="body" sz="quarter" idx="18"/>
          </p:nvPr>
        </p:nvSpPr>
        <p:spPr>
          <a:xfrm>
            <a:off x="815190" y="1806454"/>
            <a:ext cx="5740965" cy="3849918"/>
          </a:xfrm>
        </p:spPr>
        <p:txBody>
          <a:bodyPr/>
          <a:lstStyle/>
          <a:p>
            <a:r>
              <a:rPr lang="en-US" dirty="0"/>
              <a:t>The </a:t>
            </a:r>
            <a:r>
              <a:rPr lang="en-US" dirty="0">
                <a:hlinkClick r:id="rId2"/>
              </a:rPr>
              <a:t>HeadStart platform </a:t>
            </a:r>
            <a:r>
              <a:rPr lang="en-US" dirty="0"/>
              <a:t>brings together a curated set of tools designed to support youth workers, facilitators &amp; young women as they explore the possibilities of Artificial Intelligence. The resources are </a:t>
            </a:r>
            <a:r>
              <a:rPr lang="en-US" dirty="0" err="1"/>
              <a:t>organised</a:t>
            </a:r>
            <a:r>
              <a:rPr lang="en-US" dirty="0"/>
              <a:t> into four key areas:</a:t>
            </a:r>
          </a:p>
          <a:p>
            <a:pPr marL="457200" indent="-457200">
              <a:buAutoNum type="arabicPeriod"/>
            </a:pPr>
            <a:r>
              <a:rPr lang="en-IE" b="1" dirty="0"/>
              <a:t>Visual Resource Hub</a:t>
            </a:r>
          </a:p>
          <a:p>
            <a:pPr marL="457200" indent="-457200">
              <a:buAutoNum type="arabicPeriod"/>
            </a:pPr>
            <a:r>
              <a:rPr lang="en-IE" b="1" dirty="0"/>
              <a:t>AI Toolbox</a:t>
            </a:r>
          </a:p>
          <a:p>
            <a:pPr marL="457200" indent="-457200">
              <a:buAutoNum type="arabicPeriod"/>
            </a:pPr>
            <a:r>
              <a:rPr lang="en-IE" b="1" dirty="0"/>
              <a:t>A Networking and Mentoring Hub</a:t>
            </a:r>
          </a:p>
          <a:p>
            <a:pPr marL="457200" indent="-457200">
              <a:buAutoNum type="arabicPeriod"/>
            </a:pPr>
            <a:r>
              <a:rPr lang="en-IE" b="1" dirty="0"/>
              <a:t>A Directory of Women in AI</a:t>
            </a:r>
            <a:endParaRPr lang="en-US" b="1" dirty="0"/>
          </a:p>
        </p:txBody>
      </p:sp>
      <p:sp>
        <p:nvSpPr>
          <p:cNvPr id="4" name="Text Placeholder 3">
            <a:extLst>
              <a:ext uri="{FF2B5EF4-FFF2-40B4-BE49-F238E27FC236}">
                <a16:creationId xmlns:a16="http://schemas.microsoft.com/office/drawing/2014/main" id="{31300AB9-3B1E-E3C7-21A2-D1C9DAC2D90E}"/>
              </a:ext>
            </a:extLst>
          </p:cNvPr>
          <p:cNvSpPr>
            <a:spLocks noGrp="1"/>
          </p:cNvSpPr>
          <p:nvPr>
            <p:ph type="body" sz="quarter" idx="16"/>
          </p:nvPr>
        </p:nvSpPr>
        <p:spPr/>
        <p:txBody>
          <a:bodyPr/>
          <a:lstStyle/>
          <a:p>
            <a:r>
              <a:rPr lang="en-US" dirty="0"/>
              <a:t>The HeadStart Resources</a:t>
            </a:r>
          </a:p>
        </p:txBody>
      </p:sp>
      <p:pic>
        <p:nvPicPr>
          <p:cNvPr id="6" name="Picture 5">
            <a:extLst>
              <a:ext uri="{FF2B5EF4-FFF2-40B4-BE49-F238E27FC236}">
                <a16:creationId xmlns:a16="http://schemas.microsoft.com/office/drawing/2014/main" id="{3E5F9411-3B5C-35AD-29A5-1BF497EEB7D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5867"/>
          <a:stretch/>
        </p:blipFill>
        <p:spPr>
          <a:xfrm>
            <a:off x="4507833" y="174187"/>
            <a:ext cx="7684167" cy="4894769"/>
          </a:xfrm>
          <a:prstGeom prst="rect">
            <a:avLst/>
          </a:prstGeom>
        </p:spPr>
      </p:pic>
      <p:sp>
        <p:nvSpPr>
          <p:cNvPr id="8" name="Rectangle 7">
            <a:hlinkClick r:id="rId2"/>
            <a:extLst>
              <a:ext uri="{FF2B5EF4-FFF2-40B4-BE49-F238E27FC236}">
                <a16:creationId xmlns:a16="http://schemas.microsoft.com/office/drawing/2014/main" id="{DA109996-352A-BE77-151E-9C0476FF8B3E}"/>
              </a:ext>
            </a:extLst>
          </p:cNvPr>
          <p:cNvSpPr/>
          <p:nvPr/>
        </p:nvSpPr>
        <p:spPr>
          <a:xfrm>
            <a:off x="7454104" y="387429"/>
            <a:ext cx="4737896" cy="3471253"/>
          </a:xfrm>
          <a:prstGeom prst="rect">
            <a:avLst/>
          </a:prstGeom>
          <a:blipFill>
            <a:blip r:embed="rId4" cstate="screen">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F2935482-1FB3-3F82-F366-04C25713EE2F}"/>
              </a:ext>
            </a:extLst>
          </p:cNvPr>
          <p:cNvSpPr txBox="1"/>
          <p:nvPr/>
        </p:nvSpPr>
        <p:spPr>
          <a:xfrm>
            <a:off x="9088582" y="5056533"/>
            <a:ext cx="2558473" cy="369332"/>
          </a:xfrm>
          <a:prstGeom prst="rect">
            <a:avLst/>
          </a:prstGeom>
          <a:noFill/>
        </p:spPr>
        <p:txBody>
          <a:bodyPr wrap="square">
            <a:spAutoFit/>
          </a:bodyPr>
          <a:lstStyle/>
          <a:p>
            <a:r>
              <a:rPr lang="en-IE" dirty="0">
                <a:hlinkClick r:id="rId2"/>
              </a:rPr>
              <a:t>Home | Headstart</a:t>
            </a:r>
            <a:endParaRPr lang="en-IE" dirty="0"/>
          </a:p>
        </p:txBody>
      </p:sp>
      <p:sp>
        <p:nvSpPr>
          <p:cNvPr id="7" name="Freeform 23">
            <a:extLst>
              <a:ext uri="{FF2B5EF4-FFF2-40B4-BE49-F238E27FC236}">
                <a16:creationId xmlns:a16="http://schemas.microsoft.com/office/drawing/2014/main" id="{54A5DA18-26C7-6998-C168-E0798BB4D3A4}"/>
              </a:ext>
            </a:extLst>
          </p:cNvPr>
          <p:cNvSpPr/>
          <p:nvPr/>
        </p:nvSpPr>
        <p:spPr>
          <a:xfrm>
            <a:off x="8332771" y="5058752"/>
            <a:ext cx="429017" cy="429017"/>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pic>
        <p:nvPicPr>
          <p:cNvPr id="9" name="Graphic 8" descr="World with solid fill">
            <a:extLst>
              <a:ext uri="{FF2B5EF4-FFF2-40B4-BE49-F238E27FC236}">
                <a16:creationId xmlns:a16="http://schemas.microsoft.com/office/drawing/2014/main" id="{5055C98B-B881-8BB6-AD97-F829D2A55E2F}"/>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355543" y="5083894"/>
            <a:ext cx="376188" cy="376188"/>
          </a:xfrm>
          <a:prstGeom prst="rect">
            <a:avLst/>
          </a:prstGeom>
        </p:spPr>
      </p:pic>
      <p:pic>
        <p:nvPicPr>
          <p:cNvPr id="11" name="Graphic 10" descr="Cursor outline">
            <a:extLst>
              <a:ext uri="{FF2B5EF4-FFF2-40B4-BE49-F238E27FC236}">
                <a16:creationId xmlns:a16="http://schemas.microsoft.com/office/drawing/2014/main" id="{74486CC7-B224-AD0D-FFBB-A187D4B7CDA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7749068">
            <a:off x="6905565" y="4824997"/>
            <a:ext cx="914400" cy="914400"/>
          </a:xfrm>
          <a:prstGeom prst="rect">
            <a:avLst/>
          </a:prstGeom>
        </p:spPr>
      </p:pic>
    </p:spTree>
    <p:extLst>
      <p:ext uri="{BB962C8B-B14F-4D97-AF65-F5344CB8AC3E}">
        <p14:creationId xmlns:p14="http://schemas.microsoft.com/office/powerpoint/2010/main" val="3158585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
            <a:extLst>
              <a:ext uri="{FF2B5EF4-FFF2-40B4-BE49-F238E27FC236}">
                <a16:creationId xmlns:a16="http://schemas.microsoft.com/office/drawing/2014/main" id="{67E7FBB3-5EB1-BFA0-F2A3-B048DF73C538}"/>
              </a:ext>
            </a:extLst>
          </p:cNvPr>
          <p:cNvSpPr/>
          <p:nvPr/>
        </p:nvSpPr>
        <p:spPr>
          <a:xfrm rot="16200000">
            <a:off x="2579159" y="-2191729"/>
            <a:ext cx="1177828" cy="6336144"/>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D8623"/>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5" name="Text Placeholder 4">
            <a:extLst>
              <a:ext uri="{FF2B5EF4-FFF2-40B4-BE49-F238E27FC236}">
                <a16:creationId xmlns:a16="http://schemas.microsoft.com/office/drawing/2014/main" id="{B561B61B-D9E5-B6BB-DD9A-AF83DD63D519}"/>
              </a:ext>
            </a:extLst>
          </p:cNvPr>
          <p:cNvSpPr>
            <a:spLocks noGrp="1"/>
          </p:cNvSpPr>
          <p:nvPr>
            <p:ph type="body" sz="quarter" idx="18"/>
          </p:nvPr>
        </p:nvSpPr>
        <p:spPr>
          <a:xfrm>
            <a:off x="797482" y="1777347"/>
            <a:ext cx="5740965" cy="2155946"/>
          </a:xfrm>
        </p:spPr>
        <p:txBody>
          <a:bodyPr/>
          <a:lstStyle/>
          <a:p>
            <a:r>
              <a:rPr lang="en-US" dirty="0"/>
              <a:t>The Visual Showcase presents a collection of video interviews featuring women already working in AI &amp; related digital roles. These stories highlight diverse career paths, personal experiences, challenges &amp; emerging opportunities within the sector.</a:t>
            </a:r>
          </a:p>
        </p:txBody>
      </p:sp>
      <p:sp>
        <p:nvSpPr>
          <p:cNvPr id="4" name="Text Placeholder 3">
            <a:extLst>
              <a:ext uri="{FF2B5EF4-FFF2-40B4-BE49-F238E27FC236}">
                <a16:creationId xmlns:a16="http://schemas.microsoft.com/office/drawing/2014/main" id="{20D0AD24-DC14-E8EC-808F-CC7B578D1B46}"/>
              </a:ext>
            </a:extLst>
          </p:cNvPr>
          <p:cNvSpPr>
            <a:spLocks noGrp="1"/>
          </p:cNvSpPr>
          <p:nvPr>
            <p:ph type="body" sz="quarter" idx="16"/>
          </p:nvPr>
        </p:nvSpPr>
        <p:spPr>
          <a:xfrm>
            <a:off x="475109" y="653485"/>
            <a:ext cx="10614687" cy="803654"/>
          </a:xfrm>
        </p:spPr>
        <p:txBody>
          <a:bodyPr/>
          <a:lstStyle/>
          <a:p>
            <a:r>
              <a:rPr lang="en-US" dirty="0"/>
              <a:t>The </a:t>
            </a:r>
            <a:r>
              <a:rPr lang="en-IE" dirty="0"/>
              <a:t>Visual Resource Hub</a:t>
            </a:r>
          </a:p>
          <a:p>
            <a:endParaRPr lang="en-US" dirty="0"/>
          </a:p>
        </p:txBody>
      </p:sp>
      <p:pic>
        <p:nvPicPr>
          <p:cNvPr id="6" name="Picture 5">
            <a:extLst>
              <a:ext uri="{FF2B5EF4-FFF2-40B4-BE49-F238E27FC236}">
                <a16:creationId xmlns:a16="http://schemas.microsoft.com/office/drawing/2014/main" id="{54EED352-2C2B-0AC7-82DD-AA3B6C2898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5867"/>
          <a:stretch/>
        </p:blipFill>
        <p:spPr>
          <a:xfrm>
            <a:off x="4513459" y="183423"/>
            <a:ext cx="7684167" cy="4894769"/>
          </a:xfrm>
          <a:prstGeom prst="rect">
            <a:avLst/>
          </a:prstGeom>
        </p:spPr>
      </p:pic>
      <p:sp>
        <p:nvSpPr>
          <p:cNvPr id="8" name="Rectangle 7">
            <a:hlinkClick r:id="rId3"/>
            <a:extLst>
              <a:ext uri="{FF2B5EF4-FFF2-40B4-BE49-F238E27FC236}">
                <a16:creationId xmlns:a16="http://schemas.microsoft.com/office/drawing/2014/main" id="{94242EBE-5BEC-E175-2DA5-BE8C058DE739}"/>
              </a:ext>
            </a:extLst>
          </p:cNvPr>
          <p:cNvSpPr/>
          <p:nvPr/>
        </p:nvSpPr>
        <p:spPr>
          <a:xfrm>
            <a:off x="7454104" y="387429"/>
            <a:ext cx="4737896" cy="3471253"/>
          </a:xfrm>
          <a:prstGeom prst="rect">
            <a:avLst/>
          </a:prstGeom>
          <a:blipFill>
            <a:blip r:embed="rId4" cstate="screen">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9FB80A3A-0C75-F1D8-BF36-37E77F3CBA84}"/>
              </a:ext>
            </a:extLst>
          </p:cNvPr>
          <p:cNvSpPr txBox="1"/>
          <p:nvPr/>
        </p:nvSpPr>
        <p:spPr>
          <a:xfrm>
            <a:off x="9088582" y="5056533"/>
            <a:ext cx="2558473" cy="369332"/>
          </a:xfrm>
          <a:prstGeom prst="rect">
            <a:avLst/>
          </a:prstGeom>
          <a:noFill/>
        </p:spPr>
        <p:txBody>
          <a:bodyPr wrap="square">
            <a:spAutoFit/>
          </a:bodyPr>
          <a:lstStyle/>
          <a:p>
            <a:r>
              <a:rPr lang="en-IE" dirty="0">
                <a:hlinkClick r:id="rId5"/>
              </a:rPr>
              <a:t>Home | Headstart</a:t>
            </a:r>
            <a:endParaRPr lang="en-IE" dirty="0"/>
          </a:p>
        </p:txBody>
      </p:sp>
      <p:sp>
        <p:nvSpPr>
          <p:cNvPr id="7" name="Freeform 23">
            <a:extLst>
              <a:ext uri="{FF2B5EF4-FFF2-40B4-BE49-F238E27FC236}">
                <a16:creationId xmlns:a16="http://schemas.microsoft.com/office/drawing/2014/main" id="{41E6959B-12A9-ABEA-0EF6-7A54E945AE29}"/>
              </a:ext>
            </a:extLst>
          </p:cNvPr>
          <p:cNvSpPr/>
          <p:nvPr/>
        </p:nvSpPr>
        <p:spPr>
          <a:xfrm>
            <a:off x="8332771" y="5058752"/>
            <a:ext cx="429017" cy="429017"/>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pic>
        <p:nvPicPr>
          <p:cNvPr id="9" name="Graphic 8" descr="World with solid fill">
            <a:extLst>
              <a:ext uri="{FF2B5EF4-FFF2-40B4-BE49-F238E27FC236}">
                <a16:creationId xmlns:a16="http://schemas.microsoft.com/office/drawing/2014/main" id="{A9D6E708-97E9-3050-3DDC-E14E4C1429FA}"/>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355543" y="5083894"/>
            <a:ext cx="376188" cy="376188"/>
          </a:xfrm>
          <a:prstGeom prst="rect">
            <a:avLst/>
          </a:prstGeom>
        </p:spPr>
      </p:pic>
      <p:sp>
        <p:nvSpPr>
          <p:cNvPr id="14" name="TextBox 13">
            <a:extLst>
              <a:ext uri="{FF2B5EF4-FFF2-40B4-BE49-F238E27FC236}">
                <a16:creationId xmlns:a16="http://schemas.microsoft.com/office/drawing/2014/main" id="{A6B28945-1FFB-C6BE-183C-1E135D65E9A5}"/>
              </a:ext>
            </a:extLst>
          </p:cNvPr>
          <p:cNvSpPr txBox="1"/>
          <p:nvPr/>
        </p:nvSpPr>
        <p:spPr>
          <a:xfrm>
            <a:off x="853000" y="4432536"/>
            <a:ext cx="7025617" cy="2215991"/>
          </a:xfrm>
          <a:prstGeom prst="rect">
            <a:avLst/>
          </a:prstGeom>
          <a:solidFill>
            <a:srgbClr val="F7C99B"/>
          </a:solidFill>
        </p:spPr>
        <p:txBody>
          <a:bodyPr wrap="square">
            <a:spAutoFit/>
          </a:bodyPr>
          <a:lstStyle/>
          <a:p>
            <a:r>
              <a:rPr lang="en-US" sz="2300" b="1" dirty="0">
                <a:solidFill>
                  <a:srgbClr val="282666"/>
                </a:solidFill>
              </a:rPr>
              <a:t>For facilitators</a:t>
            </a:r>
            <a:r>
              <a:rPr lang="en-US" sz="2300" dirty="0">
                <a:solidFill>
                  <a:srgbClr val="282666"/>
                </a:solidFill>
              </a:rPr>
              <a:t>, the Showcase can be used to spark discussion, introduce real-world role models and inspire learners to imagine their own place in the AI landscape. The interviews also offer an accessible entry point for sessions on career exploration, digital inclusion &amp; the future of work.</a:t>
            </a:r>
            <a:endParaRPr lang="en-IE" sz="2300" dirty="0">
              <a:solidFill>
                <a:srgbClr val="282666"/>
              </a:solidFill>
            </a:endParaRPr>
          </a:p>
        </p:txBody>
      </p:sp>
      <p:grpSp>
        <p:nvGrpSpPr>
          <p:cNvPr id="15" name="Graphic 3">
            <a:extLst>
              <a:ext uri="{FF2B5EF4-FFF2-40B4-BE49-F238E27FC236}">
                <a16:creationId xmlns:a16="http://schemas.microsoft.com/office/drawing/2014/main" id="{3EC20A74-E39F-00D1-A487-2073B9E77EE9}"/>
              </a:ext>
            </a:extLst>
          </p:cNvPr>
          <p:cNvGrpSpPr/>
          <p:nvPr/>
        </p:nvGrpSpPr>
        <p:grpSpPr>
          <a:xfrm>
            <a:off x="110112" y="3888936"/>
            <a:ext cx="914407" cy="735059"/>
            <a:chOff x="4588722" y="5452092"/>
            <a:chExt cx="1160285" cy="927053"/>
          </a:xfrm>
          <a:solidFill>
            <a:srgbClr val="282666"/>
          </a:solidFill>
        </p:grpSpPr>
        <p:sp>
          <p:nvSpPr>
            <p:cNvPr id="16" name="Freeform 1093">
              <a:extLst>
                <a:ext uri="{FF2B5EF4-FFF2-40B4-BE49-F238E27FC236}">
                  <a16:creationId xmlns:a16="http://schemas.microsoft.com/office/drawing/2014/main" id="{325D4377-3A5B-5DF4-8C27-83914DFE15FC}"/>
                </a:ext>
              </a:extLst>
            </p:cNvPr>
            <p:cNvSpPr/>
            <p:nvPr/>
          </p:nvSpPr>
          <p:spPr>
            <a:xfrm>
              <a:off x="5441723" y="6107613"/>
              <a:ext cx="145366" cy="46626"/>
            </a:xfrm>
            <a:custGeom>
              <a:avLst/>
              <a:gdLst>
                <a:gd name="connsiteX0" fmla="*/ 1 w 145366"/>
                <a:gd name="connsiteY0" fmla="*/ 0 h 46626"/>
                <a:gd name="connsiteX1" fmla="*/ 145367 w 145366"/>
                <a:gd name="connsiteY1" fmla="*/ 0 h 46626"/>
                <a:gd name="connsiteX2" fmla="*/ 145367 w 145366"/>
                <a:gd name="connsiteY2" fmla="*/ 46627 h 46626"/>
                <a:gd name="connsiteX3" fmla="*/ 1 w 145366"/>
                <a:gd name="connsiteY3" fmla="*/ 46627 h 46626"/>
              </a:gdLst>
              <a:ahLst/>
              <a:cxnLst>
                <a:cxn ang="0">
                  <a:pos x="connsiteX0" y="connsiteY0"/>
                </a:cxn>
                <a:cxn ang="0">
                  <a:pos x="connsiteX1" y="connsiteY1"/>
                </a:cxn>
                <a:cxn ang="0">
                  <a:pos x="connsiteX2" y="connsiteY2"/>
                </a:cxn>
                <a:cxn ang="0">
                  <a:pos x="connsiteX3" y="connsiteY3"/>
                </a:cxn>
              </a:cxnLst>
              <a:rect l="l" t="t" r="r" b="b"/>
              <a:pathLst>
                <a:path w="145366" h="46626">
                  <a:moveTo>
                    <a:pt x="1" y="0"/>
                  </a:moveTo>
                  <a:lnTo>
                    <a:pt x="145367" y="0"/>
                  </a:lnTo>
                  <a:lnTo>
                    <a:pt x="145367" y="46627"/>
                  </a:lnTo>
                  <a:lnTo>
                    <a:pt x="1" y="46627"/>
                  </a:lnTo>
                  <a:close/>
                </a:path>
              </a:pathLst>
            </a:custGeom>
            <a:solidFill>
              <a:srgbClr val="ED8623"/>
            </a:solidFill>
            <a:ln w="27426" cap="flat">
              <a:noFill/>
              <a:prstDash val="solid"/>
              <a:miter/>
            </a:ln>
          </p:spPr>
          <p:txBody>
            <a:bodyPr rtlCol="0" anchor="ctr"/>
            <a:lstStyle/>
            <a:p>
              <a:endParaRPr lang="en-US"/>
            </a:p>
          </p:txBody>
        </p:sp>
        <p:sp>
          <p:nvSpPr>
            <p:cNvPr id="17" name="Freeform 1094">
              <a:extLst>
                <a:ext uri="{FF2B5EF4-FFF2-40B4-BE49-F238E27FC236}">
                  <a16:creationId xmlns:a16="http://schemas.microsoft.com/office/drawing/2014/main" id="{1FA2439C-196C-6835-DFEF-CDB04EAE456A}"/>
                </a:ext>
              </a:extLst>
            </p:cNvPr>
            <p:cNvSpPr/>
            <p:nvPr/>
          </p:nvSpPr>
          <p:spPr>
            <a:xfrm>
              <a:off x="5170189" y="5635858"/>
              <a:ext cx="57598" cy="27427"/>
            </a:xfrm>
            <a:custGeom>
              <a:avLst/>
              <a:gdLst>
                <a:gd name="connsiteX0" fmla="*/ 0 w 57598"/>
                <a:gd name="connsiteY0" fmla="*/ 0 h 27427"/>
                <a:gd name="connsiteX1" fmla="*/ 57597 w 57598"/>
                <a:gd name="connsiteY1" fmla="*/ 0 h 27427"/>
                <a:gd name="connsiteX2" fmla="*/ 57597 w 57598"/>
                <a:gd name="connsiteY2" fmla="*/ 27427 h 27427"/>
                <a:gd name="connsiteX3" fmla="*/ 0 w 57598"/>
                <a:gd name="connsiteY3" fmla="*/ 27427 h 27427"/>
              </a:gdLst>
              <a:ahLst/>
              <a:cxnLst>
                <a:cxn ang="0">
                  <a:pos x="connsiteX0" y="connsiteY0"/>
                </a:cxn>
                <a:cxn ang="0">
                  <a:pos x="connsiteX1" y="connsiteY1"/>
                </a:cxn>
                <a:cxn ang="0">
                  <a:pos x="connsiteX2" y="connsiteY2"/>
                </a:cxn>
                <a:cxn ang="0">
                  <a:pos x="connsiteX3" y="connsiteY3"/>
                </a:cxn>
              </a:cxnLst>
              <a:rect l="l" t="t" r="r" b="b"/>
              <a:pathLst>
                <a:path w="57598" h="27427">
                  <a:moveTo>
                    <a:pt x="0" y="0"/>
                  </a:moveTo>
                  <a:lnTo>
                    <a:pt x="57597" y="0"/>
                  </a:lnTo>
                  <a:lnTo>
                    <a:pt x="57597" y="27427"/>
                  </a:lnTo>
                  <a:lnTo>
                    <a:pt x="0" y="27427"/>
                  </a:lnTo>
                  <a:close/>
                </a:path>
              </a:pathLst>
            </a:custGeom>
            <a:solidFill>
              <a:srgbClr val="ED8623"/>
            </a:solidFill>
            <a:ln w="27426" cap="flat">
              <a:noFill/>
              <a:prstDash val="solid"/>
              <a:miter/>
            </a:ln>
          </p:spPr>
          <p:txBody>
            <a:bodyPr rtlCol="0" anchor="ctr"/>
            <a:lstStyle/>
            <a:p>
              <a:endParaRPr lang="en-US"/>
            </a:p>
          </p:txBody>
        </p:sp>
        <p:sp>
          <p:nvSpPr>
            <p:cNvPr id="18" name="Freeform 1095">
              <a:extLst>
                <a:ext uri="{FF2B5EF4-FFF2-40B4-BE49-F238E27FC236}">
                  <a16:creationId xmlns:a16="http://schemas.microsoft.com/office/drawing/2014/main" id="{14A29BE7-163A-66E2-D928-2C97DA464676}"/>
                </a:ext>
              </a:extLst>
            </p:cNvPr>
            <p:cNvSpPr/>
            <p:nvPr/>
          </p:nvSpPr>
          <p:spPr>
            <a:xfrm>
              <a:off x="5170189" y="5762025"/>
              <a:ext cx="57598" cy="27427"/>
            </a:xfrm>
            <a:custGeom>
              <a:avLst/>
              <a:gdLst>
                <a:gd name="connsiteX0" fmla="*/ 0 w 57598"/>
                <a:gd name="connsiteY0" fmla="*/ 0 h 27427"/>
                <a:gd name="connsiteX1" fmla="*/ 57597 w 57598"/>
                <a:gd name="connsiteY1" fmla="*/ 0 h 27427"/>
                <a:gd name="connsiteX2" fmla="*/ 57597 w 57598"/>
                <a:gd name="connsiteY2" fmla="*/ 27427 h 27427"/>
                <a:gd name="connsiteX3" fmla="*/ 0 w 57598"/>
                <a:gd name="connsiteY3" fmla="*/ 27427 h 27427"/>
              </a:gdLst>
              <a:ahLst/>
              <a:cxnLst>
                <a:cxn ang="0">
                  <a:pos x="connsiteX0" y="connsiteY0"/>
                </a:cxn>
                <a:cxn ang="0">
                  <a:pos x="connsiteX1" y="connsiteY1"/>
                </a:cxn>
                <a:cxn ang="0">
                  <a:pos x="connsiteX2" y="connsiteY2"/>
                </a:cxn>
                <a:cxn ang="0">
                  <a:pos x="connsiteX3" y="connsiteY3"/>
                </a:cxn>
              </a:cxnLst>
              <a:rect l="l" t="t" r="r" b="b"/>
              <a:pathLst>
                <a:path w="57598" h="27427">
                  <a:moveTo>
                    <a:pt x="0" y="0"/>
                  </a:moveTo>
                  <a:lnTo>
                    <a:pt x="57597" y="0"/>
                  </a:lnTo>
                  <a:lnTo>
                    <a:pt x="57597" y="27427"/>
                  </a:lnTo>
                  <a:lnTo>
                    <a:pt x="0" y="27427"/>
                  </a:lnTo>
                  <a:close/>
                </a:path>
              </a:pathLst>
            </a:custGeom>
            <a:solidFill>
              <a:srgbClr val="ED8623"/>
            </a:solidFill>
            <a:ln w="27426" cap="flat">
              <a:noFill/>
              <a:prstDash val="solid"/>
              <a:miter/>
            </a:ln>
          </p:spPr>
          <p:txBody>
            <a:bodyPr rtlCol="0" anchor="ctr"/>
            <a:lstStyle/>
            <a:p>
              <a:endParaRPr lang="en-US"/>
            </a:p>
          </p:txBody>
        </p:sp>
        <p:grpSp>
          <p:nvGrpSpPr>
            <p:cNvPr id="19" name="Graphic 3">
              <a:extLst>
                <a:ext uri="{FF2B5EF4-FFF2-40B4-BE49-F238E27FC236}">
                  <a16:creationId xmlns:a16="http://schemas.microsoft.com/office/drawing/2014/main" id="{54E7B04C-4E64-1E53-2F5F-7DFA366FBE87}"/>
                </a:ext>
              </a:extLst>
            </p:cNvPr>
            <p:cNvGrpSpPr/>
            <p:nvPr/>
          </p:nvGrpSpPr>
          <p:grpSpPr>
            <a:xfrm>
              <a:off x="4588722" y="5452092"/>
              <a:ext cx="1160285" cy="927053"/>
              <a:chOff x="4588722" y="5452092"/>
              <a:chExt cx="1160285" cy="927053"/>
            </a:xfrm>
            <a:grpFill/>
          </p:grpSpPr>
          <p:sp>
            <p:nvSpPr>
              <p:cNvPr id="20" name="Freeform 1097">
                <a:extLst>
                  <a:ext uri="{FF2B5EF4-FFF2-40B4-BE49-F238E27FC236}">
                    <a16:creationId xmlns:a16="http://schemas.microsoft.com/office/drawing/2014/main" id="{CDCC9FC7-EF99-E9B3-90A1-F087B7DA5551}"/>
                  </a:ext>
                </a:extLst>
              </p:cNvPr>
              <p:cNvSpPr/>
              <p:nvPr/>
            </p:nvSpPr>
            <p:spPr>
              <a:xfrm>
                <a:off x="4706567" y="5452092"/>
                <a:ext cx="1042440" cy="927053"/>
              </a:xfrm>
              <a:custGeom>
                <a:avLst/>
                <a:gdLst>
                  <a:gd name="connsiteX0" fmla="*/ 979168 w 1042440"/>
                  <a:gd name="connsiteY0" fmla="*/ 60341 h 927053"/>
                  <a:gd name="connsiteX1" fmla="*/ 932541 w 1042440"/>
                  <a:gd name="connsiteY1" fmla="*/ 60341 h 927053"/>
                  <a:gd name="connsiteX2" fmla="*/ 932541 w 1042440"/>
                  <a:gd name="connsiteY2" fmla="*/ 16456 h 927053"/>
                  <a:gd name="connsiteX3" fmla="*/ 916083 w 1042440"/>
                  <a:gd name="connsiteY3" fmla="*/ 0 h 927053"/>
                  <a:gd name="connsiteX4" fmla="*/ 814602 w 1042440"/>
                  <a:gd name="connsiteY4" fmla="*/ 0 h 927053"/>
                  <a:gd name="connsiteX5" fmla="*/ 798145 w 1042440"/>
                  <a:gd name="connsiteY5" fmla="*/ 16456 h 927053"/>
                  <a:gd name="connsiteX6" fmla="*/ 798145 w 1042440"/>
                  <a:gd name="connsiteY6" fmla="*/ 60341 h 927053"/>
                  <a:gd name="connsiteX7" fmla="*/ 246849 w 1042440"/>
                  <a:gd name="connsiteY7" fmla="*/ 60341 h 927053"/>
                  <a:gd name="connsiteX8" fmla="*/ 246849 w 1042440"/>
                  <a:gd name="connsiteY8" fmla="*/ 16456 h 927053"/>
                  <a:gd name="connsiteX9" fmla="*/ 230391 w 1042440"/>
                  <a:gd name="connsiteY9" fmla="*/ 0 h 927053"/>
                  <a:gd name="connsiteX10" fmla="*/ 128910 w 1042440"/>
                  <a:gd name="connsiteY10" fmla="*/ 0 h 927053"/>
                  <a:gd name="connsiteX11" fmla="*/ 112453 w 1042440"/>
                  <a:gd name="connsiteY11" fmla="*/ 16456 h 927053"/>
                  <a:gd name="connsiteX12" fmla="*/ 112453 w 1042440"/>
                  <a:gd name="connsiteY12" fmla="*/ 60341 h 927053"/>
                  <a:gd name="connsiteX13" fmla="*/ 74055 w 1042440"/>
                  <a:gd name="connsiteY13" fmla="*/ 60341 h 927053"/>
                  <a:gd name="connsiteX14" fmla="*/ 0 w 1042440"/>
                  <a:gd name="connsiteY14" fmla="*/ 134396 h 927053"/>
                  <a:gd name="connsiteX15" fmla="*/ 0 w 1042440"/>
                  <a:gd name="connsiteY15" fmla="*/ 540324 h 927053"/>
                  <a:gd name="connsiteX16" fmla="*/ 16456 w 1042440"/>
                  <a:gd name="connsiteY16" fmla="*/ 556781 h 927053"/>
                  <a:gd name="connsiteX17" fmla="*/ 32914 w 1042440"/>
                  <a:gd name="connsiteY17" fmla="*/ 540324 h 927053"/>
                  <a:gd name="connsiteX18" fmla="*/ 32914 w 1042440"/>
                  <a:gd name="connsiteY18" fmla="*/ 134396 h 927053"/>
                  <a:gd name="connsiteX19" fmla="*/ 74055 w 1042440"/>
                  <a:gd name="connsiteY19" fmla="*/ 93254 h 927053"/>
                  <a:gd name="connsiteX20" fmla="*/ 981910 w 1042440"/>
                  <a:gd name="connsiteY20" fmla="*/ 93254 h 927053"/>
                  <a:gd name="connsiteX21" fmla="*/ 1014824 w 1042440"/>
                  <a:gd name="connsiteY21" fmla="*/ 126167 h 927053"/>
                  <a:gd name="connsiteX22" fmla="*/ 1014824 w 1042440"/>
                  <a:gd name="connsiteY22" fmla="*/ 680205 h 927053"/>
                  <a:gd name="connsiteX23" fmla="*/ 981910 w 1042440"/>
                  <a:gd name="connsiteY23" fmla="*/ 713119 h 927053"/>
                  <a:gd name="connsiteX24" fmla="*/ 946255 w 1042440"/>
                  <a:gd name="connsiteY24" fmla="*/ 713119 h 927053"/>
                  <a:gd name="connsiteX25" fmla="*/ 946255 w 1042440"/>
                  <a:gd name="connsiteY25" fmla="*/ 650035 h 927053"/>
                  <a:gd name="connsiteX26" fmla="*/ 929797 w 1042440"/>
                  <a:gd name="connsiteY26" fmla="*/ 633578 h 927053"/>
                  <a:gd name="connsiteX27" fmla="*/ 748775 w 1042440"/>
                  <a:gd name="connsiteY27" fmla="*/ 633578 h 927053"/>
                  <a:gd name="connsiteX28" fmla="*/ 732319 w 1042440"/>
                  <a:gd name="connsiteY28" fmla="*/ 650035 h 927053"/>
                  <a:gd name="connsiteX29" fmla="*/ 732319 w 1042440"/>
                  <a:gd name="connsiteY29" fmla="*/ 713119 h 927053"/>
                  <a:gd name="connsiteX30" fmla="*/ 463527 w 1042440"/>
                  <a:gd name="connsiteY30" fmla="*/ 713119 h 927053"/>
                  <a:gd name="connsiteX31" fmla="*/ 526612 w 1042440"/>
                  <a:gd name="connsiteY31" fmla="*/ 696662 h 927053"/>
                  <a:gd name="connsiteX32" fmla="*/ 608895 w 1042440"/>
                  <a:gd name="connsiteY32" fmla="*/ 641807 h 927053"/>
                  <a:gd name="connsiteX33" fmla="*/ 715862 w 1042440"/>
                  <a:gd name="connsiteY33" fmla="*/ 510154 h 927053"/>
                  <a:gd name="connsiteX34" fmla="*/ 718605 w 1042440"/>
                  <a:gd name="connsiteY34" fmla="*/ 501926 h 927053"/>
                  <a:gd name="connsiteX35" fmla="*/ 726833 w 1042440"/>
                  <a:gd name="connsiteY35" fmla="*/ 375758 h 927053"/>
                  <a:gd name="connsiteX36" fmla="*/ 707634 w 1042440"/>
                  <a:gd name="connsiteY36" fmla="*/ 345588 h 927053"/>
                  <a:gd name="connsiteX37" fmla="*/ 715862 w 1042440"/>
                  <a:gd name="connsiteY37" fmla="*/ 331874 h 927053"/>
                  <a:gd name="connsiteX38" fmla="*/ 699406 w 1042440"/>
                  <a:gd name="connsiteY38" fmla="*/ 315418 h 927053"/>
                  <a:gd name="connsiteX39" fmla="*/ 625351 w 1042440"/>
                  <a:gd name="connsiteY39" fmla="*/ 315418 h 927053"/>
                  <a:gd name="connsiteX40" fmla="*/ 608895 w 1042440"/>
                  <a:gd name="connsiteY40" fmla="*/ 331874 h 927053"/>
                  <a:gd name="connsiteX41" fmla="*/ 625351 w 1042440"/>
                  <a:gd name="connsiteY41" fmla="*/ 348331 h 927053"/>
                  <a:gd name="connsiteX42" fmla="*/ 680206 w 1042440"/>
                  <a:gd name="connsiteY42" fmla="*/ 348331 h 927053"/>
                  <a:gd name="connsiteX43" fmla="*/ 674720 w 1042440"/>
                  <a:gd name="connsiteY43" fmla="*/ 353817 h 927053"/>
                  <a:gd name="connsiteX44" fmla="*/ 614379 w 1042440"/>
                  <a:gd name="connsiteY44" fmla="*/ 414157 h 927053"/>
                  <a:gd name="connsiteX45" fmla="*/ 581467 w 1042440"/>
                  <a:gd name="connsiteY45" fmla="*/ 455298 h 927053"/>
                  <a:gd name="connsiteX46" fmla="*/ 584209 w 1042440"/>
                  <a:gd name="connsiteY46" fmla="*/ 479984 h 927053"/>
                  <a:gd name="connsiteX47" fmla="*/ 608895 w 1042440"/>
                  <a:gd name="connsiteY47" fmla="*/ 477241 h 927053"/>
                  <a:gd name="connsiteX48" fmla="*/ 628093 w 1042440"/>
                  <a:gd name="connsiteY48" fmla="*/ 452556 h 927053"/>
                  <a:gd name="connsiteX49" fmla="*/ 677464 w 1042440"/>
                  <a:gd name="connsiteY49" fmla="*/ 501926 h 927053"/>
                  <a:gd name="connsiteX50" fmla="*/ 578723 w 1042440"/>
                  <a:gd name="connsiteY50" fmla="*/ 619864 h 927053"/>
                  <a:gd name="connsiteX51" fmla="*/ 512898 w 1042440"/>
                  <a:gd name="connsiteY51" fmla="*/ 663748 h 927053"/>
                  <a:gd name="connsiteX52" fmla="*/ 249591 w 1042440"/>
                  <a:gd name="connsiteY52" fmla="*/ 740546 h 927053"/>
                  <a:gd name="connsiteX53" fmla="*/ 260563 w 1042440"/>
                  <a:gd name="connsiteY53" fmla="*/ 773459 h 927053"/>
                  <a:gd name="connsiteX54" fmla="*/ 318160 w 1042440"/>
                  <a:gd name="connsiteY54" fmla="*/ 754260 h 927053"/>
                  <a:gd name="connsiteX55" fmla="*/ 318160 w 1042440"/>
                  <a:gd name="connsiteY55" fmla="*/ 894140 h 927053"/>
                  <a:gd name="connsiteX56" fmla="*/ 296219 w 1042440"/>
                  <a:gd name="connsiteY56" fmla="*/ 894140 h 927053"/>
                  <a:gd name="connsiteX57" fmla="*/ 279763 w 1042440"/>
                  <a:gd name="connsiteY57" fmla="*/ 910597 h 927053"/>
                  <a:gd name="connsiteX58" fmla="*/ 296219 w 1042440"/>
                  <a:gd name="connsiteY58" fmla="*/ 927054 h 927053"/>
                  <a:gd name="connsiteX59" fmla="*/ 397701 w 1042440"/>
                  <a:gd name="connsiteY59" fmla="*/ 927054 h 927053"/>
                  <a:gd name="connsiteX60" fmla="*/ 414157 w 1042440"/>
                  <a:gd name="connsiteY60" fmla="*/ 910597 h 927053"/>
                  <a:gd name="connsiteX61" fmla="*/ 397701 w 1042440"/>
                  <a:gd name="connsiteY61" fmla="*/ 894140 h 927053"/>
                  <a:gd name="connsiteX62" fmla="*/ 351074 w 1042440"/>
                  <a:gd name="connsiteY62" fmla="*/ 894140 h 927053"/>
                  <a:gd name="connsiteX63" fmla="*/ 351074 w 1042440"/>
                  <a:gd name="connsiteY63" fmla="*/ 748774 h 927053"/>
                  <a:gd name="connsiteX64" fmla="*/ 976425 w 1042440"/>
                  <a:gd name="connsiteY64" fmla="*/ 748774 h 927053"/>
                  <a:gd name="connsiteX65" fmla="*/ 1042252 w 1042440"/>
                  <a:gd name="connsiteY65" fmla="*/ 682948 h 927053"/>
                  <a:gd name="connsiteX66" fmla="*/ 1042252 w 1042440"/>
                  <a:gd name="connsiteY66" fmla="*/ 128910 h 927053"/>
                  <a:gd name="connsiteX67" fmla="*/ 979168 w 1042440"/>
                  <a:gd name="connsiteY67" fmla="*/ 60341 h 927053"/>
                  <a:gd name="connsiteX68" fmla="*/ 979168 w 1042440"/>
                  <a:gd name="connsiteY68" fmla="*/ 60341 h 927053"/>
                  <a:gd name="connsiteX69" fmla="*/ 831058 w 1042440"/>
                  <a:gd name="connsiteY69" fmla="*/ 30170 h 927053"/>
                  <a:gd name="connsiteX70" fmla="*/ 899627 w 1042440"/>
                  <a:gd name="connsiteY70" fmla="*/ 30170 h 927053"/>
                  <a:gd name="connsiteX71" fmla="*/ 899627 w 1042440"/>
                  <a:gd name="connsiteY71" fmla="*/ 57598 h 927053"/>
                  <a:gd name="connsiteX72" fmla="*/ 831058 w 1042440"/>
                  <a:gd name="connsiteY72" fmla="*/ 57598 h 927053"/>
                  <a:gd name="connsiteX73" fmla="*/ 831058 w 1042440"/>
                  <a:gd name="connsiteY73" fmla="*/ 30170 h 927053"/>
                  <a:gd name="connsiteX74" fmla="*/ 145366 w 1042440"/>
                  <a:gd name="connsiteY74" fmla="*/ 30170 h 927053"/>
                  <a:gd name="connsiteX75" fmla="*/ 213936 w 1042440"/>
                  <a:gd name="connsiteY75" fmla="*/ 30170 h 927053"/>
                  <a:gd name="connsiteX76" fmla="*/ 213936 w 1042440"/>
                  <a:gd name="connsiteY76" fmla="*/ 57598 h 927053"/>
                  <a:gd name="connsiteX77" fmla="*/ 145366 w 1042440"/>
                  <a:gd name="connsiteY77" fmla="*/ 57598 h 927053"/>
                  <a:gd name="connsiteX78" fmla="*/ 145366 w 1042440"/>
                  <a:gd name="connsiteY78" fmla="*/ 30170 h 927053"/>
                  <a:gd name="connsiteX79" fmla="*/ 696662 w 1042440"/>
                  <a:gd name="connsiteY79" fmla="*/ 383987 h 927053"/>
                  <a:gd name="connsiteX80" fmla="*/ 691178 w 1042440"/>
                  <a:gd name="connsiteY80" fmla="*/ 460784 h 927053"/>
                  <a:gd name="connsiteX81" fmla="*/ 655520 w 1042440"/>
                  <a:gd name="connsiteY81" fmla="*/ 425129 h 927053"/>
                  <a:gd name="connsiteX82" fmla="*/ 696662 w 1042440"/>
                  <a:gd name="connsiteY82" fmla="*/ 383987 h 927053"/>
                  <a:gd name="connsiteX83" fmla="*/ 765231 w 1042440"/>
                  <a:gd name="connsiteY83" fmla="*/ 710376 h 927053"/>
                  <a:gd name="connsiteX84" fmla="*/ 765231 w 1042440"/>
                  <a:gd name="connsiteY84" fmla="*/ 663748 h 927053"/>
                  <a:gd name="connsiteX85" fmla="*/ 910599 w 1042440"/>
                  <a:gd name="connsiteY85" fmla="*/ 663748 h 927053"/>
                  <a:gd name="connsiteX86" fmla="*/ 910599 w 1042440"/>
                  <a:gd name="connsiteY86" fmla="*/ 710376 h 927053"/>
                  <a:gd name="connsiteX87" fmla="*/ 765231 w 1042440"/>
                  <a:gd name="connsiteY87" fmla="*/ 710376 h 92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042440" h="927053">
                    <a:moveTo>
                      <a:pt x="979168" y="60341"/>
                    </a:moveTo>
                    <a:lnTo>
                      <a:pt x="932541" y="60341"/>
                    </a:lnTo>
                    <a:lnTo>
                      <a:pt x="932541" y="16456"/>
                    </a:lnTo>
                    <a:cubicBezTo>
                      <a:pt x="932541" y="8228"/>
                      <a:pt x="924313" y="0"/>
                      <a:pt x="916083" y="0"/>
                    </a:cubicBezTo>
                    <a:lnTo>
                      <a:pt x="814602" y="0"/>
                    </a:lnTo>
                    <a:cubicBezTo>
                      <a:pt x="806373" y="0"/>
                      <a:pt x="798145" y="8228"/>
                      <a:pt x="798145" y="16456"/>
                    </a:cubicBezTo>
                    <a:lnTo>
                      <a:pt x="798145" y="60341"/>
                    </a:lnTo>
                    <a:lnTo>
                      <a:pt x="246849" y="60341"/>
                    </a:lnTo>
                    <a:lnTo>
                      <a:pt x="246849" y="16456"/>
                    </a:lnTo>
                    <a:cubicBezTo>
                      <a:pt x="246849" y="8228"/>
                      <a:pt x="238621" y="0"/>
                      <a:pt x="230391" y="0"/>
                    </a:cubicBezTo>
                    <a:lnTo>
                      <a:pt x="128910" y="0"/>
                    </a:lnTo>
                    <a:cubicBezTo>
                      <a:pt x="120681" y="0"/>
                      <a:pt x="112453" y="8228"/>
                      <a:pt x="112453" y="16456"/>
                    </a:cubicBezTo>
                    <a:lnTo>
                      <a:pt x="112453" y="60341"/>
                    </a:lnTo>
                    <a:lnTo>
                      <a:pt x="74055" y="60341"/>
                    </a:lnTo>
                    <a:cubicBezTo>
                      <a:pt x="32914" y="60341"/>
                      <a:pt x="0" y="93254"/>
                      <a:pt x="0" y="134396"/>
                    </a:cubicBezTo>
                    <a:lnTo>
                      <a:pt x="0" y="540324"/>
                    </a:lnTo>
                    <a:cubicBezTo>
                      <a:pt x="0" y="548553"/>
                      <a:pt x="8228" y="556781"/>
                      <a:pt x="16456" y="556781"/>
                    </a:cubicBezTo>
                    <a:cubicBezTo>
                      <a:pt x="24684" y="556781"/>
                      <a:pt x="32914" y="548553"/>
                      <a:pt x="32914" y="540324"/>
                    </a:cubicBezTo>
                    <a:lnTo>
                      <a:pt x="32914" y="134396"/>
                    </a:lnTo>
                    <a:cubicBezTo>
                      <a:pt x="32914" y="112453"/>
                      <a:pt x="52112" y="93254"/>
                      <a:pt x="74055" y="93254"/>
                    </a:cubicBezTo>
                    <a:lnTo>
                      <a:pt x="981910" y="93254"/>
                    </a:lnTo>
                    <a:cubicBezTo>
                      <a:pt x="1001110" y="93254"/>
                      <a:pt x="1014824" y="106968"/>
                      <a:pt x="1014824" y="126167"/>
                    </a:cubicBezTo>
                    <a:lnTo>
                      <a:pt x="1014824" y="680205"/>
                    </a:lnTo>
                    <a:cubicBezTo>
                      <a:pt x="1014824" y="699405"/>
                      <a:pt x="1001110" y="713119"/>
                      <a:pt x="981910" y="713119"/>
                    </a:cubicBezTo>
                    <a:lnTo>
                      <a:pt x="946255" y="713119"/>
                    </a:lnTo>
                    <a:lnTo>
                      <a:pt x="946255" y="650035"/>
                    </a:lnTo>
                    <a:cubicBezTo>
                      <a:pt x="946255" y="641807"/>
                      <a:pt x="938027" y="633578"/>
                      <a:pt x="929797" y="633578"/>
                    </a:cubicBezTo>
                    <a:lnTo>
                      <a:pt x="748775" y="633578"/>
                    </a:lnTo>
                    <a:cubicBezTo>
                      <a:pt x="740547" y="633578"/>
                      <a:pt x="732319" y="641807"/>
                      <a:pt x="732319" y="650035"/>
                    </a:cubicBezTo>
                    <a:lnTo>
                      <a:pt x="732319" y="713119"/>
                    </a:lnTo>
                    <a:lnTo>
                      <a:pt x="463527" y="713119"/>
                    </a:lnTo>
                    <a:lnTo>
                      <a:pt x="526612" y="696662"/>
                    </a:lnTo>
                    <a:cubicBezTo>
                      <a:pt x="559524" y="688433"/>
                      <a:pt x="586951" y="669234"/>
                      <a:pt x="608895" y="641807"/>
                    </a:cubicBezTo>
                    <a:lnTo>
                      <a:pt x="715862" y="510154"/>
                    </a:lnTo>
                    <a:cubicBezTo>
                      <a:pt x="718605" y="507411"/>
                      <a:pt x="718605" y="504669"/>
                      <a:pt x="718605" y="501926"/>
                    </a:cubicBezTo>
                    <a:lnTo>
                      <a:pt x="726833" y="375758"/>
                    </a:lnTo>
                    <a:cubicBezTo>
                      <a:pt x="726833" y="364787"/>
                      <a:pt x="721348" y="351074"/>
                      <a:pt x="707634" y="345588"/>
                    </a:cubicBezTo>
                    <a:cubicBezTo>
                      <a:pt x="713120" y="342846"/>
                      <a:pt x="715862" y="337360"/>
                      <a:pt x="715862" y="331874"/>
                    </a:cubicBezTo>
                    <a:cubicBezTo>
                      <a:pt x="715862" y="323646"/>
                      <a:pt x="707634" y="315418"/>
                      <a:pt x="699406" y="315418"/>
                    </a:cubicBezTo>
                    <a:lnTo>
                      <a:pt x="625351" y="315418"/>
                    </a:lnTo>
                    <a:cubicBezTo>
                      <a:pt x="617123" y="315418"/>
                      <a:pt x="608895" y="323646"/>
                      <a:pt x="608895" y="331874"/>
                    </a:cubicBezTo>
                    <a:cubicBezTo>
                      <a:pt x="608895" y="340103"/>
                      <a:pt x="617123" y="348331"/>
                      <a:pt x="625351" y="348331"/>
                    </a:cubicBezTo>
                    <a:lnTo>
                      <a:pt x="680206" y="348331"/>
                    </a:lnTo>
                    <a:cubicBezTo>
                      <a:pt x="677464" y="348331"/>
                      <a:pt x="677464" y="351074"/>
                      <a:pt x="674720" y="353817"/>
                    </a:cubicBezTo>
                    <a:lnTo>
                      <a:pt x="614379" y="414157"/>
                    </a:lnTo>
                    <a:cubicBezTo>
                      <a:pt x="603409" y="425129"/>
                      <a:pt x="592437" y="441584"/>
                      <a:pt x="581467" y="455298"/>
                    </a:cubicBezTo>
                    <a:cubicBezTo>
                      <a:pt x="575981" y="463527"/>
                      <a:pt x="575981" y="471755"/>
                      <a:pt x="584209" y="479984"/>
                    </a:cubicBezTo>
                    <a:cubicBezTo>
                      <a:pt x="592437" y="485469"/>
                      <a:pt x="600665" y="485469"/>
                      <a:pt x="608895" y="477241"/>
                    </a:cubicBezTo>
                    <a:lnTo>
                      <a:pt x="628093" y="452556"/>
                    </a:lnTo>
                    <a:lnTo>
                      <a:pt x="677464" y="501926"/>
                    </a:lnTo>
                    <a:lnTo>
                      <a:pt x="578723" y="619864"/>
                    </a:lnTo>
                    <a:cubicBezTo>
                      <a:pt x="562267" y="641807"/>
                      <a:pt x="537582" y="655520"/>
                      <a:pt x="512898" y="663748"/>
                    </a:cubicBezTo>
                    <a:lnTo>
                      <a:pt x="249591" y="740546"/>
                    </a:lnTo>
                    <a:cubicBezTo>
                      <a:pt x="230391" y="746031"/>
                      <a:pt x="238621" y="778945"/>
                      <a:pt x="260563" y="773459"/>
                    </a:cubicBezTo>
                    <a:lnTo>
                      <a:pt x="318160" y="754260"/>
                    </a:lnTo>
                    <a:lnTo>
                      <a:pt x="318160" y="894140"/>
                    </a:lnTo>
                    <a:lnTo>
                      <a:pt x="296219" y="894140"/>
                    </a:lnTo>
                    <a:cubicBezTo>
                      <a:pt x="287991" y="894140"/>
                      <a:pt x="279763" y="902369"/>
                      <a:pt x="279763" y="910597"/>
                    </a:cubicBezTo>
                    <a:cubicBezTo>
                      <a:pt x="279763" y="918826"/>
                      <a:pt x="287991" y="927054"/>
                      <a:pt x="296219" y="927054"/>
                    </a:cubicBezTo>
                    <a:lnTo>
                      <a:pt x="397701" y="927054"/>
                    </a:lnTo>
                    <a:cubicBezTo>
                      <a:pt x="405929" y="927054"/>
                      <a:pt x="414157" y="918826"/>
                      <a:pt x="414157" y="910597"/>
                    </a:cubicBezTo>
                    <a:cubicBezTo>
                      <a:pt x="414157" y="902369"/>
                      <a:pt x="405929" y="894140"/>
                      <a:pt x="397701" y="894140"/>
                    </a:cubicBezTo>
                    <a:lnTo>
                      <a:pt x="351074" y="894140"/>
                    </a:lnTo>
                    <a:lnTo>
                      <a:pt x="351074" y="748774"/>
                    </a:lnTo>
                    <a:lnTo>
                      <a:pt x="976425" y="748774"/>
                    </a:lnTo>
                    <a:cubicBezTo>
                      <a:pt x="1012080" y="748774"/>
                      <a:pt x="1042252" y="718604"/>
                      <a:pt x="1042252" y="682948"/>
                    </a:cubicBezTo>
                    <a:lnTo>
                      <a:pt x="1042252" y="128910"/>
                    </a:lnTo>
                    <a:cubicBezTo>
                      <a:pt x="1044994" y="87768"/>
                      <a:pt x="1017566" y="60341"/>
                      <a:pt x="979168" y="60341"/>
                    </a:cubicBezTo>
                    <a:lnTo>
                      <a:pt x="979168" y="60341"/>
                    </a:lnTo>
                    <a:close/>
                    <a:moveTo>
                      <a:pt x="831058" y="30170"/>
                    </a:moveTo>
                    <a:lnTo>
                      <a:pt x="899627" y="30170"/>
                    </a:lnTo>
                    <a:lnTo>
                      <a:pt x="899627" y="57598"/>
                    </a:lnTo>
                    <a:lnTo>
                      <a:pt x="831058" y="57598"/>
                    </a:lnTo>
                    <a:lnTo>
                      <a:pt x="831058" y="30170"/>
                    </a:lnTo>
                    <a:close/>
                    <a:moveTo>
                      <a:pt x="145366" y="30170"/>
                    </a:moveTo>
                    <a:lnTo>
                      <a:pt x="213936" y="30170"/>
                    </a:lnTo>
                    <a:lnTo>
                      <a:pt x="213936" y="57598"/>
                    </a:lnTo>
                    <a:lnTo>
                      <a:pt x="145366" y="57598"/>
                    </a:lnTo>
                    <a:lnTo>
                      <a:pt x="145366" y="30170"/>
                    </a:lnTo>
                    <a:close/>
                    <a:moveTo>
                      <a:pt x="696662" y="383987"/>
                    </a:moveTo>
                    <a:lnTo>
                      <a:pt x="691178" y="460784"/>
                    </a:lnTo>
                    <a:lnTo>
                      <a:pt x="655520" y="425129"/>
                    </a:lnTo>
                    <a:lnTo>
                      <a:pt x="696662" y="383987"/>
                    </a:lnTo>
                    <a:close/>
                    <a:moveTo>
                      <a:pt x="765231" y="710376"/>
                    </a:moveTo>
                    <a:lnTo>
                      <a:pt x="765231" y="663748"/>
                    </a:lnTo>
                    <a:lnTo>
                      <a:pt x="910599" y="663748"/>
                    </a:lnTo>
                    <a:lnTo>
                      <a:pt x="910599" y="710376"/>
                    </a:lnTo>
                    <a:lnTo>
                      <a:pt x="765231" y="710376"/>
                    </a:lnTo>
                    <a:close/>
                  </a:path>
                </a:pathLst>
              </a:custGeom>
              <a:grpFill/>
              <a:ln w="27426" cap="flat">
                <a:noFill/>
                <a:prstDash val="solid"/>
                <a:miter/>
              </a:ln>
            </p:spPr>
            <p:txBody>
              <a:bodyPr rtlCol="0" anchor="ctr"/>
              <a:lstStyle/>
              <a:p>
                <a:endParaRPr lang="en-US"/>
              </a:p>
            </p:txBody>
          </p:sp>
          <p:sp>
            <p:nvSpPr>
              <p:cNvPr id="21" name="Freeform 1098">
                <a:extLst>
                  <a:ext uri="{FF2B5EF4-FFF2-40B4-BE49-F238E27FC236}">
                    <a16:creationId xmlns:a16="http://schemas.microsoft.com/office/drawing/2014/main" id="{4CF8CE4A-99F2-436F-9FC0-F5D6FEE20A0E}"/>
                  </a:ext>
                </a:extLst>
              </p:cNvPr>
              <p:cNvSpPr/>
              <p:nvPr/>
            </p:nvSpPr>
            <p:spPr>
              <a:xfrm>
                <a:off x="4588722" y="5715398"/>
                <a:ext cx="662087" cy="663747"/>
              </a:xfrm>
              <a:custGeom>
                <a:avLst/>
                <a:gdLst>
                  <a:gd name="connsiteX0" fmla="*/ 312676 w 662087"/>
                  <a:gd name="connsiteY0" fmla="*/ 630835 h 663747"/>
                  <a:gd name="connsiteX1" fmla="*/ 98741 w 662087"/>
                  <a:gd name="connsiteY1" fmla="*/ 630835 h 663747"/>
                  <a:gd name="connsiteX2" fmla="*/ 98741 w 662087"/>
                  <a:gd name="connsiteY2" fmla="*/ 543067 h 663747"/>
                  <a:gd name="connsiteX3" fmla="*/ 137138 w 662087"/>
                  <a:gd name="connsiteY3" fmla="*/ 378501 h 663747"/>
                  <a:gd name="connsiteX4" fmla="*/ 211193 w 662087"/>
                  <a:gd name="connsiteY4" fmla="*/ 331874 h 663747"/>
                  <a:gd name="connsiteX5" fmla="*/ 493698 w 662087"/>
                  <a:gd name="connsiteY5" fmla="*/ 331874 h 663747"/>
                  <a:gd name="connsiteX6" fmla="*/ 655522 w 662087"/>
                  <a:gd name="connsiteY6" fmla="*/ 274276 h 663747"/>
                  <a:gd name="connsiteX7" fmla="*/ 658264 w 662087"/>
                  <a:gd name="connsiteY7" fmla="*/ 249591 h 663747"/>
                  <a:gd name="connsiteX8" fmla="*/ 633580 w 662087"/>
                  <a:gd name="connsiteY8" fmla="*/ 246849 h 663747"/>
                  <a:gd name="connsiteX9" fmla="*/ 493698 w 662087"/>
                  <a:gd name="connsiteY9" fmla="*/ 298961 h 663747"/>
                  <a:gd name="connsiteX10" fmla="*/ 373017 w 662087"/>
                  <a:gd name="connsiteY10" fmla="*/ 298961 h 663747"/>
                  <a:gd name="connsiteX11" fmla="*/ 403187 w 662087"/>
                  <a:gd name="connsiteY11" fmla="*/ 224906 h 663747"/>
                  <a:gd name="connsiteX12" fmla="*/ 403187 w 662087"/>
                  <a:gd name="connsiteY12" fmla="*/ 164566 h 663747"/>
                  <a:gd name="connsiteX13" fmla="*/ 479984 w 662087"/>
                  <a:gd name="connsiteY13" fmla="*/ 82283 h 663747"/>
                  <a:gd name="connsiteX14" fmla="*/ 397701 w 662087"/>
                  <a:gd name="connsiteY14" fmla="*/ 0 h 663747"/>
                  <a:gd name="connsiteX15" fmla="*/ 323646 w 662087"/>
                  <a:gd name="connsiteY15" fmla="*/ 27428 h 663747"/>
                  <a:gd name="connsiteX16" fmla="*/ 285248 w 662087"/>
                  <a:gd name="connsiteY16" fmla="*/ 43884 h 663747"/>
                  <a:gd name="connsiteX17" fmla="*/ 238621 w 662087"/>
                  <a:gd name="connsiteY17" fmla="*/ 43884 h 663747"/>
                  <a:gd name="connsiteX18" fmla="*/ 170052 w 662087"/>
                  <a:gd name="connsiteY18" fmla="*/ 112453 h 663747"/>
                  <a:gd name="connsiteX19" fmla="*/ 170052 w 662087"/>
                  <a:gd name="connsiteY19" fmla="*/ 238620 h 663747"/>
                  <a:gd name="connsiteX20" fmla="*/ 181024 w 662087"/>
                  <a:gd name="connsiteY20" fmla="*/ 277018 h 663747"/>
                  <a:gd name="connsiteX21" fmla="*/ 194737 w 662087"/>
                  <a:gd name="connsiteY21" fmla="*/ 290732 h 663747"/>
                  <a:gd name="connsiteX22" fmla="*/ 213936 w 662087"/>
                  <a:gd name="connsiteY22" fmla="*/ 301704 h 663747"/>
                  <a:gd name="connsiteX23" fmla="*/ 106969 w 662087"/>
                  <a:gd name="connsiteY23" fmla="*/ 364787 h 663747"/>
                  <a:gd name="connsiteX24" fmla="*/ 65827 w 662087"/>
                  <a:gd name="connsiteY24" fmla="*/ 543067 h 663747"/>
                  <a:gd name="connsiteX25" fmla="*/ 65827 w 662087"/>
                  <a:gd name="connsiteY25" fmla="*/ 630835 h 663747"/>
                  <a:gd name="connsiteX26" fmla="*/ 16458 w 662087"/>
                  <a:gd name="connsiteY26" fmla="*/ 630835 h 663747"/>
                  <a:gd name="connsiteX27" fmla="*/ 0 w 662087"/>
                  <a:gd name="connsiteY27" fmla="*/ 647291 h 663747"/>
                  <a:gd name="connsiteX28" fmla="*/ 16458 w 662087"/>
                  <a:gd name="connsiteY28" fmla="*/ 663748 h 663747"/>
                  <a:gd name="connsiteX29" fmla="*/ 315418 w 662087"/>
                  <a:gd name="connsiteY29" fmla="*/ 663748 h 663747"/>
                  <a:gd name="connsiteX30" fmla="*/ 331876 w 662087"/>
                  <a:gd name="connsiteY30" fmla="*/ 647291 h 663747"/>
                  <a:gd name="connsiteX31" fmla="*/ 312676 w 662087"/>
                  <a:gd name="connsiteY31" fmla="*/ 630835 h 663747"/>
                  <a:gd name="connsiteX32" fmla="*/ 312676 w 662087"/>
                  <a:gd name="connsiteY32" fmla="*/ 630835 h 663747"/>
                  <a:gd name="connsiteX33" fmla="*/ 285248 w 662087"/>
                  <a:gd name="connsiteY33" fmla="*/ 298961 h 663747"/>
                  <a:gd name="connsiteX34" fmla="*/ 257821 w 662087"/>
                  <a:gd name="connsiteY34" fmla="*/ 293475 h 663747"/>
                  <a:gd name="connsiteX35" fmla="*/ 268791 w 662087"/>
                  <a:gd name="connsiteY35" fmla="*/ 285247 h 663747"/>
                  <a:gd name="connsiteX36" fmla="*/ 290734 w 662087"/>
                  <a:gd name="connsiteY36" fmla="*/ 238620 h 663747"/>
                  <a:gd name="connsiteX37" fmla="*/ 290734 w 662087"/>
                  <a:gd name="connsiteY37" fmla="*/ 164566 h 663747"/>
                  <a:gd name="connsiteX38" fmla="*/ 364788 w 662087"/>
                  <a:gd name="connsiteY38" fmla="*/ 164566 h 663747"/>
                  <a:gd name="connsiteX39" fmla="*/ 364788 w 662087"/>
                  <a:gd name="connsiteY39" fmla="*/ 224906 h 663747"/>
                  <a:gd name="connsiteX40" fmla="*/ 290734 w 662087"/>
                  <a:gd name="connsiteY40" fmla="*/ 298961 h 663747"/>
                  <a:gd name="connsiteX41" fmla="*/ 285248 w 662087"/>
                  <a:gd name="connsiteY41" fmla="*/ 298961 h 663747"/>
                  <a:gd name="connsiteX42" fmla="*/ 200222 w 662087"/>
                  <a:gd name="connsiteY42" fmla="*/ 235877 h 663747"/>
                  <a:gd name="connsiteX43" fmla="*/ 200222 w 662087"/>
                  <a:gd name="connsiteY43" fmla="*/ 109710 h 663747"/>
                  <a:gd name="connsiteX44" fmla="*/ 235879 w 662087"/>
                  <a:gd name="connsiteY44" fmla="*/ 74054 h 663747"/>
                  <a:gd name="connsiteX45" fmla="*/ 282505 w 662087"/>
                  <a:gd name="connsiteY45" fmla="*/ 74054 h 663747"/>
                  <a:gd name="connsiteX46" fmla="*/ 345590 w 662087"/>
                  <a:gd name="connsiteY46" fmla="*/ 46626 h 663747"/>
                  <a:gd name="connsiteX47" fmla="*/ 394959 w 662087"/>
                  <a:gd name="connsiteY47" fmla="*/ 30170 h 663747"/>
                  <a:gd name="connsiteX48" fmla="*/ 444329 w 662087"/>
                  <a:gd name="connsiteY48" fmla="*/ 79540 h 663747"/>
                  <a:gd name="connsiteX49" fmla="*/ 394959 w 662087"/>
                  <a:gd name="connsiteY49" fmla="*/ 128909 h 663747"/>
                  <a:gd name="connsiteX50" fmla="*/ 277021 w 662087"/>
                  <a:gd name="connsiteY50" fmla="*/ 128909 h 663747"/>
                  <a:gd name="connsiteX51" fmla="*/ 260563 w 662087"/>
                  <a:gd name="connsiteY51" fmla="*/ 145366 h 663747"/>
                  <a:gd name="connsiteX52" fmla="*/ 260563 w 662087"/>
                  <a:gd name="connsiteY52" fmla="*/ 235877 h 663747"/>
                  <a:gd name="connsiteX53" fmla="*/ 224907 w 662087"/>
                  <a:gd name="connsiteY53" fmla="*/ 263305 h 663747"/>
                  <a:gd name="connsiteX54" fmla="*/ 200222 w 662087"/>
                  <a:gd name="connsiteY54" fmla="*/ 235877 h 663747"/>
                  <a:gd name="connsiteX55" fmla="*/ 200222 w 662087"/>
                  <a:gd name="connsiteY55" fmla="*/ 235877 h 66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62087" h="663747">
                    <a:moveTo>
                      <a:pt x="312676" y="630835"/>
                    </a:moveTo>
                    <a:lnTo>
                      <a:pt x="98741" y="630835"/>
                    </a:lnTo>
                    <a:lnTo>
                      <a:pt x="98741" y="543067"/>
                    </a:lnTo>
                    <a:cubicBezTo>
                      <a:pt x="98741" y="485468"/>
                      <a:pt x="112454" y="430613"/>
                      <a:pt x="137138" y="378501"/>
                    </a:cubicBezTo>
                    <a:cubicBezTo>
                      <a:pt x="150852" y="351073"/>
                      <a:pt x="178280" y="331874"/>
                      <a:pt x="211193" y="331874"/>
                    </a:cubicBezTo>
                    <a:lnTo>
                      <a:pt x="493698" y="331874"/>
                    </a:lnTo>
                    <a:cubicBezTo>
                      <a:pt x="551297" y="331874"/>
                      <a:pt x="608895" y="309932"/>
                      <a:pt x="655522" y="274276"/>
                    </a:cubicBezTo>
                    <a:cubicBezTo>
                      <a:pt x="663750" y="268790"/>
                      <a:pt x="663750" y="257819"/>
                      <a:pt x="658264" y="249591"/>
                    </a:cubicBezTo>
                    <a:cubicBezTo>
                      <a:pt x="652778" y="241363"/>
                      <a:pt x="641808" y="241363"/>
                      <a:pt x="633580" y="246849"/>
                    </a:cubicBezTo>
                    <a:cubicBezTo>
                      <a:pt x="595181" y="279761"/>
                      <a:pt x="545811" y="298961"/>
                      <a:pt x="493698" y="298961"/>
                    </a:cubicBezTo>
                    <a:lnTo>
                      <a:pt x="373017" y="298961"/>
                    </a:lnTo>
                    <a:cubicBezTo>
                      <a:pt x="392215" y="279761"/>
                      <a:pt x="403187" y="252334"/>
                      <a:pt x="403187" y="224906"/>
                    </a:cubicBezTo>
                    <a:lnTo>
                      <a:pt x="403187" y="164566"/>
                    </a:lnTo>
                    <a:cubicBezTo>
                      <a:pt x="447071" y="161823"/>
                      <a:pt x="479984" y="126166"/>
                      <a:pt x="479984" y="82283"/>
                    </a:cubicBezTo>
                    <a:cubicBezTo>
                      <a:pt x="479984" y="35656"/>
                      <a:pt x="441587" y="0"/>
                      <a:pt x="397701" y="0"/>
                    </a:cubicBezTo>
                    <a:cubicBezTo>
                      <a:pt x="370274" y="0"/>
                      <a:pt x="342846" y="5485"/>
                      <a:pt x="323646" y="27428"/>
                    </a:cubicBezTo>
                    <a:cubicBezTo>
                      <a:pt x="315418" y="38399"/>
                      <a:pt x="301704" y="43884"/>
                      <a:pt x="285248" y="43884"/>
                    </a:cubicBezTo>
                    <a:lnTo>
                      <a:pt x="238621" y="43884"/>
                    </a:lnTo>
                    <a:cubicBezTo>
                      <a:pt x="200222" y="43884"/>
                      <a:pt x="170052" y="74054"/>
                      <a:pt x="170052" y="112453"/>
                    </a:cubicBezTo>
                    <a:lnTo>
                      <a:pt x="170052" y="238620"/>
                    </a:lnTo>
                    <a:cubicBezTo>
                      <a:pt x="170052" y="252334"/>
                      <a:pt x="172794" y="266047"/>
                      <a:pt x="181024" y="277018"/>
                    </a:cubicBezTo>
                    <a:cubicBezTo>
                      <a:pt x="183766" y="282504"/>
                      <a:pt x="189252" y="287990"/>
                      <a:pt x="194737" y="290732"/>
                    </a:cubicBezTo>
                    <a:cubicBezTo>
                      <a:pt x="200222" y="293475"/>
                      <a:pt x="208451" y="296218"/>
                      <a:pt x="213936" y="301704"/>
                    </a:cubicBezTo>
                    <a:cubicBezTo>
                      <a:pt x="170052" y="301704"/>
                      <a:pt x="126168" y="326389"/>
                      <a:pt x="106969" y="364787"/>
                    </a:cubicBezTo>
                    <a:cubicBezTo>
                      <a:pt x="79541" y="419642"/>
                      <a:pt x="65827" y="482725"/>
                      <a:pt x="65827" y="543067"/>
                    </a:cubicBezTo>
                    <a:lnTo>
                      <a:pt x="65827" y="630835"/>
                    </a:lnTo>
                    <a:lnTo>
                      <a:pt x="16458" y="630835"/>
                    </a:lnTo>
                    <a:cubicBezTo>
                      <a:pt x="8228" y="630835"/>
                      <a:pt x="0" y="639063"/>
                      <a:pt x="0" y="647291"/>
                    </a:cubicBezTo>
                    <a:cubicBezTo>
                      <a:pt x="0" y="655520"/>
                      <a:pt x="8228" y="663748"/>
                      <a:pt x="16458" y="663748"/>
                    </a:cubicBezTo>
                    <a:lnTo>
                      <a:pt x="315418" y="663748"/>
                    </a:lnTo>
                    <a:cubicBezTo>
                      <a:pt x="323646" y="663748"/>
                      <a:pt x="331876" y="655520"/>
                      <a:pt x="331876" y="647291"/>
                    </a:cubicBezTo>
                    <a:cubicBezTo>
                      <a:pt x="331876" y="639063"/>
                      <a:pt x="320904" y="630835"/>
                      <a:pt x="312676" y="630835"/>
                    </a:cubicBezTo>
                    <a:lnTo>
                      <a:pt x="312676" y="630835"/>
                    </a:lnTo>
                    <a:close/>
                    <a:moveTo>
                      <a:pt x="285248" y="298961"/>
                    </a:moveTo>
                    <a:cubicBezTo>
                      <a:pt x="277021" y="298961"/>
                      <a:pt x="266049" y="296218"/>
                      <a:pt x="257821" y="293475"/>
                    </a:cubicBezTo>
                    <a:cubicBezTo>
                      <a:pt x="260563" y="290732"/>
                      <a:pt x="266049" y="287990"/>
                      <a:pt x="268791" y="285247"/>
                    </a:cubicBezTo>
                    <a:cubicBezTo>
                      <a:pt x="282505" y="274276"/>
                      <a:pt x="290734" y="257819"/>
                      <a:pt x="290734" y="238620"/>
                    </a:cubicBezTo>
                    <a:lnTo>
                      <a:pt x="290734" y="164566"/>
                    </a:lnTo>
                    <a:lnTo>
                      <a:pt x="364788" y="164566"/>
                    </a:lnTo>
                    <a:lnTo>
                      <a:pt x="364788" y="224906"/>
                    </a:lnTo>
                    <a:cubicBezTo>
                      <a:pt x="364788" y="266047"/>
                      <a:pt x="331876" y="298961"/>
                      <a:pt x="290734" y="298961"/>
                    </a:cubicBezTo>
                    <a:cubicBezTo>
                      <a:pt x="287991" y="298961"/>
                      <a:pt x="287991" y="298961"/>
                      <a:pt x="285248" y="298961"/>
                    </a:cubicBezTo>
                    <a:close/>
                    <a:moveTo>
                      <a:pt x="200222" y="235877"/>
                    </a:moveTo>
                    <a:lnTo>
                      <a:pt x="200222" y="109710"/>
                    </a:lnTo>
                    <a:cubicBezTo>
                      <a:pt x="200222" y="90511"/>
                      <a:pt x="216679" y="74054"/>
                      <a:pt x="235879" y="74054"/>
                    </a:cubicBezTo>
                    <a:lnTo>
                      <a:pt x="282505" y="74054"/>
                    </a:lnTo>
                    <a:cubicBezTo>
                      <a:pt x="307190" y="74054"/>
                      <a:pt x="329132" y="63083"/>
                      <a:pt x="345590" y="46626"/>
                    </a:cubicBezTo>
                    <a:cubicBezTo>
                      <a:pt x="359304" y="32913"/>
                      <a:pt x="375759" y="30170"/>
                      <a:pt x="394959" y="30170"/>
                    </a:cubicBezTo>
                    <a:cubicBezTo>
                      <a:pt x="422387" y="30170"/>
                      <a:pt x="444329" y="52112"/>
                      <a:pt x="444329" y="79540"/>
                    </a:cubicBezTo>
                    <a:cubicBezTo>
                      <a:pt x="444329" y="106968"/>
                      <a:pt x="422387" y="128909"/>
                      <a:pt x="394959" y="128909"/>
                    </a:cubicBezTo>
                    <a:lnTo>
                      <a:pt x="277021" y="128909"/>
                    </a:lnTo>
                    <a:cubicBezTo>
                      <a:pt x="268791" y="128909"/>
                      <a:pt x="260563" y="137138"/>
                      <a:pt x="260563" y="145366"/>
                    </a:cubicBezTo>
                    <a:lnTo>
                      <a:pt x="260563" y="235877"/>
                    </a:lnTo>
                    <a:cubicBezTo>
                      <a:pt x="260563" y="255077"/>
                      <a:pt x="244107" y="268790"/>
                      <a:pt x="224907" y="263305"/>
                    </a:cubicBezTo>
                    <a:cubicBezTo>
                      <a:pt x="208451" y="260562"/>
                      <a:pt x="200222" y="249591"/>
                      <a:pt x="200222" y="235877"/>
                    </a:cubicBezTo>
                    <a:lnTo>
                      <a:pt x="200222" y="235877"/>
                    </a:lnTo>
                    <a:close/>
                  </a:path>
                </a:pathLst>
              </a:custGeom>
              <a:grpFill/>
              <a:ln w="27426" cap="flat">
                <a:noFill/>
                <a:prstDash val="solid"/>
                <a:miter/>
              </a:ln>
            </p:spPr>
            <p:txBody>
              <a:bodyPr rtlCol="0" anchor="ctr"/>
              <a:lstStyle/>
              <a:p>
                <a:endParaRPr lang="en-US"/>
              </a:p>
            </p:txBody>
          </p:sp>
          <p:sp>
            <p:nvSpPr>
              <p:cNvPr id="22" name="Freeform 1099">
                <a:extLst>
                  <a:ext uri="{FF2B5EF4-FFF2-40B4-BE49-F238E27FC236}">
                    <a16:creationId xmlns:a16="http://schemas.microsoft.com/office/drawing/2014/main" id="{E94E65FC-8B58-1273-1562-D04FF6527321}"/>
                  </a:ext>
                </a:extLst>
              </p:cNvPr>
              <p:cNvSpPr/>
              <p:nvPr/>
            </p:nvSpPr>
            <p:spPr>
              <a:xfrm>
                <a:off x="5142762" y="5597459"/>
                <a:ext cx="123424" cy="93253"/>
              </a:xfrm>
              <a:custGeom>
                <a:avLst/>
                <a:gdLst>
                  <a:gd name="connsiteX0" fmla="*/ 16456 w 123424"/>
                  <a:gd name="connsiteY0" fmla="*/ 93254 h 93253"/>
                  <a:gd name="connsiteX1" fmla="*/ 106969 w 123424"/>
                  <a:gd name="connsiteY1" fmla="*/ 93254 h 93253"/>
                  <a:gd name="connsiteX2" fmla="*/ 123425 w 123424"/>
                  <a:gd name="connsiteY2" fmla="*/ 76797 h 93253"/>
                  <a:gd name="connsiteX3" fmla="*/ 123425 w 123424"/>
                  <a:gd name="connsiteY3" fmla="*/ 16457 h 93253"/>
                  <a:gd name="connsiteX4" fmla="*/ 106969 w 123424"/>
                  <a:gd name="connsiteY4" fmla="*/ 0 h 93253"/>
                  <a:gd name="connsiteX5" fmla="*/ 16456 w 123424"/>
                  <a:gd name="connsiteY5" fmla="*/ 0 h 93253"/>
                  <a:gd name="connsiteX6" fmla="*/ 0 w 123424"/>
                  <a:gd name="connsiteY6" fmla="*/ 16457 h 93253"/>
                  <a:gd name="connsiteX7" fmla="*/ 0 w 123424"/>
                  <a:gd name="connsiteY7" fmla="*/ 76797 h 93253"/>
                  <a:gd name="connsiteX8" fmla="*/ 16456 w 123424"/>
                  <a:gd name="connsiteY8" fmla="*/ 93254 h 93253"/>
                  <a:gd name="connsiteX9" fmla="*/ 32914 w 123424"/>
                  <a:gd name="connsiteY9" fmla="*/ 32913 h 93253"/>
                  <a:gd name="connsiteX10" fmla="*/ 90511 w 123424"/>
                  <a:gd name="connsiteY10" fmla="*/ 32913 h 93253"/>
                  <a:gd name="connsiteX11" fmla="*/ 90511 w 123424"/>
                  <a:gd name="connsiteY11" fmla="*/ 60341 h 93253"/>
                  <a:gd name="connsiteX12" fmla="*/ 32914 w 123424"/>
                  <a:gd name="connsiteY12" fmla="*/ 60341 h 93253"/>
                  <a:gd name="connsiteX13" fmla="*/ 32914 w 123424"/>
                  <a:gd name="connsiteY13" fmla="*/ 32913 h 9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424" h="93253">
                    <a:moveTo>
                      <a:pt x="16456" y="93254"/>
                    </a:moveTo>
                    <a:lnTo>
                      <a:pt x="106969" y="93254"/>
                    </a:lnTo>
                    <a:cubicBezTo>
                      <a:pt x="115197" y="93254"/>
                      <a:pt x="123425" y="85026"/>
                      <a:pt x="123425" y="76797"/>
                    </a:cubicBezTo>
                    <a:lnTo>
                      <a:pt x="123425" y="16457"/>
                    </a:lnTo>
                    <a:cubicBezTo>
                      <a:pt x="123425" y="8228"/>
                      <a:pt x="115197" y="0"/>
                      <a:pt x="106969" y="0"/>
                    </a:cubicBezTo>
                    <a:lnTo>
                      <a:pt x="16456" y="0"/>
                    </a:lnTo>
                    <a:cubicBezTo>
                      <a:pt x="8228" y="0"/>
                      <a:pt x="0" y="8228"/>
                      <a:pt x="0" y="16457"/>
                    </a:cubicBezTo>
                    <a:lnTo>
                      <a:pt x="0" y="76797"/>
                    </a:lnTo>
                    <a:cubicBezTo>
                      <a:pt x="0" y="87769"/>
                      <a:pt x="5486" y="93254"/>
                      <a:pt x="16456" y="93254"/>
                    </a:cubicBezTo>
                    <a:close/>
                    <a:moveTo>
                      <a:pt x="32914" y="32913"/>
                    </a:moveTo>
                    <a:lnTo>
                      <a:pt x="90511" y="32913"/>
                    </a:lnTo>
                    <a:lnTo>
                      <a:pt x="90511" y="60341"/>
                    </a:lnTo>
                    <a:lnTo>
                      <a:pt x="32914" y="60341"/>
                    </a:lnTo>
                    <a:lnTo>
                      <a:pt x="32914" y="32913"/>
                    </a:lnTo>
                    <a:close/>
                  </a:path>
                </a:pathLst>
              </a:custGeom>
              <a:grpFill/>
              <a:ln w="27426" cap="flat">
                <a:noFill/>
                <a:prstDash val="solid"/>
                <a:miter/>
              </a:ln>
            </p:spPr>
            <p:txBody>
              <a:bodyPr rtlCol="0" anchor="ctr"/>
              <a:lstStyle/>
              <a:p>
                <a:endParaRPr lang="en-US" dirty="0"/>
              </a:p>
            </p:txBody>
          </p:sp>
          <p:sp>
            <p:nvSpPr>
              <p:cNvPr id="23" name="Freeform 1100">
                <a:extLst>
                  <a:ext uri="{FF2B5EF4-FFF2-40B4-BE49-F238E27FC236}">
                    <a16:creationId xmlns:a16="http://schemas.microsoft.com/office/drawing/2014/main" id="{F8F9F988-087C-463C-9AA7-7EBD3D94A079}"/>
                  </a:ext>
                </a:extLst>
              </p:cNvPr>
              <p:cNvSpPr/>
              <p:nvPr/>
            </p:nvSpPr>
            <p:spPr>
              <a:xfrm>
                <a:off x="5142762" y="5729714"/>
                <a:ext cx="123424" cy="93253"/>
              </a:xfrm>
              <a:custGeom>
                <a:avLst/>
                <a:gdLst>
                  <a:gd name="connsiteX0" fmla="*/ 0 w 123424"/>
                  <a:gd name="connsiteY0" fmla="*/ 76797 h 93253"/>
                  <a:gd name="connsiteX1" fmla="*/ 16456 w 123424"/>
                  <a:gd name="connsiteY1" fmla="*/ 93254 h 93253"/>
                  <a:gd name="connsiteX2" fmla="*/ 106969 w 123424"/>
                  <a:gd name="connsiteY2" fmla="*/ 93254 h 93253"/>
                  <a:gd name="connsiteX3" fmla="*/ 123425 w 123424"/>
                  <a:gd name="connsiteY3" fmla="*/ 76797 h 93253"/>
                  <a:gd name="connsiteX4" fmla="*/ 123425 w 123424"/>
                  <a:gd name="connsiteY4" fmla="*/ 16457 h 93253"/>
                  <a:gd name="connsiteX5" fmla="*/ 106969 w 123424"/>
                  <a:gd name="connsiteY5" fmla="*/ 0 h 93253"/>
                  <a:gd name="connsiteX6" fmla="*/ 16456 w 123424"/>
                  <a:gd name="connsiteY6" fmla="*/ 0 h 93253"/>
                  <a:gd name="connsiteX7" fmla="*/ 0 w 123424"/>
                  <a:gd name="connsiteY7" fmla="*/ 16457 h 93253"/>
                  <a:gd name="connsiteX8" fmla="*/ 0 w 123424"/>
                  <a:gd name="connsiteY8" fmla="*/ 76797 h 93253"/>
                  <a:gd name="connsiteX9" fmla="*/ 32914 w 123424"/>
                  <a:gd name="connsiteY9" fmla="*/ 30171 h 93253"/>
                  <a:gd name="connsiteX10" fmla="*/ 90511 w 123424"/>
                  <a:gd name="connsiteY10" fmla="*/ 30171 h 93253"/>
                  <a:gd name="connsiteX11" fmla="*/ 90511 w 123424"/>
                  <a:gd name="connsiteY11" fmla="*/ 57598 h 93253"/>
                  <a:gd name="connsiteX12" fmla="*/ 32914 w 123424"/>
                  <a:gd name="connsiteY12" fmla="*/ 57598 h 93253"/>
                  <a:gd name="connsiteX13" fmla="*/ 32914 w 123424"/>
                  <a:gd name="connsiteY13" fmla="*/ 30171 h 9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424" h="93253">
                    <a:moveTo>
                      <a:pt x="0" y="76797"/>
                    </a:moveTo>
                    <a:cubicBezTo>
                      <a:pt x="0" y="85026"/>
                      <a:pt x="8228" y="93254"/>
                      <a:pt x="16456" y="93254"/>
                    </a:cubicBezTo>
                    <a:lnTo>
                      <a:pt x="106969" y="93254"/>
                    </a:lnTo>
                    <a:cubicBezTo>
                      <a:pt x="115197" y="93254"/>
                      <a:pt x="123425" y="85026"/>
                      <a:pt x="123425" y="76797"/>
                    </a:cubicBezTo>
                    <a:lnTo>
                      <a:pt x="123425" y="16457"/>
                    </a:lnTo>
                    <a:cubicBezTo>
                      <a:pt x="123425" y="8228"/>
                      <a:pt x="115197" y="0"/>
                      <a:pt x="106969" y="0"/>
                    </a:cubicBezTo>
                    <a:lnTo>
                      <a:pt x="16456" y="0"/>
                    </a:lnTo>
                    <a:cubicBezTo>
                      <a:pt x="8228" y="0"/>
                      <a:pt x="0" y="8228"/>
                      <a:pt x="0" y="16457"/>
                    </a:cubicBezTo>
                    <a:lnTo>
                      <a:pt x="0" y="76797"/>
                    </a:lnTo>
                    <a:close/>
                    <a:moveTo>
                      <a:pt x="32914" y="30171"/>
                    </a:moveTo>
                    <a:lnTo>
                      <a:pt x="90511" y="30171"/>
                    </a:lnTo>
                    <a:lnTo>
                      <a:pt x="90511" y="57598"/>
                    </a:lnTo>
                    <a:lnTo>
                      <a:pt x="32914" y="57598"/>
                    </a:lnTo>
                    <a:lnTo>
                      <a:pt x="32914" y="30171"/>
                    </a:lnTo>
                    <a:close/>
                  </a:path>
                </a:pathLst>
              </a:custGeom>
              <a:grpFill/>
              <a:ln w="27426" cap="flat">
                <a:noFill/>
                <a:prstDash val="solid"/>
                <a:miter/>
              </a:ln>
            </p:spPr>
            <p:txBody>
              <a:bodyPr rtlCol="0" anchor="ctr"/>
              <a:lstStyle/>
              <a:p>
                <a:endParaRPr lang="en-US"/>
              </a:p>
            </p:txBody>
          </p:sp>
          <p:sp>
            <p:nvSpPr>
              <p:cNvPr id="24" name="Freeform 1101">
                <a:extLst>
                  <a:ext uri="{FF2B5EF4-FFF2-40B4-BE49-F238E27FC236}">
                    <a16:creationId xmlns:a16="http://schemas.microsoft.com/office/drawing/2014/main" id="{D711822A-B3B8-10DF-883A-63029AC4A33C}"/>
                  </a:ext>
                </a:extLst>
              </p:cNvPr>
              <p:cNvSpPr/>
              <p:nvPr/>
            </p:nvSpPr>
            <p:spPr>
              <a:xfrm>
                <a:off x="5296356" y="5644086"/>
                <a:ext cx="329132" cy="32912"/>
              </a:xfrm>
              <a:custGeom>
                <a:avLst/>
                <a:gdLst>
                  <a:gd name="connsiteX0" fmla="*/ 16458 w 329132"/>
                  <a:gd name="connsiteY0" fmla="*/ 32913 h 32912"/>
                  <a:gd name="connsiteX1" fmla="*/ 312676 w 329132"/>
                  <a:gd name="connsiteY1" fmla="*/ 32913 h 32912"/>
                  <a:gd name="connsiteX2" fmla="*/ 329132 w 329132"/>
                  <a:gd name="connsiteY2" fmla="*/ 16457 h 32912"/>
                  <a:gd name="connsiteX3" fmla="*/ 312676 w 329132"/>
                  <a:gd name="connsiteY3" fmla="*/ 0 h 32912"/>
                  <a:gd name="connsiteX4" fmla="*/ 16458 w 329132"/>
                  <a:gd name="connsiteY4" fmla="*/ 0 h 32912"/>
                  <a:gd name="connsiteX5" fmla="*/ 0 w 329132"/>
                  <a:gd name="connsiteY5" fmla="*/ 16457 h 32912"/>
                  <a:gd name="connsiteX6" fmla="*/ 16458 w 329132"/>
                  <a:gd name="connsiteY6" fmla="*/ 32913 h 3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2" h="32912">
                    <a:moveTo>
                      <a:pt x="16458" y="32913"/>
                    </a:moveTo>
                    <a:lnTo>
                      <a:pt x="312676" y="32913"/>
                    </a:lnTo>
                    <a:cubicBezTo>
                      <a:pt x="320904" y="32913"/>
                      <a:pt x="329132" y="24685"/>
                      <a:pt x="329132" y="16457"/>
                    </a:cubicBezTo>
                    <a:cubicBezTo>
                      <a:pt x="329132" y="8228"/>
                      <a:pt x="320904" y="0"/>
                      <a:pt x="312676" y="0"/>
                    </a:cubicBezTo>
                    <a:lnTo>
                      <a:pt x="16458" y="0"/>
                    </a:lnTo>
                    <a:cubicBezTo>
                      <a:pt x="8230" y="0"/>
                      <a:pt x="0" y="8228"/>
                      <a:pt x="0" y="16457"/>
                    </a:cubicBezTo>
                    <a:cubicBezTo>
                      <a:pt x="0" y="24685"/>
                      <a:pt x="8230" y="32913"/>
                      <a:pt x="16458" y="32913"/>
                    </a:cubicBezTo>
                    <a:close/>
                  </a:path>
                </a:pathLst>
              </a:custGeom>
              <a:grpFill/>
              <a:ln w="27426" cap="flat">
                <a:noFill/>
                <a:prstDash val="solid"/>
                <a:miter/>
              </a:ln>
            </p:spPr>
            <p:txBody>
              <a:bodyPr rtlCol="0" anchor="ctr"/>
              <a:lstStyle/>
              <a:p>
                <a:endParaRPr lang="en-US"/>
              </a:p>
            </p:txBody>
          </p:sp>
        </p:grpSp>
      </p:grpSp>
      <p:pic>
        <p:nvPicPr>
          <p:cNvPr id="25" name="Graphic 24" descr="Cursor outline">
            <a:extLst>
              <a:ext uri="{FF2B5EF4-FFF2-40B4-BE49-F238E27FC236}">
                <a16:creationId xmlns:a16="http://schemas.microsoft.com/office/drawing/2014/main" id="{BBE8B9A5-4392-25A7-BAE7-9A2EC553601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7749068">
            <a:off x="6437924" y="3198151"/>
            <a:ext cx="914400" cy="914400"/>
          </a:xfrm>
          <a:prstGeom prst="rect">
            <a:avLst/>
          </a:prstGeom>
        </p:spPr>
      </p:pic>
    </p:spTree>
    <p:extLst>
      <p:ext uri="{BB962C8B-B14F-4D97-AF65-F5344CB8AC3E}">
        <p14:creationId xmlns:p14="http://schemas.microsoft.com/office/powerpoint/2010/main" val="2439721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0B103-5C94-6A30-C558-CF440ACAEA3A}"/>
            </a:ext>
          </a:extLst>
        </p:cNvPr>
        <p:cNvGrpSpPr/>
        <p:nvPr/>
      </p:nvGrpSpPr>
      <p:grpSpPr>
        <a:xfrm>
          <a:off x="0" y="0"/>
          <a:ext cx="0" cy="0"/>
          <a:chOff x="0" y="0"/>
          <a:chExt cx="0" cy="0"/>
        </a:xfrm>
      </p:grpSpPr>
      <p:sp>
        <p:nvSpPr>
          <p:cNvPr id="12" name="Freeform 1">
            <a:extLst>
              <a:ext uri="{FF2B5EF4-FFF2-40B4-BE49-F238E27FC236}">
                <a16:creationId xmlns:a16="http://schemas.microsoft.com/office/drawing/2014/main" id="{93DE2E77-9B73-59F2-0BC7-431083C98990}"/>
              </a:ext>
            </a:extLst>
          </p:cNvPr>
          <p:cNvSpPr/>
          <p:nvPr/>
        </p:nvSpPr>
        <p:spPr>
          <a:xfrm rot="16200000">
            <a:off x="2579159" y="-2191729"/>
            <a:ext cx="1177828" cy="6336144"/>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D8623"/>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5" name="Text Placeholder 4">
            <a:extLst>
              <a:ext uri="{FF2B5EF4-FFF2-40B4-BE49-F238E27FC236}">
                <a16:creationId xmlns:a16="http://schemas.microsoft.com/office/drawing/2014/main" id="{59E8E45B-A893-B284-C638-F5213A1C3F13}"/>
              </a:ext>
            </a:extLst>
          </p:cNvPr>
          <p:cNvSpPr>
            <a:spLocks noGrp="1"/>
          </p:cNvSpPr>
          <p:nvPr>
            <p:ph type="body" sz="quarter" idx="18"/>
          </p:nvPr>
        </p:nvSpPr>
        <p:spPr>
          <a:xfrm>
            <a:off x="797482" y="1777347"/>
            <a:ext cx="6231391" cy="2155946"/>
          </a:xfrm>
        </p:spPr>
        <p:txBody>
          <a:bodyPr/>
          <a:lstStyle/>
          <a:p>
            <a:r>
              <a:rPr lang="en-US" dirty="0"/>
              <a:t>The AI Toolbox contains the core learning materials of the project. Its 5 modules include clear explanations of AI concepts, interactive activities, ethical reflections &amp; digital skill-building exercises. It also includes a Facilitator’s Guide offering practical advice on delivering the modules &amp; creating inclusive learning settings.</a:t>
            </a:r>
          </a:p>
        </p:txBody>
      </p:sp>
      <p:sp>
        <p:nvSpPr>
          <p:cNvPr id="4" name="Text Placeholder 3">
            <a:extLst>
              <a:ext uri="{FF2B5EF4-FFF2-40B4-BE49-F238E27FC236}">
                <a16:creationId xmlns:a16="http://schemas.microsoft.com/office/drawing/2014/main" id="{EDB1DA83-C90A-3BBF-6488-3FDEC79ED052}"/>
              </a:ext>
            </a:extLst>
          </p:cNvPr>
          <p:cNvSpPr>
            <a:spLocks noGrp="1"/>
          </p:cNvSpPr>
          <p:nvPr>
            <p:ph type="body" sz="quarter" idx="16"/>
          </p:nvPr>
        </p:nvSpPr>
        <p:spPr>
          <a:xfrm>
            <a:off x="475109" y="653485"/>
            <a:ext cx="10614687" cy="803654"/>
          </a:xfrm>
        </p:spPr>
        <p:txBody>
          <a:bodyPr/>
          <a:lstStyle/>
          <a:p>
            <a:r>
              <a:rPr lang="en-US" dirty="0"/>
              <a:t>The </a:t>
            </a:r>
            <a:r>
              <a:rPr lang="en-IE" dirty="0"/>
              <a:t>AI Toolbox</a:t>
            </a:r>
          </a:p>
          <a:p>
            <a:endParaRPr lang="en-US" dirty="0"/>
          </a:p>
        </p:txBody>
      </p:sp>
      <p:pic>
        <p:nvPicPr>
          <p:cNvPr id="6" name="Picture 5">
            <a:extLst>
              <a:ext uri="{FF2B5EF4-FFF2-40B4-BE49-F238E27FC236}">
                <a16:creationId xmlns:a16="http://schemas.microsoft.com/office/drawing/2014/main" id="{CFE48BF0-F505-68D3-32DB-52B3D79D35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5867"/>
          <a:stretch/>
        </p:blipFill>
        <p:spPr>
          <a:xfrm>
            <a:off x="4513459" y="183423"/>
            <a:ext cx="7684167" cy="4894769"/>
          </a:xfrm>
          <a:prstGeom prst="rect">
            <a:avLst/>
          </a:prstGeom>
        </p:spPr>
      </p:pic>
      <p:sp>
        <p:nvSpPr>
          <p:cNvPr id="8" name="Rectangle 7">
            <a:hlinkClick r:id="rId3"/>
            <a:extLst>
              <a:ext uri="{FF2B5EF4-FFF2-40B4-BE49-F238E27FC236}">
                <a16:creationId xmlns:a16="http://schemas.microsoft.com/office/drawing/2014/main" id="{A306BFB0-89DE-3EFF-E3C2-C6F31EC83F82}"/>
              </a:ext>
            </a:extLst>
          </p:cNvPr>
          <p:cNvSpPr/>
          <p:nvPr/>
        </p:nvSpPr>
        <p:spPr>
          <a:xfrm>
            <a:off x="7454104" y="387429"/>
            <a:ext cx="4737896" cy="3471253"/>
          </a:xfrm>
          <a:prstGeom prst="rect">
            <a:avLst/>
          </a:prstGeom>
          <a:blipFill>
            <a:blip r:embed="rId4" cstate="screen">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04B63D8E-EB3E-B5AA-51FF-0222504F88F4}"/>
              </a:ext>
            </a:extLst>
          </p:cNvPr>
          <p:cNvSpPr txBox="1"/>
          <p:nvPr/>
        </p:nvSpPr>
        <p:spPr>
          <a:xfrm>
            <a:off x="9088582" y="5056533"/>
            <a:ext cx="2558473" cy="369332"/>
          </a:xfrm>
          <a:prstGeom prst="rect">
            <a:avLst/>
          </a:prstGeom>
          <a:noFill/>
        </p:spPr>
        <p:txBody>
          <a:bodyPr wrap="square">
            <a:spAutoFit/>
          </a:bodyPr>
          <a:lstStyle/>
          <a:p>
            <a:r>
              <a:rPr lang="en-IE" dirty="0">
                <a:hlinkClick r:id="rId5"/>
              </a:rPr>
              <a:t>Home | Headstart</a:t>
            </a:r>
            <a:endParaRPr lang="en-IE" dirty="0"/>
          </a:p>
        </p:txBody>
      </p:sp>
      <p:sp>
        <p:nvSpPr>
          <p:cNvPr id="7" name="Freeform 23">
            <a:extLst>
              <a:ext uri="{FF2B5EF4-FFF2-40B4-BE49-F238E27FC236}">
                <a16:creationId xmlns:a16="http://schemas.microsoft.com/office/drawing/2014/main" id="{0201880B-1CDE-283C-2C7F-4912CD0303FD}"/>
              </a:ext>
            </a:extLst>
          </p:cNvPr>
          <p:cNvSpPr/>
          <p:nvPr/>
        </p:nvSpPr>
        <p:spPr>
          <a:xfrm>
            <a:off x="8332771" y="5058752"/>
            <a:ext cx="429017" cy="429017"/>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pic>
        <p:nvPicPr>
          <p:cNvPr id="9" name="Graphic 8" descr="World with solid fill">
            <a:extLst>
              <a:ext uri="{FF2B5EF4-FFF2-40B4-BE49-F238E27FC236}">
                <a16:creationId xmlns:a16="http://schemas.microsoft.com/office/drawing/2014/main" id="{C230C8C5-98FA-5333-3885-B02F001D8DE5}"/>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355543" y="5083894"/>
            <a:ext cx="376188" cy="376188"/>
          </a:xfrm>
          <a:prstGeom prst="rect">
            <a:avLst/>
          </a:prstGeom>
        </p:spPr>
      </p:pic>
      <p:sp>
        <p:nvSpPr>
          <p:cNvPr id="14" name="TextBox 13">
            <a:extLst>
              <a:ext uri="{FF2B5EF4-FFF2-40B4-BE49-F238E27FC236}">
                <a16:creationId xmlns:a16="http://schemas.microsoft.com/office/drawing/2014/main" id="{FBEE5DC7-2C55-432C-F517-B18A9390001E}"/>
              </a:ext>
            </a:extLst>
          </p:cNvPr>
          <p:cNvSpPr txBox="1"/>
          <p:nvPr/>
        </p:nvSpPr>
        <p:spPr>
          <a:xfrm>
            <a:off x="835063" y="4632723"/>
            <a:ext cx="7025617" cy="1862048"/>
          </a:xfrm>
          <a:prstGeom prst="rect">
            <a:avLst/>
          </a:prstGeom>
          <a:solidFill>
            <a:srgbClr val="F7C99B"/>
          </a:solidFill>
        </p:spPr>
        <p:txBody>
          <a:bodyPr wrap="square">
            <a:spAutoFit/>
          </a:bodyPr>
          <a:lstStyle/>
          <a:p>
            <a:r>
              <a:rPr lang="en-US" sz="2300" b="1" dirty="0">
                <a:solidFill>
                  <a:srgbClr val="282666"/>
                </a:solidFill>
              </a:rPr>
              <a:t>For facilitators</a:t>
            </a:r>
            <a:r>
              <a:rPr lang="en-US" sz="2300" dirty="0">
                <a:solidFill>
                  <a:srgbClr val="282666"/>
                </a:solidFill>
              </a:rPr>
              <a:t>, the Toolbox is a ready-made solution that simplifies planning, ensures high-quality delivery &amp; supports consistent learning outcomes. It enables youth workers to confidently lead sessions even if they have limited prior experience with AI.</a:t>
            </a:r>
            <a:endParaRPr lang="en-IE" sz="2300" dirty="0">
              <a:solidFill>
                <a:srgbClr val="282666"/>
              </a:solidFill>
            </a:endParaRPr>
          </a:p>
        </p:txBody>
      </p:sp>
      <p:grpSp>
        <p:nvGrpSpPr>
          <p:cNvPr id="15" name="Graphic 3">
            <a:extLst>
              <a:ext uri="{FF2B5EF4-FFF2-40B4-BE49-F238E27FC236}">
                <a16:creationId xmlns:a16="http://schemas.microsoft.com/office/drawing/2014/main" id="{A5CF2E9C-2E4D-047B-0D48-D7EB571F80A7}"/>
              </a:ext>
            </a:extLst>
          </p:cNvPr>
          <p:cNvGrpSpPr/>
          <p:nvPr/>
        </p:nvGrpSpPr>
        <p:grpSpPr>
          <a:xfrm>
            <a:off x="156547" y="4094468"/>
            <a:ext cx="914407" cy="735059"/>
            <a:chOff x="4588722" y="5452092"/>
            <a:chExt cx="1160285" cy="927053"/>
          </a:xfrm>
          <a:solidFill>
            <a:srgbClr val="282666"/>
          </a:solidFill>
        </p:grpSpPr>
        <p:sp>
          <p:nvSpPr>
            <p:cNvPr id="16" name="Freeform 1093">
              <a:extLst>
                <a:ext uri="{FF2B5EF4-FFF2-40B4-BE49-F238E27FC236}">
                  <a16:creationId xmlns:a16="http://schemas.microsoft.com/office/drawing/2014/main" id="{384BD32B-5A70-E7FB-1502-DB14A76EF4C1}"/>
                </a:ext>
              </a:extLst>
            </p:cNvPr>
            <p:cNvSpPr/>
            <p:nvPr/>
          </p:nvSpPr>
          <p:spPr>
            <a:xfrm>
              <a:off x="5441723" y="6107613"/>
              <a:ext cx="145366" cy="46626"/>
            </a:xfrm>
            <a:custGeom>
              <a:avLst/>
              <a:gdLst>
                <a:gd name="connsiteX0" fmla="*/ 1 w 145366"/>
                <a:gd name="connsiteY0" fmla="*/ 0 h 46626"/>
                <a:gd name="connsiteX1" fmla="*/ 145367 w 145366"/>
                <a:gd name="connsiteY1" fmla="*/ 0 h 46626"/>
                <a:gd name="connsiteX2" fmla="*/ 145367 w 145366"/>
                <a:gd name="connsiteY2" fmla="*/ 46627 h 46626"/>
                <a:gd name="connsiteX3" fmla="*/ 1 w 145366"/>
                <a:gd name="connsiteY3" fmla="*/ 46627 h 46626"/>
              </a:gdLst>
              <a:ahLst/>
              <a:cxnLst>
                <a:cxn ang="0">
                  <a:pos x="connsiteX0" y="connsiteY0"/>
                </a:cxn>
                <a:cxn ang="0">
                  <a:pos x="connsiteX1" y="connsiteY1"/>
                </a:cxn>
                <a:cxn ang="0">
                  <a:pos x="connsiteX2" y="connsiteY2"/>
                </a:cxn>
                <a:cxn ang="0">
                  <a:pos x="connsiteX3" y="connsiteY3"/>
                </a:cxn>
              </a:cxnLst>
              <a:rect l="l" t="t" r="r" b="b"/>
              <a:pathLst>
                <a:path w="145366" h="46626">
                  <a:moveTo>
                    <a:pt x="1" y="0"/>
                  </a:moveTo>
                  <a:lnTo>
                    <a:pt x="145367" y="0"/>
                  </a:lnTo>
                  <a:lnTo>
                    <a:pt x="145367" y="46627"/>
                  </a:lnTo>
                  <a:lnTo>
                    <a:pt x="1" y="46627"/>
                  </a:lnTo>
                  <a:close/>
                </a:path>
              </a:pathLst>
            </a:custGeom>
            <a:solidFill>
              <a:srgbClr val="ED8623"/>
            </a:solidFill>
            <a:ln w="27426" cap="flat">
              <a:noFill/>
              <a:prstDash val="solid"/>
              <a:miter/>
            </a:ln>
          </p:spPr>
          <p:txBody>
            <a:bodyPr rtlCol="0" anchor="ctr"/>
            <a:lstStyle/>
            <a:p>
              <a:endParaRPr lang="en-US"/>
            </a:p>
          </p:txBody>
        </p:sp>
        <p:sp>
          <p:nvSpPr>
            <p:cNvPr id="17" name="Freeform 1094">
              <a:extLst>
                <a:ext uri="{FF2B5EF4-FFF2-40B4-BE49-F238E27FC236}">
                  <a16:creationId xmlns:a16="http://schemas.microsoft.com/office/drawing/2014/main" id="{E1F2368A-3197-FCD4-FAAA-A37EB141D1F5}"/>
                </a:ext>
              </a:extLst>
            </p:cNvPr>
            <p:cNvSpPr/>
            <p:nvPr/>
          </p:nvSpPr>
          <p:spPr>
            <a:xfrm>
              <a:off x="5170189" y="5635858"/>
              <a:ext cx="57598" cy="27427"/>
            </a:xfrm>
            <a:custGeom>
              <a:avLst/>
              <a:gdLst>
                <a:gd name="connsiteX0" fmla="*/ 0 w 57598"/>
                <a:gd name="connsiteY0" fmla="*/ 0 h 27427"/>
                <a:gd name="connsiteX1" fmla="*/ 57597 w 57598"/>
                <a:gd name="connsiteY1" fmla="*/ 0 h 27427"/>
                <a:gd name="connsiteX2" fmla="*/ 57597 w 57598"/>
                <a:gd name="connsiteY2" fmla="*/ 27427 h 27427"/>
                <a:gd name="connsiteX3" fmla="*/ 0 w 57598"/>
                <a:gd name="connsiteY3" fmla="*/ 27427 h 27427"/>
              </a:gdLst>
              <a:ahLst/>
              <a:cxnLst>
                <a:cxn ang="0">
                  <a:pos x="connsiteX0" y="connsiteY0"/>
                </a:cxn>
                <a:cxn ang="0">
                  <a:pos x="connsiteX1" y="connsiteY1"/>
                </a:cxn>
                <a:cxn ang="0">
                  <a:pos x="connsiteX2" y="connsiteY2"/>
                </a:cxn>
                <a:cxn ang="0">
                  <a:pos x="connsiteX3" y="connsiteY3"/>
                </a:cxn>
              </a:cxnLst>
              <a:rect l="l" t="t" r="r" b="b"/>
              <a:pathLst>
                <a:path w="57598" h="27427">
                  <a:moveTo>
                    <a:pt x="0" y="0"/>
                  </a:moveTo>
                  <a:lnTo>
                    <a:pt x="57597" y="0"/>
                  </a:lnTo>
                  <a:lnTo>
                    <a:pt x="57597" y="27427"/>
                  </a:lnTo>
                  <a:lnTo>
                    <a:pt x="0" y="27427"/>
                  </a:lnTo>
                  <a:close/>
                </a:path>
              </a:pathLst>
            </a:custGeom>
            <a:solidFill>
              <a:srgbClr val="ED8623"/>
            </a:solidFill>
            <a:ln w="27426" cap="flat">
              <a:noFill/>
              <a:prstDash val="solid"/>
              <a:miter/>
            </a:ln>
          </p:spPr>
          <p:txBody>
            <a:bodyPr rtlCol="0" anchor="ctr"/>
            <a:lstStyle/>
            <a:p>
              <a:endParaRPr lang="en-US"/>
            </a:p>
          </p:txBody>
        </p:sp>
        <p:sp>
          <p:nvSpPr>
            <p:cNvPr id="18" name="Freeform 1095">
              <a:extLst>
                <a:ext uri="{FF2B5EF4-FFF2-40B4-BE49-F238E27FC236}">
                  <a16:creationId xmlns:a16="http://schemas.microsoft.com/office/drawing/2014/main" id="{2DAFEB6F-F7BF-E399-F59A-7CB0C06A05CE}"/>
                </a:ext>
              </a:extLst>
            </p:cNvPr>
            <p:cNvSpPr/>
            <p:nvPr/>
          </p:nvSpPr>
          <p:spPr>
            <a:xfrm>
              <a:off x="5170189" y="5762025"/>
              <a:ext cx="57598" cy="27427"/>
            </a:xfrm>
            <a:custGeom>
              <a:avLst/>
              <a:gdLst>
                <a:gd name="connsiteX0" fmla="*/ 0 w 57598"/>
                <a:gd name="connsiteY0" fmla="*/ 0 h 27427"/>
                <a:gd name="connsiteX1" fmla="*/ 57597 w 57598"/>
                <a:gd name="connsiteY1" fmla="*/ 0 h 27427"/>
                <a:gd name="connsiteX2" fmla="*/ 57597 w 57598"/>
                <a:gd name="connsiteY2" fmla="*/ 27427 h 27427"/>
                <a:gd name="connsiteX3" fmla="*/ 0 w 57598"/>
                <a:gd name="connsiteY3" fmla="*/ 27427 h 27427"/>
              </a:gdLst>
              <a:ahLst/>
              <a:cxnLst>
                <a:cxn ang="0">
                  <a:pos x="connsiteX0" y="connsiteY0"/>
                </a:cxn>
                <a:cxn ang="0">
                  <a:pos x="connsiteX1" y="connsiteY1"/>
                </a:cxn>
                <a:cxn ang="0">
                  <a:pos x="connsiteX2" y="connsiteY2"/>
                </a:cxn>
                <a:cxn ang="0">
                  <a:pos x="connsiteX3" y="connsiteY3"/>
                </a:cxn>
              </a:cxnLst>
              <a:rect l="l" t="t" r="r" b="b"/>
              <a:pathLst>
                <a:path w="57598" h="27427">
                  <a:moveTo>
                    <a:pt x="0" y="0"/>
                  </a:moveTo>
                  <a:lnTo>
                    <a:pt x="57597" y="0"/>
                  </a:lnTo>
                  <a:lnTo>
                    <a:pt x="57597" y="27427"/>
                  </a:lnTo>
                  <a:lnTo>
                    <a:pt x="0" y="27427"/>
                  </a:lnTo>
                  <a:close/>
                </a:path>
              </a:pathLst>
            </a:custGeom>
            <a:solidFill>
              <a:srgbClr val="ED8623"/>
            </a:solidFill>
            <a:ln w="27426" cap="flat">
              <a:noFill/>
              <a:prstDash val="solid"/>
              <a:miter/>
            </a:ln>
          </p:spPr>
          <p:txBody>
            <a:bodyPr rtlCol="0" anchor="ctr"/>
            <a:lstStyle/>
            <a:p>
              <a:endParaRPr lang="en-US"/>
            </a:p>
          </p:txBody>
        </p:sp>
        <p:grpSp>
          <p:nvGrpSpPr>
            <p:cNvPr id="19" name="Graphic 3">
              <a:extLst>
                <a:ext uri="{FF2B5EF4-FFF2-40B4-BE49-F238E27FC236}">
                  <a16:creationId xmlns:a16="http://schemas.microsoft.com/office/drawing/2014/main" id="{0CF94E43-2313-8D72-F5EC-F6AED96D98BF}"/>
                </a:ext>
              </a:extLst>
            </p:cNvPr>
            <p:cNvGrpSpPr/>
            <p:nvPr/>
          </p:nvGrpSpPr>
          <p:grpSpPr>
            <a:xfrm>
              <a:off x="4588722" y="5452092"/>
              <a:ext cx="1160285" cy="927053"/>
              <a:chOff x="4588722" y="5452092"/>
              <a:chExt cx="1160285" cy="927053"/>
            </a:xfrm>
            <a:grpFill/>
          </p:grpSpPr>
          <p:sp>
            <p:nvSpPr>
              <p:cNvPr id="20" name="Freeform 1097">
                <a:extLst>
                  <a:ext uri="{FF2B5EF4-FFF2-40B4-BE49-F238E27FC236}">
                    <a16:creationId xmlns:a16="http://schemas.microsoft.com/office/drawing/2014/main" id="{8BB86BEE-6DE9-4385-CD76-D136938E2E16}"/>
                  </a:ext>
                </a:extLst>
              </p:cNvPr>
              <p:cNvSpPr/>
              <p:nvPr/>
            </p:nvSpPr>
            <p:spPr>
              <a:xfrm>
                <a:off x="4706567" y="5452092"/>
                <a:ext cx="1042440" cy="927053"/>
              </a:xfrm>
              <a:custGeom>
                <a:avLst/>
                <a:gdLst>
                  <a:gd name="connsiteX0" fmla="*/ 979168 w 1042440"/>
                  <a:gd name="connsiteY0" fmla="*/ 60341 h 927053"/>
                  <a:gd name="connsiteX1" fmla="*/ 932541 w 1042440"/>
                  <a:gd name="connsiteY1" fmla="*/ 60341 h 927053"/>
                  <a:gd name="connsiteX2" fmla="*/ 932541 w 1042440"/>
                  <a:gd name="connsiteY2" fmla="*/ 16456 h 927053"/>
                  <a:gd name="connsiteX3" fmla="*/ 916083 w 1042440"/>
                  <a:gd name="connsiteY3" fmla="*/ 0 h 927053"/>
                  <a:gd name="connsiteX4" fmla="*/ 814602 w 1042440"/>
                  <a:gd name="connsiteY4" fmla="*/ 0 h 927053"/>
                  <a:gd name="connsiteX5" fmla="*/ 798145 w 1042440"/>
                  <a:gd name="connsiteY5" fmla="*/ 16456 h 927053"/>
                  <a:gd name="connsiteX6" fmla="*/ 798145 w 1042440"/>
                  <a:gd name="connsiteY6" fmla="*/ 60341 h 927053"/>
                  <a:gd name="connsiteX7" fmla="*/ 246849 w 1042440"/>
                  <a:gd name="connsiteY7" fmla="*/ 60341 h 927053"/>
                  <a:gd name="connsiteX8" fmla="*/ 246849 w 1042440"/>
                  <a:gd name="connsiteY8" fmla="*/ 16456 h 927053"/>
                  <a:gd name="connsiteX9" fmla="*/ 230391 w 1042440"/>
                  <a:gd name="connsiteY9" fmla="*/ 0 h 927053"/>
                  <a:gd name="connsiteX10" fmla="*/ 128910 w 1042440"/>
                  <a:gd name="connsiteY10" fmla="*/ 0 h 927053"/>
                  <a:gd name="connsiteX11" fmla="*/ 112453 w 1042440"/>
                  <a:gd name="connsiteY11" fmla="*/ 16456 h 927053"/>
                  <a:gd name="connsiteX12" fmla="*/ 112453 w 1042440"/>
                  <a:gd name="connsiteY12" fmla="*/ 60341 h 927053"/>
                  <a:gd name="connsiteX13" fmla="*/ 74055 w 1042440"/>
                  <a:gd name="connsiteY13" fmla="*/ 60341 h 927053"/>
                  <a:gd name="connsiteX14" fmla="*/ 0 w 1042440"/>
                  <a:gd name="connsiteY14" fmla="*/ 134396 h 927053"/>
                  <a:gd name="connsiteX15" fmla="*/ 0 w 1042440"/>
                  <a:gd name="connsiteY15" fmla="*/ 540324 h 927053"/>
                  <a:gd name="connsiteX16" fmla="*/ 16456 w 1042440"/>
                  <a:gd name="connsiteY16" fmla="*/ 556781 h 927053"/>
                  <a:gd name="connsiteX17" fmla="*/ 32914 w 1042440"/>
                  <a:gd name="connsiteY17" fmla="*/ 540324 h 927053"/>
                  <a:gd name="connsiteX18" fmla="*/ 32914 w 1042440"/>
                  <a:gd name="connsiteY18" fmla="*/ 134396 h 927053"/>
                  <a:gd name="connsiteX19" fmla="*/ 74055 w 1042440"/>
                  <a:gd name="connsiteY19" fmla="*/ 93254 h 927053"/>
                  <a:gd name="connsiteX20" fmla="*/ 981910 w 1042440"/>
                  <a:gd name="connsiteY20" fmla="*/ 93254 h 927053"/>
                  <a:gd name="connsiteX21" fmla="*/ 1014824 w 1042440"/>
                  <a:gd name="connsiteY21" fmla="*/ 126167 h 927053"/>
                  <a:gd name="connsiteX22" fmla="*/ 1014824 w 1042440"/>
                  <a:gd name="connsiteY22" fmla="*/ 680205 h 927053"/>
                  <a:gd name="connsiteX23" fmla="*/ 981910 w 1042440"/>
                  <a:gd name="connsiteY23" fmla="*/ 713119 h 927053"/>
                  <a:gd name="connsiteX24" fmla="*/ 946255 w 1042440"/>
                  <a:gd name="connsiteY24" fmla="*/ 713119 h 927053"/>
                  <a:gd name="connsiteX25" fmla="*/ 946255 w 1042440"/>
                  <a:gd name="connsiteY25" fmla="*/ 650035 h 927053"/>
                  <a:gd name="connsiteX26" fmla="*/ 929797 w 1042440"/>
                  <a:gd name="connsiteY26" fmla="*/ 633578 h 927053"/>
                  <a:gd name="connsiteX27" fmla="*/ 748775 w 1042440"/>
                  <a:gd name="connsiteY27" fmla="*/ 633578 h 927053"/>
                  <a:gd name="connsiteX28" fmla="*/ 732319 w 1042440"/>
                  <a:gd name="connsiteY28" fmla="*/ 650035 h 927053"/>
                  <a:gd name="connsiteX29" fmla="*/ 732319 w 1042440"/>
                  <a:gd name="connsiteY29" fmla="*/ 713119 h 927053"/>
                  <a:gd name="connsiteX30" fmla="*/ 463527 w 1042440"/>
                  <a:gd name="connsiteY30" fmla="*/ 713119 h 927053"/>
                  <a:gd name="connsiteX31" fmla="*/ 526612 w 1042440"/>
                  <a:gd name="connsiteY31" fmla="*/ 696662 h 927053"/>
                  <a:gd name="connsiteX32" fmla="*/ 608895 w 1042440"/>
                  <a:gd name="connsiteY32" fmla="*/ 641807 h 927053"/>
                  <a:gd name="connsiteX33" fmla="*/ 715862 w 1042440"/>
                  <a:gd name="connsiteY33" fmla="*/ 510154 h 927053"/>
                  <a:gd name="connsiteX34" fmla="*/ 718605 w 1042440"/>
                  <a:gd name="connsiteY34" fmla="*/ 501926 h 927053"/>
                  <a:gd name="connsiteX35" fmla="*/ 726833 w 1042440"/>
                  <a:gd name="connsiteY35" fmla="*/ 375758 h 927053"/>
                  <a:gd name="connsiteX36" fmla="*/ 707634 w 1042440"/>
                  <a:gd name="connsiteY36" fmla="*/ 345588 h 927053"/>
                  <a:gd name="connsiteX37" fmla="*/ 715862 w 1042440"/>
                  <a:gd name="connsiteY37" fmla="*/ 331874 h 927053"/>
                  <a:gd name="connsiteX38" fmla="*/ 699406 w 1042440"/>
                  <a:gd name="connsiteY38" fmla="*/ 315418 h 927053"/>
                  <a:gd name="connsiteX39" fmla="*/ 625351 w 1042440"/>
                  <a:gd name="connsiteY39" fmla="*/ 315418 h 927053"/>
                  <a:gd name="connsiteX40" fmla="*/ 608895 w 1042440"/>
                  <a:gd name="connsiteY40" fmla="*/ 331874 h 927053"/>
                  <a:gd name="connsiteX41" fmla="*/ 625351 w 1042440"/>
                  <a:gd name="connsiteY41" fmla="*/ 348331 h 927053"/>
                  <a:gd name="connsiteX42" fmla="*/ 680206 w 1042440"/>
                  <a:gd name="connsiteY42" fmla="*/ 348331 h 927053"/>
                  <a:gd name="connsiteX43" fmla="*/ 674720 w 1042440"/>
                  <a:gd name="connsiteY43" fmla="*/ 353817 h 927053"/>
                  <a:gd name="connsiteX44" fmla="*/ 614379 w 1042440"/>
                  <a:gd name="connsiteY44" fmla="*/ 414157 h 927053"/>
                  <a:gd name="connsiteX45" fmla="*/ 581467 w 1042440"/>
                  <a:gd name="connsiteY45" fmla="*/ 455298 h 927053"/>
                  <a:gd name="connsiteX46" fmla="*/ 584209 w 1042440"/>
                  <a:gd name="connsiteY46" fmla="*/ 479984 h 927053"/>
                  <a:gd name="connsiteX47" fmla="*/ 608895 w 1042440"/>
                  <a:gd name="connsiteY47" fmla="*/ 477241 h 927053"/>
                  <a:gd name="connsiteX48" fmla="*/ 628093 w 1042440"/>
                  <a:gd name="connsiteY48" fmla="*/ 452556 h 927053"/>
                  <a:gd name="connsiteX49" fmla="*/ 677464 w 1042440"/>
                  <a:gd name="connsiteY49" fmla="*/ 501926 h 927053"/>
                  <a:gd name="connsiteX50" fmla="*/ 578723 w 1042440"/>
                  <a:gd name="connsiteY50" fmla="*/ 619864 h 927053"/>
                  <a:gd name="connsiteX51" fmla="*/ 512898 w 1042440"/>
                  <a:gd name="connsiteY51" fmla="*/ 663748 h 927053"/>
                  <a:gd name="connsiteX52" fmla="*/ 249591 w 1042440"/>
                  <a:gd name="connsiteY52" fmla="*/ 740546 h 927053"/>
                  <a:gd name="connsiteX53" fmla="*/ 260563 w 1042440"/>
                  <a:gd name="connsiteY53" fmla="*/ 773459 h 927053"/>
                  <a:gd name="connsiteX54" fmla="*/ 318160 w 1042440"/>
                  <a:gd name="connsiteY54" fmla="*/ 754260 h 927053"/>
                  <a:gd name="connsiteX55" fmla="*/ 318160 w 1042440"/>
                  <a:gd name="connsiteY55" fmla="*/ 894140 h 927053"/>
                  <a:gd name="connsiteX56" fmla="*/ 296219 w 1042440"/>
                  <a:gd name="connsiteY56" fmla="*/ 894140 h 927053"/>
                  <a:gd name="connsiteX57" fmla="*/ 279763 w 1042440"/>
                  <a:gd name="connsiteY57" fmla="*/ 910597 h 927053"/>
                  <a:gd name="connsiteX58" fmla="*/ 296219 w 1042440"/>
                  <a:gd name="connsiteY58" fmla="*/ 927054 h 927053"/>
                  <a:gd name="connsiteX59" fmla="*/ 397701 w 1042440"/>
                  <a:gd name="connsiteY59" fmla="*/ 927054 h 927053"/>
                  <a:gd name="connsiteX60" fmla="*/ 414157 w 1042440"/>
                  <a:gd name="connsiteY60" fmla="*/ 910597 h 927053"/>
                  <a:gd name="connsiteX61" fmla="*/ 397701 w 1042440"/>
                  <a:gd name="connsiteY61" fmla="*/ 894140 h 927053"/>
                  <a:gd name="connsiteX62" fmla="*/ 351074 w 1042440"/>
                  <a:gd name="connsiteY62" fmla="*/ 894140 h 927053"/>
                  <a:gd name="connsiteX63" fmla="*/ 351074 w 1042440"/>
                  <a:gd name="connsiteY63" fmla="*/ 748774 h 927053"/>
                  <a:gd name="connsiteX64" fmla="*/ 976425 w 1042440"/>
                  <a:gd name="connsiteY64" fmla="*/ 748774 h 927053"/>
                  <a:gd name="connsiteX65" fmla="*/ 1042252 w 1042440"/>
                  <a:gd name="connsiteY65" fmla="*/ 682948 h 927053"/>
                  <a:gd name="connsiteX66" fmla="*/ 1042252 w 1042440"/>
                  <a:gd name="connsiteY66" fmla="*/ 128910 h 927053"/>
                  <a:gd name="connsiteX67" fmla="*/ 979168 w 1042440"/>
                  <a:gd name="connsiteY67" fmla="*/ 60341 h 927053"/>
                  <a:gd name="connsiteX68" fmla="*/ 979168 w 1042440"/>
                  <a:gd name="connsiteY68" fmla="*/ 60341 h 927053"/>
                  <a:gd name="connsiteX69" fmla="*/ 831058 w 1042440"/>
                  <a:gd name="connsiteY69" fmla="*/ 30170 h 927053"/>
                  <a:gd name="connsiteX70" fmla="*/ 899627 w 1042440"/>
                  <a:gd name="connsiteY70" fmla="*/ 30170 h 927053"/>
                  <a:gd name="connsiteX71" fmla="*/ 899627 w 1042440"/>
                  <a:gd name="connsiteY71" fmla="*/ 57598 h 927053"/>
                  <a:gd name="connsiteX72" fmla="*/ 831058 w 1042440"/>
                  <a:gd name="connsiteY72" fmla="*/ 57598 h 927053"/>
                  <a:gd name="connsiteX73" fmla="*/ 831058 w 1042440"/>
                  <a:gd name="connsiteY73" fmla="*/ 30170 h 927053"/>
                  <a:gd name="connsiteX74" fmla="*/ 145366 w 1042440"/>
                  <a:gd name="connsiteY74" fmla="*/ 30170 h 927053"/>
                  <a:gd name="connsiteX75" fmla="*/ 213936 w 1042440"/>
                  <a:gd name="connsiteY75" fmla="*/ 30170 h 927053"/>
                  <a:gd name="connsiteX76" fmla="*/ 213936 w 1042440"/>
                  <a:gd name="connsiteY76" fmla="*/ 57598 h 927053"/>
                  <a:gd name="connsiteX77" fmla="*/ 145366 w 1042440"/>
                  <a:gd name="connsiteY77" fmla="*/ 57598 h 927053"/>
                  <a:gd name="connsiteX78" fmla="*/ 145366 w 1042440"/>
                  <a:gd name="connsiteY78" fmla="*/ 30170 h 927053"/>
                  <a:gd name="connsiteX79" fmla="*/ 696662 w 1042440"/>
                  <a:gd name="connsiteY79" fmla="*/ 383987 h 927053"/>
                  <a:gd name="connsiteX80" fmla="*/ 691178 w 1042440"/>
                  <a:gd name="connsiteY80" fmla="*/ 460784 h 927053"/>
                  <a:gd name="connsiteX81" fmla="*/ 655520 w 1042440"/>
                  <a:gd name="connsiteY81" fmla="*/ 425129 h 927053"/>
                  <a:gd name="connsiteX82" fmla="*/ 696662 w 1042440"/>
                  <a:gd name="connsiteY82" fmla="*/ 383987 h 927053"/>
                  <a:gd name="connsiteX83" fmla="*/ 765231 w 1042440"/>
                  <a:gd name="connsiteY83" fmla="*/ 710376 h 927053"/>
                  <a:gd name="connsiteX84" fmla="*/ 765231 w 1042440"/>
                  <a:gd name="connsiteY84" fmla="*/ 663748 h 927053"/>
                  <a:gd name="connsiteX85" fmla="*/ 910599 w 1042440"/>
                  <a:gd name="connsiteY85" fmla="*/ 663748 h 927053"/>
                  <a:gd name="connsiteX86" fmla="*/ 910599 w 1042440"/>
                  <a:gd name="connsiteY86" fmla="*/ 710376 h 927053"/>
                  <a:gd name="connsiteX87" fmla="*/ 765231 w 1042440"/>
                  <a:gd name="connsiteY87" fmla="*/ 710376 h 92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042440" h="927053">
                    <a:moveTo>
                      <a:pt x="979168" y="60341"/>
                    </a:moveTo>
                    <a:lnTo>
                      <a:pt x="932541" y="60341"/>
                    </a:lnTo>
                    <a:lnTo>
                      <a:pt x="932541" y="16456"/>
                    </a:lnTo>
                    <a:cubicBezTo>
                      <a:pt x="932541" y="8228"/>
                      <a:pt x="924313" y="0"/>
                      <a:pt x="916083" y="0"/>
                    </a:cubicBezTo>
                    <a:lnTo>
                      <a:pt x="814602" y="0"/>
                    </a:lnTo>
                    <a:cubicBezTo>
                      <a:pt x="806373" y="0"/>
                      <a:pt x="798145" y="8228"/>
                      <a:pt x="798145" y="16456"/>
                    </a:cubicBezTo>
                    <a:lnTo>
                      <a:pt x="798145" y="60341"/>
                    </a:lnTo>
                    <a:lnTo>
                      <a:pt x="246849" y="60341"/>
                    </a:lnTo>
                    <a:lnTo>
                      <a:pt x="246849" y="16456"/>
                    </a:lnTo>
                    <a:cubicBezTo>
                      <a:pt x="246849" y="8228"/>
                      <a:pt x="238621" y="0"/>
                      <a:pt x="230391" y="0"/>
                    </a:cubicBezTo>
                    <a:lnTo>
                      <a:pt x="128910" y="0"/>
                    </a:lnTo>
                    <a:cubicBezTo>
                      <a:pt x="120681" y="0"/>
                      <a:pt x="112453" y="8228"/>
                      <a:pt x="112453" y="16456"/>
                    </a:cubicBezTo>
                    <a:lnTo>
                      <a:pt x="112453" y="60341"/>
                    </a:lnTo>
                    <a:lnTo>
                      <a:pt x="74055" y="60341"/>
                    </a:lnTo>
                    <a:cubicBezTo>
                      <a:pt x="32914" y="60341"/>
                      <a:pt x="0" y="93254"/>
                      <a:pt x="0" y="134396"/>
                    </a:cubicBezTo>
                    <a:lnTo>
                      <a:pt x="0" y="540324"/>
                    </a:lnTo>
                    <a:cubicBezTo>
                      <a:pt x="0" y="548553"/>
                      <a:pt x="8228" y="556781"/>
                      <a:pt x="16456" y="556781"/>
                    </a:cubicBezTo>
                    <a:cubicBezTo>
                      <a:pt x="24684" y="556781"/>
                      <a:pt x="32914" y="548553"/>
                      <a:pt x="32914" y="540324"/>
                    </a:cubicBezTo>
                    <a:lnTo>
                      <a:pt x="32914" y="134396"/>
                    </a:lnTo>
                    <a:cubicBezTo>
                      <a:pt x="32914" y="112453"/>
                      <a:pt x="52112" y="93254"/>
                      <a:pt x="74055" y="93254"/>
                    </a:cubicBezTo>
                    <a:lnTo>
                      <a:pt x="981910" y="93254"/>
                    </a:lnTo>
                    <a:cubicBezTo>
                      <a:pt x="1001110" y="93254"/>
                      <a:pt x="1014824" y="106968"/>
                      <a:pt x="1014824" y="126167"/>
                    </a:cubicBezTo>
                    <a:lnTo>
                      <a:pt x="1014824" y="680205"/>
                    </a:lnTo>
                    <a:cubicBezTo>
                      <a:pt x="1014824" y="699405"/>
                      <a:pt x="1001110" y="713119"/>
                      <a:pt x="981910" y="713119"/>
                    </a:cubicBezTo>
                    <a:lnTo>
                      <a:pt x="946255" y="713119"/>
                    </a:lnTo>
                    <a:lnTo>
                      <a:pt x="946255" y="650035"/>
                    </a:lnTo>
                    <a:cubicBezTo>
                      <a:pt x="946255" y="641807"/>
                      <a:pt x="938027" y="633578"/>
                      <a:pt x="929797" y="633578"/>
                    </a:cubicBezTo>
                    <a:lnTo>
                      <a:pt x="748775" y="633578"/>
                    </a:lnTo>
                    <a:cubicBezTo>
                      <a:pt x="740547" y="633578"/>
                      <a:pt x="732319" y="641807"/>
                      <a:pt x="732319" y="650035"/>
                    </a:cubicBezTo>
                    <a:lnTo>
                      <a:pt x="732319" y="713119"/>
                    </a:lnTo>
                    <a:lnTo>
                      <a:pt x="463527" y="713119"/>
                    </a:lnTo>
                    <a:lnTo>
                      <a:pt x="526612" y="696662"/>
                    </a:lnTo>
                    <a:cubicBezTo>
                      <a:pt x="559524" y="688433"/>
                      <a:pt x="586951" y="669234"/>
                      <a:pt x="608895" y="641807"/>
                    </a:cubicBezTo>
                    <a:lnTo>
                      <a:pt x="715862" y="510154"/>
                    </a:lnTo>
                    <a:cubicBezTo>
                      <a:pt x="718605" y="507411"/>
                      <a:pt x="718605" y="504669"/>
                      <a:pt x="718605" y="501926"/>
                    </a:cubicBezTo>
                    <a:lnTo>
                      <a:pt x="726833" y="375758"/>
                    </a:lnTo>
                    <a:cubicBezTo>
                      <a:pt x="726833" y="364787"/>
                      <a:pt x="721348" y="351074"/>
                      <a:pt x="707634" y="345588"/>
                    </a:cubicBezTo>
                    <a:cubicBezTo>
                      <a:pt x="713120" y="342846"/>
                      <a:pt x="715862" y="337360"/>
                      <a:pt x="715862" y="331874"/>
                    </a:cubicBezTo>
                    <a:cubicBezTo>
                      <a:pt x="715862" y="323646"/>
                      <a:pt x="707634" y="315418"/>
                      <a:pt x="699406" y="315418"/>
                    </a:cubicBezTo>
                    <a:lnTo>
                      <a:pt x="625351" y="315418"/>
                    </a:lnTo>
                    <a:cubicBezTo>
                      <a:pt x="617123" y="315418"/>
                      <a:pt x="608895" y="323646"/>
                      <a:pt x="608895" y="331874"/>
                    </a:cubicBezTo>
                    <a:cubicBezTo>
                      <a:pt x="608895" y="340103"/>
                      <a:pt x="617123" y="348331"/>
                      <a:pt x="625351" y="348331"/>
                    </a:cubicBezTo>
                    <a:lnTo>
                      <a:pt x="680206" y="348331"/>
                    </a:lnTo>
                    <a:cubicBezTo>
                      <a:pt x="677464" y="348331"/>
                      <a:pt x="677464" y="351074"/>
                      <a:pt x="674720" y="353817"/>
                    </a:cubicBezTo>
                    <a:lnTo>
                      <a:pt x="614379" y="414157"/>
                    </a:lnTo>
                    <a:cubicBezTo>
                      <a:pt x="603409" y="425129"/>
                      <a:pt x="592437" y="441584"/>
                      <a:pt x="581467" y="455298"/>
                    </a:cubicBezTo>
                    <a:cubicBezTo>
                      <a:pt x="575981" y="463527"/>
                      <a:pt x="575981" y="471755"/>
                      <a:pt x="584209" y="479984"/>
                    </a:cubicBezTo>
                    <a:cubicBezTo>
                      <a:pt x="592437" y="485469"/>
                      <a:pt x="600665" y="485469"/>
                      <a:pt x="608895" y="477241"/>
                    </a:cubicBezTo>
                    <a:lnTo>
                      <a:pt x="628093" y="452556"/>
                    </a:lnTo>
                    <a:lnTo>
                      <a:pt x="677464" y="501926"/>
                    </a:lnTo>
                    <a:lnTo>
                      <a:pt x="578723" y="619864"/>
                    </a:lnTo>
                    <a:cubicBezTo>
                      <a:pt x="562267" y="641807"/>
                      <a:pt x="537582" y="655520"/>
                      <a:pt x="512898" y="663748"/>
                    </a:cubicBezTo>
                    <a:lnTo>
                      <a:pt x="249591" y="740546"/>
                    </a:lnTo>
                    <a:cubicBezTo>
                      <a:pt x="230391" y="746031"/>
                      <a:pt x="238621" y="778945"/>
                      <a:pt x="260563" y="773459"/>
                    </a:cubicBezTo>
                    <a:lnTo>
                      <a:pt x="318160" y="754260"/>
                    </a:lnTo>
                    <a:lnTo>
                      <a:pt x="318160" y="894140"/>
                    </a:lnTo>
                    <a:lnTo>
                      <a:pt x="296219" y="894140"/>
                    </a:lnTo>
                    <a:cubicBezTo>
                      <a:pt x="287991" y="894140"/>
                      <a:pt x="279763" y="902369"/>
                      <a:pt x="279763" y="910597"/>
                    </a:cubicBezTo>
                    <a:cubicBezTo>
                      <a:pt x="279763" y="918826"/>
                      <a:pt x="287991" y="927054"/>
                      <a:pt x="296219" y="927054"/>
                    </a:cubicBezTo>
                    <a:lnTo>
                      <a:pt x="397701" y="927054"/>
                    </a:lnTo>
                    <a:cubicBezTo>
                      <a:pt x="405929" y="927054"/>
                      <a:pt x="414157" y="918826"/>
                      <a:pt x="414157" y="910597"/>
                    </a:cubicBezTo>
                    <a:cubicBezTo>
                      <a:pt x="414157" y="902369"/>
                      <a:pt x="405929" y="894140"/>
                      <a:pt x="397701" y="894140"/>
                    </a:cubicBezTo>
                    <a:lnTo>
                      <a:pt x="351074" y="894140"/>
                    </a:lnTo>
                    <a:lnTo>
                      <a:pt x="351074" y="748774"/>
                    </a:lnTo>
                    <a:lnTo>
                      <a:pt x="976425" y="748774"/>
                    </a:lnTo>
                    <a:cubicBezTo>
                      <a:pt x="1012080" y="748774"/>
                      <a:pt x="1042252" y="718604"/>
                      <a:pt x="1042252" y="682948"/>
                    </a:cubicBezTo>
                    <a:lnTo>
                      <a:pt x="1042252" y="128910"/>
                    </a:lnTo>
                    <a:cubicBezTo>
                      <a:pt x="1044994" y="87768"/>
                      <a:pt x="1017566" y="60341"/>
                      <a:pt x="979168" y="60341"/>
                    </a:cubicBezTo>
                    <a:lnTo>
                      <a:pt x="979168" y="60341"/>
                    </a:lnTo>
                    <a:close/>
                    <a:moveTo>
                      <a:pt x="831058" y="30170"/>
                    </a:moveTo>
                    <a:lnTo>
                      <a:pt x="899627" y="30170"/>
                    </a:lnTo>
                    <a:lnTo>
                      <a:pt x="899627" y="57598"/>
                    </a:lnTo>
                    <a:lnTo>
                      <a:pt x="831058" y="57598"/>
                    </a:lnTo>
                    <a:lnTo>
                      <a:pt x="831058" y="30170"/>
                    </a:lnTo>
                    <a:close/>
                    <a:moveTo>
                      <a:pt x="145366" y="30170"/>
                    </a:moveTo>
                    <a:lnTo>
                      <a:pt x="213936" y="30170"/>
                    </a:lnTo>
                    <a:lnTo>
                      <a:pt x="213936" y="57598"/>
                    </a:lnTo>
                    <a:lnTo>
                      <a:pt x="145366" y="57598"/>
                    </a:lnTo>
                    <a:lnTo>
                      <a:pt x="145366" y="30170"/>
                    </a:lnTo>
                    <a:close/>
                    <a:moveTo>
                      <a:pt x="696662" y="383987"/>
                    </a:moveTo>
                    <a:lnTo>
                      <a:pt x="691178" y="460784"/>
                    </a:lnTo>
                    <a:lnTo>
                      <a:pt x="655520" y="425129"/>
                    </a:lnTo>
                    <a:lnTo>
                      <a:pt x="696662" y="383987"/>
                    </a:lnTo>
                    <a:close/>
                    <a:moveTo>
                      <a:pt x="765231" y="710376"/>
                    </a:moveTo>
                    <a:lnTo>
                      <a:pt x="765231" y="663748"/>
                    </a:lnTo>
                    <a:lnTo>
                      <a:pt x="910599" y="663748"/>
                    </a:lnTo>
                    <a:lnTo>
                      <a:pt x="910599" y="710376"/>
                    </a:lnTo>
                    <a:lnTo>
                      <a:pt x="765231" y="710376"/>
                    </a:lnTo>
                    <a:close/>
                  </a:path>
                </a:pathLst>
              </a:custGeom>
              <a:grpFill/>
              <a:ln w="27426" cap="flat">
                <a:noFill/>
                <a:prstDash val="solid"/>
                <a:miter/>
              </a:ln>
            </p:spPr>
            <p:txBody>
              <a:bodyPr rtlCol="0" anchor="ctr"/>
              <a:lstStyle/>
              <a:p>
                <a:endParaRPr lang="en-US"/>
              </a:p>
            </p:txBody>
          </p:sp>
          <p:sp>
            <p:nvSpPr>
              <p:cNvPr id="21" name="Freeform 1098">
                <a:extLst>
                  <a:ext uri="{FF2B5EF4-FFF2-40B4-BE49-F238E27FC236}">
                    <a16:creationId xmlns:a16="http://schemas.microsoft.com/office/drawing/2014/main" id="{7CA6C480-1CA6-D824-59BD-EBC823E8F246}"/>
                  </a:ext>
                </a:extLst>
              </p:cNvPr>
              <p:cNvSpPr/>
              <p:nvPr/>
            </p:nvSpPr>
            <p:spPr>
              <a:xfrm>
                <a:off x="4588722" y="5715398"/>
                <a:ext cx="662087" cy="663747"/>
              </a:xfrm>
              <a:custGeom>
                <a:avLst/>
                <a:gdLst>
                  <a:gd name="connsiteX0" fmla="*/ 312676 w 662087"/>
                  <a:gd name="connsiteY0" fmla="*/ 630835 h 663747"/>
                  <a:gd name="connsiteX1" fmla="*/ 98741 w 662087"/>
                  <a:gd name="connsiteY1" fmla="*/ 630835 h 663747"/>
                  <a:gd name="connsiteX2" fmla="*/ 98741 w 662087"/>
                  <a:gd name="connsiteY2" fmla="*/ 543067 h 663747"/>
                  <a:gd name="connsiteX3" fmla="*/ 137138 w 662087"/>
                  <a:gd name="connsiteY3" fmla="*/ 378501 h 663747"/>
                  <a:gd name="connsiteX4" fmla="*/ 211193 w 662087"/>
                  <a:gd name="connsiteY4" fmla="*/ 331874 h 663747"/>
                  <a:gd name="connsiteX5" fmla="*/ 493698 w 662087"/>
                  <a:gd name="connsiteY5" fmla="*/ 331874 h 663747"/>
                  <a:gd name="connsiteX6" fmla="*/ 655522 w 662087"/>
                  <a:gd name="connsiteY6" fmla="*/ 274276 h 663747"/>
                  <a:gd name="connsiteX7" fmla="*/ 658264 w 662087"/>
                  <a:gd name="connsiteY7" fmla="*/ 249591 h 663747"/>
                  <a:gd name="connsiteX8" fmla="*/ 633580 w 662087"/>
                  <a:gd name="connsiteY8" fmla="*/ 246849 h 663747"/>
                  <a:gd name="connsiteX9" fmla="*/ 493698 w 662087"/>
                  <a:gd name="connsiteY9" fmla="*/ 298961 h 663747"/>
                  <a:gd name="connsiteX10" fmla="*/ 373017 w 662087"/>
                  <a:gd name="connsiteY10" fmla="*/ 298961 h 663747"/>
                  <a:gd name="connsiteX11" fmla="*/ 403187 w 662087"/>
                  <a:gd name="connsiteY11" fmla="*/ 224906 h 663747"/>
                  <a:gd name="connsiteX12" fmla="*/ 403187 w 662087"/>
                  <a:gd name="connsiteY12" fmla="*/ 164566 h 663747"/>
                  <a:gd name="connsiteX13" fmla="*/ 479984 w 662087"/>
                  <a:gd name="connsiteY13" fmla="*/ 82283 h 663747"/>
                  <a:gd name="connsiteX14" fmla="*/ 397701 w 662087"/>
                  <a:gd name="connsiteY14" fmla="*/ 0 h 663747"/>
                  <a:gd name="connsiteX15" fmla="*/ 323646 w 662087"/>
                  <a:gd name="connsiteY15" fmla="*/ 27428 h 663747"/>
                  <a:gd name="connsiteX16" fmla="*/ 285248 w 662087"/>
                  <a:gd name="connsiteY16" fmla="*/ 43884 h 663747"/>
                  <a:gd name="connsiteX17" fmla="*/ 238621 w 662087"/>
                  <a:gd name="connsiteY17" fmla="*/ 43884 h 663747"/>
                  <a:gd name="connsiteX18" fmla="*/ 170052 w 662087"/>
                  <a:gd name="connsiteY18" fmla="*/ 112453 h 663747"/>
                  <a:gd name="connsiteX19" fmla="*/ 170052 w 662087"/>
                  <a:gd name="connsiteY19" fmla="*/ 238620 h 663747"/>
                  <a:gd name="connsiteX20" fmla="*/ 181024 w 662087"/>
                  <a:gd name="connsiteY20" fmla="*/ 277018 h 663747"/>
                  <a:gd name="connsiteX21" fmla="*/ 194737 w 662087"/>
                  <a:gd name="connsiteY21" fmla="*/ 290732 h 663747"/>
                  <a:gd name="connsiteX22" fmla="*/ 213936 w 662087"/>
                  <a:gd name="connsiteY22" fmla="*/ 301704 h 663747"/>
                  <a:gd name="connsiteX23" fmla="*/ 106969 w 662087"/>
                  <a:gd name="connsiteY23" fmla="*/ 364787 h 663747"/>
                  <a:gd name="connsiteX24" fmla="*/ 65827 w 662087"/>
                  <a:gd name="connsiteY24" fmla="*/ 543067 h 663747"/>
                  <a:gd name="connsiteX25" fmla="*/ 65827 w 662087"/>
                  <a:gd name="connsiteY25" fmla="*/ 630835 h 663747"/>
                  <a:gd name="connsiteX26" fmla="*/ 16458 w 662087"/>
                  <a:gd name="connsiteY26" fmla="*/ 630835 h 663747"/>
                  <a:gd name="connsiteX27" fmla="*/ 0 w 662087"/>
                  <a:gd name="connsiteY27" fmla="*/ 647291 h 663747"/>
                  <a:gd name="connsiteX28" fmla="*/ 16458 w 662087"/>
                  <a:gd name="connsiteY28" fmla="*/ 663748 h 663747"/>
                  <a:gd name="connsiteX29" fmla="*/ 315418 w 662087"/>
                  <a:gd name="connsiteY29" fmla="*/ 663748 h 663747"/>
                  <a:gd name="connsiteX30" fmla="*/ 331876 w 662087"/>
                  <a:gd name="connsiteY30" fmla="*/ 647291 h 663747"/>
                  <a:gd name="connsiteX31" fmla="*/ 312676 w 662087"/>
                  <a:gd name="connsiteY31" fmla="*/ 630835 h 663747"/>
                  <a:gd name="connsiteX32" fmla="*/ 312676 w 662087"/>
                  <a:gd name="connsiteY32" fmla="*/ 630835 h 663747"/>
                  <a:gd name="connsiteX33" fmla="*/ 285248 w 662087"/>
                  <a:gd name="connsiteY33" fmla="*/ 298961 h 663747"/>
                  <a:gd name="connsiteX34" fmla="*/ 257821 w 662087"/>
                  <a:gd name="connsiteY34" fmla="*/ 293475 h 663747"/>
                  <a:gd name="connsiteX35" fmla="*/ 268791 w 662087"/>
                  <a:gd name="connsiteY35" fmla="*/ 285247 h 663747"/>
                  <a:gd name="connsiteX36" fmla="*/ 290734 w 662087"/>
                  <a:gd name="connsiteY36" fmla="*/ 238620 h 663747"/>
                  <a:gd name="connsiteX37" fmla="*/ 290734 w 662087"/>
                  <a:gd name="connsiteY37" fmla="*/ 164566 h 663747"/>
                  <a:gd name="connsiteX38" fmla="*/ 364788 w 662087"/>
                  <a:gd name="connsiteY38" fmla="*/ 164566 h 663747"/>
                  <a:gd name="connsiteX39" fmla="*/ 364788 w 662087"/>
                  <a:gd name="connsiteY39" fmla="*/ 224906 h 663747"/>
                  <a:gd name="connsiteX40" fmla="*/ 290734 w 662087"/>
                  <a:gd name="connsiteY40" fmla="*/ 298961 h 663747"/>
                  <a:gd name="connsiteX41" fmla="*/ 285248 w 662087"/>
                  <a:gd name="connsiteY41" fmla="*/ 298961 h 663747"/>
                  <a:gd name="connsiteX42" fmla="*/ 200222 w 662087"/>
                  <a:gd name="connsiteY42" fmla="*/ 235877 h 663747"/>
                  <a:gd name="connsiteX43" fmla="*/ 200222 w 662087"/>
                  <a:gd name="connsiteY43" fmla="*/ 109710 h 663747"/>
                  <a:gd name="connsiteX44" fmla="*/ 235879 w 662087"/>
                  <a:gd name="connsiteY44" fmla="*/ 74054 h 663747"/>
                  <a:gd name="connsiteX45" fmla="*/ 282505 w 662087"/>
                  <a:gd name="connsiteY45" fmla="*/ 74054 h 663747"/>
                  <a:gd name="connsiteX46" fmla="*/ 345590 w 662087"/>
                  <a:gd name="connsiteY46" fmla="*/ 46626 h 663747"/>
                  <a:gd name="connsiteX47" fmla="*/ 394959 w 662087"/>
                  <a:gd name="connsiteY47" fmla="*/ 30170 h 663747"/>
                  <a:gd name="connsiteX48" fmla="*/ 444329 w 662087"/>
                  <a:gd name="connsiteY48" fmla="*/ 79540 h 663747"/>
                  <a:gd name="connsiteX49" fmla="*/ 394959 w 662087"/>
                  <a:gd name="connsiteY49" fmla="*/ 128909 h 663747"/>
                  <a:gd name="connsiteX50" fmla="*/ 277021 w 662087"/>
                  <a:gd name="connsiteY50" fmla="*/ 128909 h 663747"/>
                  <a:gd name="connsiteX51" fmla="*/ 260563 w 662087"/>
                  <a:gd name="connsiteY51" fmla="*/ 145366 h 663747"/>
                  <a:gd name="connsiteX52" fmla="*/ 260563 w 662087"/>
                  <a:gd name="connsiteY52" fmla="*/ 235877 h 663747"/>
                  <a:gd name="connsiteX53" fmla="*/ 224907 w 662087"/>
                  <a:gd name="connsiteY53" fmla="*/ 263305 h 663747"/>
                  <a:gd name="connsiteX54" fmla="*/ 200222 w 662087"/>
                  <a:gd name="connsiteY54" fmla="*/ 235877 h 663747"/>
                  <a:gd name="connsiteX55" fmla="*/ 200222 w 662087"/>
                  <a:gd name="connsiteY55" fmla="*/ 235877 h 66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62087" h="663747">
                    <a:moveTo>
                      <a:pt x="312676" y="630835"/>
                    </a:moveTo>
                    <a:lnTo>
                      <a:pt x="98741" y="630835"/>
                    </a:lnTo>
                    <a:lnTo>
                      <a:pt x="98741" y="543067"/>
                    </a:lnTo>
                    <a:cubicBezTo>
                      <a:pt x="98741" y="485468"/>
                      <a:pt x="112454" y="430613"/>
                      <a:pt x="137138" y="378501"/>
                    </a:cubicBezTo>
                    <a:cubicBezTo>
                      <a:pt x="150852" y="351073"/>
                      <a:pt x="178280" y="331874"/>
                      <a:pt x="211193" y="331874"/>
                    </a:cubicBezTo>
                    <a:lnTo>
                      <a:pt x="493698" y="331874"/>
                    </a:lnTo>
                    <a:cubicBezTo>
                      <a:pt x="551297" y="331874"/>
                      <a:pt x="608895" y="309932"/>
                      <a:pt x="655522" y="274276"/>
                    </a:cubicBezTo>
                    <a:cubicBezTo>
                      <a:pt x="663750" y="268790"/>
                      <a:pt x="663750" y="257819"/>
                      <a:pt x="658264" y="249591"/>
                    </a:cubicBezTo>
                    <a:cubicBezTo>
                      <a:pt x="652778" y="241363"/>
                      <a:pt x="641808" y="241363"/>
                      <a:pt x="633580" y="246849"/>
                    </a:cubicBezTo>
                    <a:cubicBezTo>
                      <a:pt x="595181" y="279761"/>
                      <a:pt x="545811" y="298961"/>
                      <a:pt x="493698" y="298961"/>
                    </a:cubicBezTo>
                    <a:lnTo>
                      <a:pt x="373017" y="298961"/>
                    </a:lnTo>
                    <a:cubicBezTo>
                      <a:pt x="392215" y="279761"/>
                      <a:pt x="403187" y="252334"/>
                      <a:pt x="403187" y="224906"/>
                    </a:cubicBezTo>
                    <a:lnTo>
                      <a:pt x="403187" y="164566"/>
                    </a:lnTo>
                    <a:cubicBezTo>
                      <a:pt x="447071" y="161823"/>
                      <a:pt x="479984" y="126166"/>
                      <a:pt x="479984" y="82283"/>
                    </a:cubicBezTo>
                    <a:cubicBezTo>
                      <a:pt x="479984" y="35656"/>
                      <a:pt x="441587" y="0"/>
                      <a:pt x="397701" y="0"/>
                    </a:cubicBezTo>
                    <a:cubicBezTo>
                      <a:pt x="370274" y="0"/>
                      <a:pt x="342846" y="5485"/>
                      <a:pt x="323646" y="27428"/>
                    </a:cubicBezTo>
                    <a:cubicBezTo>
                      <a:pt x="315418" y="38399"/>
                      <a:pt x="301704" y="43884"/>
                      <a:pt x="285248" y="43884"/>
                    </a:cubicBezTo>
                    <a:lnTo>
                      <a:pt x="238621" y="43884"/>
                    </a:lnTo>
                    <a:cubicBezTo>
                      <a:pt x="200222" y="43884"/>
                      <a:pt x="170052" y="74054"/>
                      <a:pt x="170052" y="112453"/>
                    </a:cubicBezTo>
                    <a:lnTo>
                      <a:pt x="170052" y="238620"/>
                    </a:lnTo>
                    <a:cubicBezTo>
                      <a:pt x="170052" y="252334"/>
                      <a:pt x="172794" y="266047"/>
                      <a:pt x="181024" y="277018"/>
                    </a:cubicBezTo>
                    <a:cubicBezTo>
                      <a:pt x="183766" y="282504"/>
                      <a:pt x="189252" y="287990"/>
                      <a:pt x="194737" y="290732"/>
                    </a:cubicBezTo>
                    <a:cubicBezTo>
                      <a:pt x="200222" y="293475"/>
                      <a:pt x="208451" y="296218"/>
                      <a:pt x="213936" y="301704"/>
                    </a:cubicBezTo>
                    <a:cubicBezTo>
                      <a:pt x="170052" y="301704"/>
                      <a:pt x="126168" y="326389"/>
                      <a:pt x="106969" y="364787"/>
                    </a:cubicBezTo>
                    <a:cubicBezTo>
                      <a:pt x="79541" y="419642"/>
                      <a:pt x="65827" y="482725"/>
                      <a:pt x="65827" y="543067"/>
                    </a:cubicBezTo>
                    <a:lnTo>
                      <a:pt x="65827" y="630835"/>
                    </a:lnTo>
                    <a:lnTo>
                      <a:pt x="16458" y="630835"/>
                    </a:lnTo>
                    <a:cubicBezTo>
                      <a:pt x="8228" y="630835"/>
                      <a:pt x="0" y="639063"/>
                      <a:pt x="0" y="647291"/>
                    </a:cubicBezTo>
                    <a:cubicBezTo>
                      <a:pt x="0" y="655520"/>
                      <a:pt x="8228" y="663748"/>
                      <a:pt x="16458" y="663748"/>
                    </a:cubicBezTo>
                    <a:lnTo>
                      <a:pt x="315418" y="663748"/>
                    </a:lnTo>
                    <a:cubicBezTo>
                      <a:pt x="323646" y="663748"/>
                      <a:pt x="331876" y="655520"/>
                      <a:pt x="331876" y="647291"/>
                    </a:cubicBezTo>
                    <a:cubicBezTo>
                      <a:pt x="331876" y="639063"/>
                      <a:pt x="320904" y="630835"/>
                      <a:pt x="312676" y="630835"/>
                    </a:cubicBezTo>
                    <a:lnTo>
                      <a:pt x="312676" y="630835"/>
                    </a:lnTo>
                    <a:close/>
                    <a:moveTo>
                      <a:pt x="285248" y="298961"/>
                    </a:moveTo>
                    <a:cubicBezTo>
                      <a:pt x="277021" y="298961"/>
                      <a:pt x="266049" y="296218"/>
                      <a:pt x="257821" y="293475"/>
                    </a:cubicBezTo>
                    <a:cubicBezTo>
                      <a:pt x="260563" y="290732"/>
                      <a:pt x="266049" y="287990"/>
                      <a:pt x="268791" y="285247"/>
                    </a:cubicBezTo>
                    <a:cubicBezTo>
                      <a:pt x="282505" y="274276"/>
                      <a:pt x="290734" y="257819"/>
                      <a:pt x="290734" y="238620"/>
                    </a:cubicBezTo>
                    <a:lnTo>
                      <a:pt x="290734" y="164566"/>
                    </a:lnTo>
                    <a:lnTo>
                      <a:pt x="364788" y="164566"/>
                    </a:lnTo>
                    <a:lnTo>
                      <a:pt x="364788" y="224906"/>
                    </a:lnTo>
                    <a:cubicBezTo>
                      <a:pt x="364788" y="266047"/>
                      <a:pt x="331876" y="298961"/>
                      <a:pt x="290734" y="298961"/>
                    </a:cubicBezTo>
                    <a:cubicBezTo>
                      <a:pt x="287991" y="298961"/>
                      <a:pt x="287991" y="298961"/>
                      <a:pt x="285248" y="298961"/>
                    </a:cubicBezTo>
                    <a:close/>
                    <a:moveTo>
                      <a:pt x="200222" y="235877"/>
                    </a:moveTo>
                    <a:lnTo>
                      <a:pt x="200222" y="109710"/>
                    </a:lnTo>
                    <a:cubicBezTo>
                      <a:pt x="200222" y="90511"/>
                      <a:pt x="216679" y="74054"/>
                      <a:pt x="235879" y="74054"/>
                    </a:cubicBezTo>
                    <a:lnTo>
                      <a:pt x="282505" y="74054"/>
                    </a:lnTo>
                    <a:cubicBezTo>
                      <a:pt x="307190" y="74054"/>
                      <a:pt x="329132" y="63083"/>
                      <a:pt x="345590" y="46626"/>
                    </a:cubicBezTo>
                    <a:cubicBezTo>
                      <a:pt x="359304" y="32913"/>
                      <a:pt x="375759" y="30170"/>
                      <a:pt x="394959" y="30170"/>
                    </a:cubicBezTo>
                    <a:cubicBezTo>
                      <a:pt x="422387" y="30170"/>
                      <a:pt x="444329" y="52112"/>
                      <a:pt x="444329" y="79540"/>
                    </a:cubicBezTo>
                    <a:cubicBezTo>
                      <a:pt x="444329" y="106968"/>
                      <a:pt x="422387" y="128909"/>
                      <a:pt x="394959" y="128909"/>
                    </a:cubicBezTo>
                    <a:lnTo>
                      <a:pt x="277021" y="128909"/>
                    </a:lnTo>
                    <a:cubicBezTo>
                      <a:pt x="268791" y="128909"/>
                      <a:pt x="260563" y="137138"/>
                      <a:pt x="260563" y="145366"/>
                    </a:cubicBezTo>
                    <a:lnTo>
                      <a:pt x="260563" y="235877"/>
                    </a:lnTo>
                    <a:cubicBezTo>
                      <a:pt x="260563" y="255077"/>
                      <a:pt x="244107" y="268790"/>
                      <a:pt x="224907" y="263305"/>
                    </a:cubicBezTo>
                    <a:cubicBezTo>
                      <a:pt x="208451" y="260562"/>
                      <a:pt x="200222" y="249591"/>
                      <a:pt x="200222" y="235877"/>
                    </a:cubicBezTo>
                    <a:lnTo>
                      <a:pt x="200222" y="235877"/>
                    </a:lnTo>
                    <a:close/>
                  </a:path>
                </a:pathLst>
              </a:custGeom>
              <a:grpFill/>
              <a:ln w="27426" cap="flat">
                <a:noFill/>
                <a:prstDash val="solid"/>
                <a:miter/>
              </a:ln>
            </p:spPr>
            <p:txBody>
              <a:bodyPr rtlCol="0" anchor="ctr"/>
              <a:lstStyle/>
              <a:p>
                <a:endParaRPr lang="en-US"/>
              </a:p>
            </p:txBody>
          </p:sp>
          <p:sp>
            <p:nvSpPr>
              <p:cNvPr id="22" name="Freeform 1099">
                <a:extLst>
                  <a:ext uri="{FF2B5EF4-FFF2-40B4-BE49-F238E27FC236}">
                    <a16:creationId xmlns:a16="http://schemas.microsoft.com/office/drawing/2014/main" id="{484BCDF9-2880-C2CB-50B4-BFE54099F284}"/>
                  </a:ext>
                </a:extLst>
              </p:cNvPr>
              <p:cNvSpPr/>
              <p:nvPr/>
            </p:nvSpPr>
            <p:spPr>
              <a:xfrm>
                <a:off x="5142762" y="5597459"/>
                <a:ext cx="123424" cy="93253"/>
              </a:xfrm>
              <a:custGeom>
                <a:avLst/>
                <a:gdLst>
                  <a:gd name="connsiteX0" fmla="*/ 16456 w 123424"/>
                  <a:gd name="connsiteY0" fmla="*/ 93254 h 93253"/>
                  <a:gd name="connsiteX1" fmla="*/ 106969 w 123424"/>
                  <a:gd name="connsiteY1" fmla="*/ 93254 h 93253"/>
                  <a:gd name="connsiteX2" fmla="*/ 123425 w 123424"/>
                  <a:gd name="connsiteY2" fmla="*/ 76797 h 93253"/>
                  <a:gd name="connsiteX3" fmla="*/ 123425 w 123424"/>
                  <a:gd name="connsiteY3" fmla="*/ 16457 h 93253"/>
                  <a:gd name="connsiteX4" fmla="*/ 106969 w 123424"/>
                  <a:gd name="connsiteY4" fmla="*/ 0 h 93253"/>
                  <a:gd name="connsiteX5" fmla="*/ 16456 w 123424"/>
                  <a:gd name="connsiteY5" fmla="*/ 0 h 93253"/>
                  <a:gd name="connsiteX6" fmla="*/ 0 w 123424"/>
                  <a:gd name="connsiteY6" fmla="*/ 16457 h 93253"/>
                  <a:gd name="connsiteX7" fmla="*/ 0 w 123424"/>
                  <a:gd name="connsiteY7" fmla="*/ 76797 h 93253"/>
                  <a:gd name="connsiteX8" fmla="*/ 16456 w 123424"/>
                  <a:gd name="connsiteY8" fmla="*/ 93254 h 93253"/>
                  <a:gd name="connsiteX9" fmla="*/ 32914 w 123424"/>
                  <a:gd name="connsiteY9" fmla="*/ 32913 h 93253"/>
                  <a:gd name="connsiteX10" fmla="*/ 90511 w 123424"/>
                  <a:gd name="connsiteY10" fmla="*/ 32913 h 93253"/>
                  <a:gd name="connsiteX11" fmla="*/ 90511 w 123424"/>
                  <a:gd name="connsiteY11" fmla="*/ 60341 h 93253"/>
                  <a:gd name="connsiteX12" fmla="*/ 32914 w 123424"/>
                  <a:gd name="connsiteY12" fmla="*/ 60341 h 93253"/>
                  <a:gd name="connsiteX13" fmla="*/ 32914 w 123424"/>
                  <a:gd name="connsiteY13" fmla="*/ 32913 h 9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424" h="93253">
                    <a:moveTo>
                      <a:pt x="16456" y="93254"/>
                    </a:moveTo>
                    <a:lnTo>
                      <a:pt x="106969" y="93254"/>
                    </a:lnTo>
                    <a:cubicBezTo>
                      <a:pt x="115197" y="93254"/>
                      <a:pt x="123425" y="85026"/>
                      <a:pt x="123425" y="76797"/>
                    </a:cubicBezTo>
                    <a:lnTo>
                      <a:pt x="123425" y="16457"/>
                    </a:lnTo>
                    <a:cubicBezTo>
                      <a:pt x="123425" y="8228"/>
                      <a:pt x="115197" y="0"/>
                      <a:pt x="106969" y="0"/>
                    </a:cubicBezTo>
                    <a:lnTo>
                      <a:pt x="16456" y="0"/>
                    </a:lnTo>
                    <a:cubicBezTo>
                      <a:pt x="8228" y="0"/>
                      <a:pt x="0" y="8228"/>
                      <a:pt x="0" y="16457"/>
                    </a:cubicBezTo>
                    <a:lnTo>
                      <a:pt x="0" y="76797"/>
                    </a:lnTo>
                    <a:cubicBezTo>
                      <a:pt x="0" y="87769"/>
                      <a:pt x="5486" y="93254"/>
                      <a:pt x="16456" y="93254"/>
                    </a:cubicBezTo>
                    <a:close/>
                    <a:moveTo>
                      <a:pt x="32914" y="32913"/>
                    </a:moveTo>
                    <a:lnTo>
                      <a:pt x="90511" y="32913"/>
                    </a:lnTo>
                    <a:lnTo>
                      <a:pt x="90511" y="60341"/>
                    </a:lnTo>
                    <a:lnTo>
                      <a:pt x="32914" y="60341"/>
                    </a:lnTo>
                    <a:lnTo>
                      <a:pt x="32914" y="32913"/>
                    </a:lnTo>
                    <a:close/>
                  </a:path>
                </a:pathLst>
              </a:custGeom>
              <a:grpFill/>
              <a:ln w="27426" cap="flat">
                <a:noFill/>
                <a:prstDash val="solid"/>
                <a:miter/>
              </a:ln>
            </p:spPr>
            <p:txBody>
              <a:bodyPr rtlCol="0" anchor="ctr"/>
              <a:lstStyle/>
              <a:p>
                <a:endParaRPr lang="en-US" dirty="0"/>
              </a:p>
            </p:txBody>
          </p:sp>
          <p:sp>
            <p:nvSpPr>
              <p:cNvPr id="23" name="Freeform 1100">
                <a:extLst>
                  <a:ext uri="{FF2B5EF4-FFF2-40B4-BE49-F238E27FC236}">
                    <a16:creationId xmlns:a16="http://schemas.microsoft.com/office/drawing/2014/main" id="{970244C1-9B0F-8B0B-5275-226EC03BC65B}"/>
                  </a:ext>
                </a:extLst>
              </p:cNvPr>
              <p:cNvSpPr/>
              <p:nvPr/>
            </p:nvSpPr>
            <p:spPr>
              <a:xfrm>
                <a:off x="5142762" y="5729714"/>
                <a:ext cx="123424" cy="93253"/>
              </a:xfrm>
              <a:custGeom>
                <a:avLst/>
                <a:gdLst>
                  <a:gd name="connsiteX0" fmla="*/ 0 w 123424"/>
                  <a:gd name="connsiteY0" fmla="*/ 76797 h 93253"/>
                  <a:gd name="connsiteX1" fmla="*/ 16456 w 123424"/>
                  <a:gd name="connsiteY1" fmla="*/ 93254 h 93253"/>
                  <a:gd name="connsiteX2" fmla="*/ 106969 w 123424"/>
                  <a:gd name="connsiteY2" fmla="*/ 93254 h 93253"/>
                  <a:gd name="connsiteX3" fmla="*/ 123425 w 123424"/>
                  <a:gd name="connsiteY3" fmla="*/ 76797 h 93253"/>
                  <a:gd name="connsiteX4" fmla="*/ 123425 w 123424"/>
                  <a:gd name="connsiteY4" fmla="*/ 16457 h 93253"/>
                  <a:gd name="connsiteX5" fmla="*/ 106969 w 123424"/>
                  <a:gd name="connsiteY5" fmla="*/ 0 h 93253"/>
                  <a:gd name="connsiteX6" fmla="*/ 16456 w 123424"/>
                  <a:gd name="connsiteY6" fmla="*/ 0 h 93253"/>
                  <a:gd name="connsiteX7" fmla="*/ 0 w 123424"/>
                  <a:gd name="connsiteY7" fmla="*/ 16457 h 93253"/>
                  <a:gd name="connsiteX8" fmla="*/ 0 w 123424"/>
                  <a:gd name="connsiteY8" fmla="*/ 76797 h 93253"/>
                  <a:gd name="connsiteX9" fmla="*/ 32914 w 123424"/>
                  <a:gd name="connsiteY9" fmla="*/ 30171 h 93253"/>
                  <a:gd name="connsiteX10" fmla="*/ 90511 w 123424"/>
                  <a:gd name="connsiteY10" fmla="*/ 30171 h 93253"/>
                  <a:gd name="connsiteX11" fmla="*/ 90511 w 123424"/>
                  <a:gd name="connsiteY11" fmla="*/ 57598 h 93253"/>
                  <a:gd name="connsiteX12" fmla="*/ 32914 w 123424"/>
                  <a:gd name="connsiteY12" fmla="*/ 57598 h 93253"/>
                  <a:gd name="connsiteX13" fmla="*/ 32914 w 123424"/>
                  <a:gd name="connsiteY13" fmla="*/ 30171 h 9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424" h="93253">
                    <a:moveTo>
                      <a:pt x="0" y="76797"/>
                    </a:moveTo>
                    <a:cubicBezTo>
                      <a:pt x="0" y="85026"/>
                      <a:pt x="8228" y="93254"/>
                      <a:pt x="16456" y="93254"/>
                    </a:cubicBezTo>
                    <a:lnTo>
                      <a:pt x="106969" y="93254"/>
                    </a:lnTo>
                    <a:cubicBezTo>
                      <a:pt x="115197" y="93254"/>
                      <a:pt x="123425" y="85026"/>
                      <a:pt x="123425" y="76797"/>
                    </a:cubicBezTo>
                    <a:lnTo>
                      <a:pt x="123425" y="16457"/>
                    </a:lnTo>
                    <a:cubicBezTo>
                      <a:pt x="123425" y="8228"/>
                      <a:pt x="115197" y="0"/>
                      <a:pt x="106969" y="0"/>
                    </a:cubicBezTo>
                    <a:lnTo>
                      <a:pt x="16456" y="0"/>
                    </a:lnTo>
                    <a:cubicBezTo>
                      <a:pt x="8228" y="0"/>
                      <a:pt x="0" y="8228"/>
                      <a:pt x="0" y="16457"/>
                    </a:cubicBezTo>
                    <a:lnTo>
                      <a:pt x="0" y="76797"/>
                    </a:lnTo>
                    <a:close/>
                    <a:moveTo>
                      <a:pt x="32914" y="30171"/>
                    </a:moveTo>
                    <a:lnTo>
                      <a:pt x="90511" y="30171"/>
                    </a:lnTo>
                    <a:lnTo>
                      <a:pt x="90511" y="57598"/>
                    </a:lnTo>
                    <a:lnTo>
                      <a:pt x="32914" y="57598"/>
                    </a:lnTo>
                    <a:lnTo>
                      <a:pt x="32914" y="30171"/>
                    </a:lnTo>
                    <a:close/>
                  </a:path>
                </a:pathLst>
              </a:custGeom>
              <a:grpFill/>
              <a:ln w="27426" cap="flat">
                <a:noFill/>
                <a:prstDash val="solid"/>
                <a:miter/>
              </a:ln>
            </p:spPr>
            <p:txBody>
              <a:bodyPr rtlCol="0" anchor="ctr"/>
              <a:lstStyle/>
              <a:p>
                <a:endParaRPr lang="en-US"/>
              </a:p>
            </p:txBody>
          </p:sp>
          <p:sp>
            <p:nvSpPr>
              <p:cNvPr id="24" name="Freeform 1101">
                <a:extLst>
                  <a:ext uri="{FF2B5EF4-FFF2-40B4-BE49-F238E27FC236}">
                    <a16:creationId xmlns:a16="http://schemas.microsoft.com/office/drawing/2014/main" id="{E4526450-4AC4-9EC8-7090-13EB03E6C682}"/>
                  </a:ext>
                </a:extLst>
              </p:cNvPr>
              <p:cNvSpPr/>
              <p:nvPr/>
            </p:nvSpPr>
            <p:spPr>
              <a:xfrm>
                <a:off x="5296356" y="5644086"/>
                <a:ext cx="329132" cy="32912"/>
              </a:xfrm>
              <a:custGeom>
                <a:avLst/>
                <a:gdLst>
                  <a:gd name="connsiteX0" fmla="*/ 16458 w 329132"/>
                  <a:gd name="connsiteY0" fmla="*/ 32913 h 32912"/>
                  <a:gd name="connsiteX1" fmla="*/ 312676 w 329132"/>
                  <a:gd name="connsiteY1" fmla="*/ 32913 h 32912"/>
                  <a:gd name="connsiteX2" fmla="*/ 329132 w 329132"/>
                  <a:gd name="connsiteY2" fmla="*/ 16457 h 32912"/>
                  <a:gd name="connsiteX3" fmla="*/ 312676 w 329132"/>
                  <a:gd name="connsiteY3" fmla="*/ 0 h 32912"/>
                  <a:gd name="connsiteX4" fmla="*/ 16458 w 329132"/>
                  <a:gd name="connsiteY4" fmla="*/ 0 h 32912"/>
                  <a:gd name="connsiteX5" fmla="*/ 0 w 329132"/>
                  <a:gd name="connsiteY5" fmla="*/ 16457 h 32912"/>
                  <a:gd name="connsiteX6" fmla="*/ 16458 w 329132"/>
                  <a:gd name="connsiteY6" fmla="*/ 32913 h 3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132" h="32912">
                    <a:moveTo>
                      <a:pt x="16458" y="32913"/>
                    </a:moveTo>
                    <a:lnTo>
                      <a:pt x="312676" y="32913"/>
                    </a:lnTo>
                    <a:cubicBezTo>
                      <a:pt x="320904" y="32913"/>
                      <a:pt x="329132" y="24685"/>
                      <a:pt x="329132" y="16457"/>
                    </a:cubicBezTo>
                    <a:cubicBezTo>
                      <a:pt x="329132" y="8228"/>
                      <a:pt x="320904" y="0"/>
                      <a:pt x="312676" y="0"/>
                    </a:cubicBezTo>
                    <a:lnTo>
                      <a:pt x="16458" y="0"/>
                    </a:lnTo>
                    <a:cubicBezTo>
                      <a:pt x="8230" y="0"/>
                      <a:pt x="0" y="8228"/>
                      <a:pt x="0" y="16457"/>
                    </a:cubicBezTo>
                    <a:cubicBezTo>
                      <a:pt x="0" y="24685"/>
                      <a:pt x="8230" y="32913"/>
                      <a:pt x="16458" y="32913"/>
                    </a:cubicBezTo>
                    <a:close/>
                  </a:path>
                </a:pathLst>
              </a:custGeom>
              <a:grpFill/>
              <a:ln w="27426" cap="flat">
                <a:noFill/>
                <a:prstDash val="solid"/>
                <a:miter/>
              </a:ln>
            </p:spPr>
            <p:txBody>
              <a:bodyPr rtlCol="0" anchor="ctr"/>
              <a:lstStyle/>
              <a:p>
                <a:endParaRPr lang="en-US"/>
              </a:p>
            </p:txBody>
          </p:sp>
        </p:grpSp>
      </p:grpSp>
      <p:pic>
        <p:nvPicPr>
          <p:cNvPr id="25" name="Graphic 24" descr="Cursor outline">
            <a:extLst>
              <a:ext uri="{FF2B5EF4-FFF2-40B4-BE49-F238E27FC236}">
                <a16:creationId xmlns:a16="http://schemas.microsoft.com/office/drawing/2014/main" id="{82A3C2F3-9F3C-4414-19DA-EE9E3590C03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7749068">
            <a:off x="6348066" y="1325053"/>
            <a:ext cx="914400" cy="914400"/>
          </a:xfrm>
          <a:prstGeom prst="rect">
            <a:avLst/>
          </a:prstGeom>
        </p:spPr>
      </p:pic>
    </p:spTree>
    <p:extLst>
      <p:ext uri="{BB962C8B-B14F-4D97-AF65-F5344CB8AC3E}">
        <p14:creationId xmlns:p14="http://schemas.microsoft.com/office/powerpoint/2010/main" val="3897076387"/>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4893</TotalTime>
  <Words>1949</Words>
  <Application>Microsoft Office PowerPoint</Application>
  <PresentationFormat>Widescreen</PresentationFormat>
  <Paragraphs>143</Paragraphs>
  <Slides>29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Montserrat</vt:lpstr>
      <vt:lpstr>Montserrat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Paula Whyte ( Momentum Consulting )</cp:lastModifiedBy>
  <cp:revision>208</cp:revision>
  <dcterms:created xsi:type="dcterms:W3CDTF">2020-10-14T13:32:04Z</dcterms:created>
  <dcterms:modified xsi:type="dcterms:W3CDTF">2025-12-03T10:40:48Z</dcterms:modified>
</cp:coreProperties>
</file>